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58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28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9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81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05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88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39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7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61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54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41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42D0C-12DB-48C3-8ECD-58E52947CB24}" type="datetimeFigureOut">
              <a:rPr lang="cs-CZ" smtClean="0"/>
              <a:t>20.5.2015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0BDD2-4A75-4879-9E18-39AFE09B6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0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Jokerman" panose="04090605060D06020702" pitchFamily="82" charset="0"/>
              </a:rPr>
              <a:t>HAPPY BIRTHDAY!!!</a:t>
            </a:r>
            <a:endParaRPr lang="cs-CZ" dirty="0">
              <a:latin typeface="Jokerman" panose="04090605060D0602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r>
              <a:rPr lang="cs-CZ" dirty="0" smtClean="0"/>
              <a:t>10 YEARS!!!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949" y="3212977"/>
            <a:ext cx="4979315" cy="1335362"/>
          </a:xfrm>
          <a:prstGeom prst="rect">
            <a:avLst/>
          </a:prstGeom>
        </p:spPr>
      </p:pic>
      <p:pic>
        <p:nvPicPr>
          <p:cNvPr id="1028" name="Picture 4" descr="C:\Users\Kantor\AppData\Local\Microsoft\Windows\Temporary Internet Files\Content.IE5\RONFQXT9\birthday_ha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9638"/>
            <a:ext cx="2239859" cy="180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40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12"/>
    </mc:Choice>
    <mc:Fallback>
      <p:transition spd="slow" advTm="90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 smtClean="0">
                <a:latin typeface="Jokerman" panose="04090605060D06020702" pitchFamily="82" charset="0"/>
              </a:rPr>
              <a:t>MIMONI 3.A</a:t>
            </a:r>
            <a:endParaRPr lang="cs-CZ" sz="3600" dirty="0">
              <a:latin typeface="Jokerman" panose="04090605060D06020702" pitchFamily="82" charset="0"/>
            </a:endParaRPr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ZŠ Petra Bezruče 2000, Žatec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3350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591"/>
    </mc:Choice>
    <mc:Fallback>
      <p:transition spd="slow" advTm="75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149080"/>
            <a:ext cx="7920880" cy="1218258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>
                <a:latin typeface="Jokerman" panose="04090605060D06020702" pitchFamily="82" charset="0"/>
              </a:rPr>
              <a:t>WISH YOU A HAPPY  BIRTHDAY!!!</a:t>
            </a:r>
            <a:endParaRPr lang="cs-CZ" sz="3200" dirty="0">
              <a:latin typeface="Jokerman" panose="04090605060D06020702" pitchFamily="82" charset="0"/>
            </a:endParaRPr>
          </a:p>
        </p:txBody>
      </p:sp>
      <p:pic>
        <p:nvPicPr>
          <p:cNvPr id="6" name="Zástupný symbol pro obrázek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1680" y="404664"/>
            <a:ext cx="5486400" cy="411480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73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76"/>
    </mc:Choice>
    <mc:Fallback>
      <p:transition spd="slow" advTm="98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88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</Words>
  <Application>Microsoft Office PowerPoint</Application>
  <PresentationFormat>Předvádění na obrazovce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HAPPY BIRTHDAY!!!</vt:lpstr>
      <vt:lpstr>MIMONI 3.A</vt:lpstr>
      <vt:lpstr>WISH YOU A HAPPY  BIRTHDAY!!!</vt:lpstr>
      <vt:lpstr>Prezentace aplikace PowerPoint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BIRTHDAY!!!</dc:title>
  <dc:creator>Kantor</dc:creator>
  <cp:lastModifiedBy>Kantor</cp:lastModifiedBy>
  <cp:revision>7</cp:revision>
  <dcterms:created xsi:type="dcterms:W3CDTF">2015-05-20T18:44:45Z</dcterms:created>
  <dcterms:modified xsi:type="dcterms:W3CDTF">2015-05-20T19:36:26Z</dcterms:modified>
</cp:coreProperties>
</file>