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1" r:id="rId4"/>
    <p:sldId id="270" r:id="rId5"/>
    <p:sldId id="260" r:id="rId6"/>
    <p:sldId id="261" r:id="rId7"/>
    <p:sldId id="266" r:id="rId8"/>
    <p:sldId id="262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0" autoAdjust="0"/>
    <p:restoredTop sz="94660"/>
  </p:normalViewPr>
  <p:slideViewPr>
    <p:cSldViewPr>
      <p:cViewPr varScale="1">
        <p:scale>
          <a:sx n="69" d="100"/>
          <a:sy n="69" d="100"/>
        </p:scale>
        <p:origin x="-13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33C7-A083-42D8-9A0F-CE7D90FA1CF2}" type="datetimeFigureOut">
              <a:rPr lang="cs-CZ" smtClean="0"/>
              <a:t>22. 9. 2015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CDED5-E6E6-43D8-BF6E-348422D0F6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5980347"/>
      </p:ext>
    </p:extLst>
  </p:cSld>
  <p:clrMapOvr>
    <a:masterClrMapping/>
  </p:clrMapOvr>
  <p:transition spd="med" advTm="4000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33C7-A083-42D8-9A0F-CE7D90FA1CF2}" type="datetimeFigureOut">
              <a:rPr lang="cs-CZ" smtClean="0"/>
              <a:t>22. 9. 2015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CDED5-E6E6-43D8-BF6E-348422D0F6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0205274"/>
      </p:ext>
    </p:extLst>
  </p:cSld>
  <p:clrMapOvr>
    <a:masterClrMapping/>
  </p:clrMapOvr>
  <p:transition spd="med" advTm="4000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33C7-A083-42D8-9A0F-CE7D90FA1CF2}" type="datetimeFigureOut">
              <a:rPr lang="cs-CZ" smtClean="0"/>
              <a:t>22. 9. 2015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CDED5-E6E6-43D8-BF6E-348422D0F6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8450124"/>
      </p:ext>
    </p:extLst>
  </p:cSld>
  <p:clrMapOvr>
    <a:masterClrMapping/>
  </p:clrMapOvr>
  <p:transition spd="med" advTm="4000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33C7-A083-42D8-9A0F-CE7D90FA1CF2}" type="datetimeFigureOut">
              <a:rPr lang="cs-CZ" smtClean="0"/>
              <a:t>22. 9. 2015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CDED5-E6E6-43D8-BF6E-348422D0F6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4017799"/>
      </p:ext>
    </p:extLst>
  </p:cSld>
  <p:clrMapOvr>
    <a:masterClrMapping/>
  </p:clrMapOvr>
  <p:transition spd="med" advTm="4000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33C7-A083-42D8-9A0F-CE7D90FA1CF2}" type="datetimeFigureOut">
              <a:rPr lang="cs-CZ" smtClean="0"/>
              <a:t>22. 9. 2015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CDED5-E6E6-43D8-BF6E-348422D0F6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3603870"/>
      </p:ext>
    </p:extLst>
  </p:cSld>
  <p:clrMapOvr>
    <a:masterClrMapping/>
  </p:clrMapOvr>
  <p:transition spd="med" advTm="4000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33C7-A083-42D8-9A0F-CE7D90FA1CF2}" type="datetimeFigureOut">
              <a:rPr lang="cs-CZ" smtClean="0"/>
              <a:t>22. 9. 2015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CDED5-E6E6-43D8-BF6E-348422D0F6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4027472"/>
      </p:ext>
    </p:extLst>
  </p:cSld>
  <p:clrMapOvr>
    <a:masterClrMapping/>
  </p:clrMapOvr>
  <p:transition spd="med" advTm="4000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33C7-A083-42D8-9A0F-CE7D90FA1CF2}" type="datetimeFigureOut">
              <a:rPr lang="cs-CZ" smtClean="0"/>
              <a:t>22. 9. 2015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CDED5-E6E6-43D8-BF6E-348422D0F6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7140396"/>
      </p:ext>
    </p:extLst>
  </p:cSld>
  <p:clrMapOvr>
    <a:masterClrMapping/>
  </p:clrMapOvr>
  <p:transition spd="med" advTm="4000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33C7-A083-42D8-9A0F-CE7D90FA1CF2}" type="datetimeFigureOut">
              <a:rPr lang="cs-CZ" smtClean="0"/>
              <a:t>22. 9. 2015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CDED5-E6E6-43D8-BF6E-348422D0F6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8465467"/>
      </p:ext>
    </p:extLst>
  </p:cSld>
  <p:clrMapOvr>
    <a:masterClrMapping/>
  </p:clrMapOvr>
  <p:transition spd="med" advTm="4000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33C7-A083-42D8-9A0F-CE7D90FA1CF2}" type="datetimeFigureOut">
              <a:rPr lang="cs-CZ" smtClean="0"/>
              <a:t>22. 9. 2015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CDED5-E6E6-43D8-BF6E-348422D0F6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288808"/>
      </p:ext>
    </p:extLst>
  </p:cSld>
  <p:clrMapOvr>
    <a:masterClrMapping/>
  </p:clrMapOvr>
  <p:transition spd="med" advTm="4000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33C7-A083-42D8-9A0F-CE7D90FA1CF2}" type="datetimeFigureOut">
              <a:rPr lang="cs-CZ" smtClean="0"/>
              <a:t>22. 9. 2015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CDED5-E6E6-43D8-BF6E-348422D0F6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030490"/>
      </p:ext>
    </p:extLst>
  </p:cSld>
  <p:clrMapOvr>
    <a:masterClrMapping/>
  </p:clrMapOvr>
  <p:transition spd="med" advTm="4000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33C7-A083-42D8-9A0F-CE7D90FA1CF2}" type="datetimeFigureOut">
              <a:rPr lang="cs-CZ" smtClean="0"/>
              <a:t>22. 9. 2015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CDED5-E6E6-43D8-BF6E-348422D0F6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7588838"/>
      </p:ext>
    </p:extLst>
  </p:cSld>
  <p:clrMapOvr>
    <a:masterClrMapping/>
  </p:clrMapOvr>
  <p:transition spd="med" advTm="4000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733C7-A083-42D8-9A0F-CE7D90FA1CF2}" type="datetimeFigureOut">
              <a:rPr lang="cs-CZ" smtClean="0"/>
              <a:t>22. 9. 2015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CDED5-E6E6-43D8-BF6E-348422D0F6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638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4000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JAK JSME PLNILI ÚKOLY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ZŠ Přerov, Trávník 27,Včelky</a:t>
            </a:r>
            <a:endParaRPr lang="cs-CZ" dirty="0"/>
          </a:p>
        </p:txBody>
      </p:sp>
      <p:pic>
        <p:nvPicPr>
          <p:cNvPr id="5" name="Obrázek 4" descr="gallery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8314"/>
            <a:ext cx="2609850" cy="2085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4825509"/>
      </p:ext>
    </p:extLst>
  </p:cSld>
  <p:clrMapOvr>
    <a:masterClrMapping/>
  </p:clrMapOvr>
  <p:transition spd="med" advTm="4000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ZŠ Přerov, Trávník 27</a:t>
            </a:r>
            <a:endParaRPr lang="cs-CZ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654" y="4258159"/>
            <a:ext cx="3017308" cy="2262982"/>
          </a:xfrm>
          <a:prstGeom prst="rect">
            <a:avLst/>
          </a:prstGeom>
        </p:spPr>
      </p:pic>
      <p:pic>
        <p:nvPicPr>
          <p:cNvPr id="5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44823"/>
            <a:ext cx="3096344" cy="2320661"/>
          </a:xfrm>
        </p:spPr>
      </p:pic>
      <p:pic>
        <p:nvPicPr>
          <p:cNvPr id="6" name="Zástupný symbol pro obsah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352030"/>
            <a:ext cx="3096344" cy="2322259"/>
          </a:xfrm>
          <a:prstGeom prst="rect">
            <a:avLst/>
          </a:prstGeom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8" name="Zástupný symbol pro obsah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772816"/>
            <a:ext cx="3001882" cy="225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688903"/>
      </p:ext>
    </p:extLst>
  </p:cSld>
  <p:clrMapOvr>
    <a:masterClrMapping/>
  </p:clrMapOvr>
  <p:transition spd="med" advTm="4000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To jsme my - Včelky  1.A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72816"/>
            <a:ext cx="5472608" cy="4104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2512064"/>
      </p:ext>
    </p:extLst>
  </p:cSld>
  <p:clrMapOvr>
    <a:masterClrMapping/>
  </p:clrMapOvr>
  <p:transition spd="med" advTm="4000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Bezpečný internet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95" y="1259632"/>
            <a:ext cx="3122218" cy="2340052"/>
          </a:xfrm>
        </p:spPr>
      </p:pic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084" y="3861047"/>
            <a:ext cx="3179326" cy="2384495"/>
          </a:xfrm>
          <a:prstGeom prst="rect">
            <a:avLst/>
          </a:prstGeom>
        </p:spPr>
      </p:pic>
      <p:pic>
        <p:nvPicPr>
          <p:cNvPr id="6" name="Zástupný symbol pro obsah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78" y="3865162"/>
            <a:ext cx="3168352" cy="2376264"/>
          </a:xfrm>
          <a:prstGeom prst="rect">
            <a:avLst/>
          </a:prstGeom>
        </p:spPr>
      </p:pic>
      <p:pic>
        <p:nvPicPr>
          <p:cNvPr id="7" name="Zástupný symbol pro obsah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259632"/>
            <a:ext cx="3141350" cy="235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585884"/>
      </p:ext>
    </p:extLst>
  </p:cSld>
  <p:clrMapOvr>
    <a:masterClrMapping/>
  </p:clrMapOvr>
  <p:transition spd="med" advTm="4000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eTwinning</a:t>
            </a:r>
            <a:r>
              <a:rPr lang="cs-CZ" dirty="0" smtClean="0"/>
              <a:t> </a:t>
            </a:r>
            <a:r>
              <a:rPr lang="cs-CZ" dirty="0" err="1" smtClean="0"/>
              <a:t>Day</a:t>
            </a:r>
            <a:endParaRPr lang="cs-CZ" dirty="0"/>
          </a:p>
        </p:txBody>
      </p:sp>
      <p:pic>
        <p:nvPicPr>
          <p:cNvPr id="1026" name="Picture 2" descr="F:\DCIM\101OLYMP\P62947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233332" cy="24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DCIM\101OLYMP\P62947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212976"/>
            <a:ext cx="4354216" cy="326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911010"/>
      </p:ext>
    </p:extLst>
  </p:cSld>
  <p:clrMapOvr>
    <a:masterClrMapping/>
  </p:clrMapOvr>
  <p:transition spd="med" advTm="4000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3765" y="53752"/>
            <a:ext cx="8229600" cy="1143000"/>
          </a:xfrm>
        </p:spPr>
        <p:txBody>
          <a:bodyPr/>
          <a:lstStyle/>
          <a:p>
            <a:r>
              <a:rPr lang="cs-CZ" dirty="0" smtClean="0"/>
              <a:t>Jak se učíme s e </a:t>
            </a:r>
            <a:r>
              <a:rPr lang="cs-CZ" dirty="0" err="1" smtClean="0"/>
              <a:t>Twinningem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98" y="1596633"/>
            <a:ext cx="2448272" cy="1836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F:\DCIM\101OLYMP\PB2017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21" y="1376039"/>
            <a:ext cx="2952328" cy="221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45416"/>
            <a:ext cx="3744415" cy="280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844" y="3827441"/>
            <a:ext cx="3768379" cy="2826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729" y="1702013"/>
            <a:ext cx="2448272" cy="1836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3759847"/>
      </p:ext>
    </p:extLst>
  </p:cSld>
  <p:clrMapOvr>
    <a:masterClrMapping/>
  </p:clrMapOvr>
  <p:transition spd="med" advTm="4000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Maraton </a:t>
            </a:r>
            <a:r>
              <a:rPr lang="cs-CZ" dirty="0" err="1" smtClean="0"/>
              <a:t>eTwinning</a:t>
            </a:r>
            <a:r>
              <a:rPr lang="cs-CZ" dirty="0" smtClean="0"/>
              <a:t> - Jak jsme plnili úkol od </a:t>
            </a:r>
            <a:r>
              <a:rPr lang="cs-CZ" dirty="0" err="1" smtClean="0"/>
              <a:t>Duháčků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9740">
            <a:off x="605918" y="1612760"/>
            <a:ext cx="2513252" cy="1884939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615" y="1556792"/>
            <a:ext cx="3851920" cy="288894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7527">
            <a:off x="493592" y="4255497"/>
            <a:ext cx="2843808" cy="213285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3270">
            <a:off x="6804247" y="4611902"/>
            <a:ext cx="2088231" cy="156617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832" y="4620279"/>
            <a:ext cx="2483768" cy="186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669932"/>
      </p:ext>
    </p:extLst>
  </p:cSld>
  <p:clrMapOvr>
    <a:masterClrMapping/>
  </p:clrMapOvr>
  <p:transition spd="med" advTm="4000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Znáte </a:t>
            </a:r>
            <a:r>
              <a:rPr lang="cs-CZ" dirty="0" err="1" smtClean="0"/>
              <a:t>eTwinning</a:t>
            </a:r>
            <a:r>
              <a:rPr lang="cs-CZ" dirty="0" smtClean="0"/>
              <a:t>?</a:t>
            </a:r>
            <a:br>
              <a:rPr lang="cs-CZ" dirty="0" smtClean="0"/>
            </a:br>
            <a:r>
              <a:rPr lang="cs-CZ" dirty="0" smtClean="0"/>
              <a:t>Vyzkoušeli jsme si i úkol pro nejmenší </a:t>
            </a:r>
            <a:endParaRPr lang="cs-CZ" dirty="0"/>
          </a:p>
        </p:txBody>
      </p:sp>
      <p:pic>
        <p:nvPicPr>
          <p:cNvPr id="3074" name="Picture 2" descr="F:\DCIM\101OLYMP\P91448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69016"/>
            <a:ext cx="1943185" cy="145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DCIM\101OLYMP\P91448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029" y="1578584"/>
            <a:ext cx="1872208" cy="140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/>
          <p:nvPr/>
        </p:nvPicPr>
        <p:blipFill>
          <a:blip r:embed="rId4"/>
          <a:stretch>
            <a:fillRect/>
          </a:stretch>
        </p:blipFill>
        <p:spPr>
          <a:xfrm>
            <a:off x="1856795" y="3026405"/>
            <a:ext cx="5434677" cy="3680123"/>
          </a:xfrm>
          <a:prstGeom prst="rect">
            <a:avLst/>
          </a:prstGeom>
        </p:spPr>
      </p:pic>
      <p:pic>
        <p:nvPicPr>
          <p:cNvPr id="3077" name="Picture 5" descr="F:\DCIM\101OLYMP\P91448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578584"/>
            <a:ext cx="1851882" cy="138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amuška\Pictures\smiley-fac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106" y="980728"/>
            <a:ext cx="495266" cy="49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474806"/>
      </p:ext>
    </p:extLst>
  </p:cSld>
  <p:clrMapOvr>
    <a:masterClrMapping/>
  </p:clrMapOvr>
  <p:transition spd="med" advTm="4000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37</Words>
  <Application>Microsoft Office PowerPoint</Application>
  <PresentationFormat>Předvádění na obrazovce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systému Office</vt:lpstr>
      <vt:lpstr>JAK JSME PLNILI ÚKOLY</vt:lpstr>
      <vt:lpstr> ZŠ Přerov, Trávník 27</vt:lpstr>
      <vt:lpstr>To jsme my - Včelky  1.A</vt:lpstr>
      <vt:lpstr>Bezpečný internet</vt:lpstr>
      <vt:lpstr>eTwinning Day</vt:lpstr>
      <vt:lpstr>Jak se učíme s e Twinningem</vt:lpstr>
      <vt:lpstr>Maraton eTwinning - Jak jsme plnili úkol od Duháčků</vt:lpstr>
      <vt:lpstr>Znáte eTwinning? Vyzkoušeli jsme si i úkol pro nejmenší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JSME PLNILI ÚKOLY</dc:title>
  <dc:creator>Mamuška</dc:creator>
  <cp:lastModifiedBy>Mamuška</cp:lastModifiedBy>
  <cp:revision>20</cp:revision>
  <dcterms:created xsi:type="dcterms:W3CDTF">2015-09-14T12:24:40Z</dcterms:created>
  <dcterms:modified xsi:type="dcterms:W3CDTF">2015-09-22T18:01:31Z</dcterms:modified>
</cp:coreProperties>
</file>