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  <p:sldId id="265" r:id="rId10"/>
    <p:sldId id="261" r:id="rId11"/>
    <p:sldId id="266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250" autoAdjust="0"/>
  </p:normalViewPr>
  <p:slideViewPr>
    <p:cSldViewPr>
      <p:cViewPr>
        <p:scale>
          <a:sx n="110" d="100"/>
          <a:sy n="110" d="100"/>
        </p:scale>
        <p:origin x="-10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01260-A05E-4F22-8BDF-A44D4A3CE5A7}" type="doc">
      <dgm:prSet loTypeId="urn:microsoft.com/office/officeart/2008/layout/CircularPictureCallout" loCatId="picture" qsTypeId="urn:microsoft.com/office/officeart/2005/8/quickstyle/simple4" qsCatId="simple" csTypeId="urn:microsoft.com/office/officeart/2005/8/colors/colorful2" csCatId="colorful" phldr="1"/>
      <dgm:spPr/>
    </dgm:pt>
    <dgm:pt modelId="{04198F03-F8F8-45FD-9A47-1A6F2B450D23}">
      <dgm:prSet phldrT="[Text]"/>
      <dgm:spPr/>
      <dgm:t>
        <a:bodyPr/>
        <a:lstStyle/>
        <a:p>
          <a:pPr algn="ctr"/>
          <a:r>
            <a:rPr lang="cs-CZ" b="1" dirty="0" err="1" smtClean="0">
              <a:solidFill>
                <a:srgbClr val="00B050"/>
              </a:solidFill>
            </a:rPr>
            <a:t>We</a:t>
          </a:r>
          <a:r>
            <a:rPr lang="cs-CZ" b="1" dirty="0" smtClean="0">
              <a:solidFill>
                <a:srgbClr val="00B050"/>
              </a:solidFill>
            </a:rPr>
            <a:t> </a:t>
          </a:r>
          <a:r>
            <a:rPr lang="cs-CZ" b="1" dirty="0" err="1" smtClean="0">
              <a:solidFill>
                <a:srgbClr val="00B050"/>
              </a:solidFill>
            </a:rPr>
            <a:t>have</a:t>
          </a:r>
          <a:r>
            <a:rPr lang="cs-CZ" b="1" dirty="0" smtClean="0">
              <a:solidFill>
                <a:srgbClr val="00B050"/>
              </a:solidFill>
            </a:rPr>
            <a:t> </a:t>
          </a:r>
          <a:r>
            <a:rPr lang="cs-CZ" b="1" dirty="0" err="1" smtClean="0">
              <a:solidFill>
                <a:srgbClr val="00B050"/>
              </a:solidFill>
            </a:rPr>
            <a:t>received</a:t>
          </a:r>
          <a:r>
            <a:rPr lang="cs-CZ" b="1" dirty="0" smtClean="0">
              <a:solidFill>
                <a:srgbClr val="00B050"/>
              </a:solidFill>
            </a:rPr>
            <a:t> </a:t>
          </a:r>
          <a:r>
            <a:rPr lang="cs-CZ" b="1" dirty="0" err="1" smtClean="0">
              <a:solidFill>
                <a:srgbClr val="00B050"/>
              </a:solidFill>
            </a:rPr>
            <a:t>the</a:t>
          </a:r>
          <a:r>
            <a:rPr lang="cs-CZ" b="1" dirty="0" smtClean="0">
              <a:solidFill>
                <a:srgbClr val="00B050"/>
              </a:solidFill>
            </a:rPr>
            <a:t> </a:t>
          </a:r>
          <a:r>
            <a:rPr lang="cs-CZ" b="1" dirty="0" err="1" smtClean="0">
              <a:solidFill>
                <a:srgbClr val="00B050"/>
              </a:solidFill>
            </a:rPr>
            <a:t>letters</a:t>
          </a:r>
          <a:endParaRPr lang="cs-CZ" b="1" dirty="0">
            <a:solidFill>
              <a:srgbClr val="00B050"/>
            </a:solidFill>
          </a:endParaRPr>
        </a:p>
      </dgm:t>
    </dgm:pt>
    <dgm:pt modelId="{7EFAA000-BFA3-409D-B6F7-E72CA62E760A}" type="parTrans" cxnId="{4AC20D9B-9F4F-4497-8998-2F814CC85DA0}">
      <dgm:prSet/>
      <dgm:spPr/>
      <dgm:t>
        <a:bodyPr/>
        <a:lstStyle/>
        <a:p>
          <a:endParaRPr lang="cs-CZ"/>
        </a:p>
      </dgm:t>
    </dgm:pt>
    <dgm:pt modelId="{F380A77D-5D9C-4204-8A56-DEC95C2CA4B3}" type="sibTrans" cxnId="{4AC20D9B-9F4F-4497-8998-2F814CC85DA0}">
      <dgm:prSet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cs-CZ"/>
        </a:p>
      </dgm:t>
    </dgm:pt>
    <dgm:pt modelId="{6E037D9C-2D19-4874-A1C7-FBCF96CC643A}" type="pres">
      <dgm:prSet presAssocID="{22101260-A05E-4F22-8BDF-A44D4A3CE5A7}" presName="Name0" presStyleCnt="0">
        <dgm:presLayoutVars>
          <dgm:chMax val="7"/>
          <dgm:chPref val="7"/>
          <dgm:dir/>
        </dgm:presLayoutVars>
      </dgm:prSet>
      <dgm:spPr/>
    </dgm:pt>
    <dgm:pt modelId="{82E83922-A393-4EA6-AF75-5C370CB2ABC2}" type="pres">
      <dgm:prSet presAssocID="{22101260-A05E-4F22-8BDF-A44D4A3CE5A7}" presName="Name1" presStyleCnt="0"/>
      <dgm:spPr/>
    </dgm:pt>
    <dgm:pt modelId="{E6B97C9C-53EB-4650-831F-D357FA6B9547}" type="pres">
      <dgm:prSet presAssocID="{F380A77D-5D9C-4204-8A56-DEC95C2CA4B3}" presName="picture_1" presStyleCnt="0"/>
      <dgm:spPr/>
    </dgm:pt>
    <dgm:pt modelId="{3D86CCA5-B000-4796-A7DA-D0381A13A5F6}" type="pres">
      <dgm:prSet presAssocID="{F380A77D-5D9C-4204-8A56-DEC95C2CA4B3}" presName="pictureRepeatNode" presStyleLbl="alignImgPlace1" presStyleIdx="0" presStyleCnt="1" custScaleX="126120" custLinFactNeighborX="5597" custLinFactNeighborY="24637"/>
      <dgm:spPr/>
      <dgm:t>
        <a:bodyPr/>
        <a:lstStyle/>
        <a:p>
          <a:endParaRPr lang="cs-CZ"/>
        </a:p>
      </dgm:t>
    </dgm:pt>
    <dgm:pt modelId="{5EC21675-F164-4A81-9E11-AC0680369F8A}" type="pres">
      <dgm:prSet presAssocID="{04198F03-F8F8-45FD-9A47-1A6F2B450D23}" presName="text_1" presStyleLbl="node1" presStyleIdx="0" presStyleCnt="0" custScaleY="16643" custLinFactY="45862" custLinFactNeighborX="52915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B74F72A-217E-484B-9F46-FF6CABB22FB0}" type="presOf" srcId="{22101260-A05E-4F22-8BDF-A44D4A3CE5A7}" destId="{6E037D9C-2D19-4874-A1C7-FBCF96CC643A}" srcOrd="0" destOrd="0" presId="urn:microsoft.com/office/officeart/2008/layout/CircularPictureCallout"/>
    <dgm:cxn modelId="{8FDD62FA-A22B-4C21-87BA-018A301C8651}" type="presOf" srcId="{F380A77D-5D9C-4204-8A56-DEC95C2CA4B3}" destId="{3D86CCA5-B000-4796-A7DA-D0381A13A5F6}" srcOrd="0" destOrd="0" presId="urn:microsoft.com/office/officeart/2008/layout/CircularPictureCallout"/>
    <dgm:cxn modelId="{4AC20D9B-9F4F-4497-8998-2F814CC85DA0}" srcId="{22101260-A05E-4F22-8BDF-A44D4A3CE5A7}" destId="{04198F03-F8F8-45FD-9A47-1A6F2B450D23}" srcOrd="0" destOrd="0" parTransId="{7EFAA000-BFA3-409D-B6F7-E72CA62E760A}" sibTransId="{F380A77D-5D9C-4204-8A56-DEC95C2CA4B3}"/>
    <dgm:cxn modelId="{30BA6D2C-3110-4858-BDFF-E185F85B834C}" type="presOf" srcId="{04198F03-F8F8-45FD-9A47-1A6F2B450D23}" destId="{5EC21675-F164-4A81-9E11-AC0680369F8A}" srcOrd="0" destOrd="0" presId="urn:microsoft.com/office/officeart/2008/layout/CircularPictureCallout"/>
    <dgm:cxn modelId="{2541F294-01B7-45D2-B0DF-BCD09BCFE81F}" type="presParOf" srcId="{6E037D9C-2D19-4874-A1C7-FBCF96CC643A}" destId="{82E83922-A393-4EA6-AF75-5C370CB2ABC2}" srcOrd="0" destOrd="0" presId="urn:microsoft.com/office/officeart/2008/layout/CircularPictureCallout"/>
    <dgm:cxn modelId="{54EAFFA3-CB48-4B65-B577-78C2964473CA}" type="presParOf" srcId="{82E83922-A393-4EA6-AF75-5C370CB2ABC2}" destId="{E6B97C9C-53EB-4650-831F-D357FA6B9547}" srcOrd="0" destOrd="0" presId="urn:microsoft.com/office/officeart/2008/layout/CircularPictureCallout"/>
    <dgm:cxn modelId="{F1F479DB-513B-40E9-96C6-C7AD8C153D2A}" type="presParOf" srcId="{E6B97C9C-53EB-4650-831F-D357FA6B9547}" destId="{3D86CCA5-B000-4796-A7DA-D0381A13A5F6}" srcOrd="0" destOrd="0" presId="urn:microsoft.com/office/officeart/2008/layout/CircularPictureCallout"/>
    <dgm:cxn modelId="{4FA89506-F11B-4CFF-89AB-0F098942FFD2}" type="presParOf" srcId="{82E83922-A393-4EA6-AF75-5C370CB2ABC2}" destId="{5EC21675-F164-4A81-9E11-AC0680369F8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6CCA5-B000-4796-A7DA-D0381A13A5F6}">
      <dsp:nvSpPr>
        <dsp:cNvPr id="0" name=""/>
        <dsp:cNvSpPr/>
      </dsp:nvSpPr>
      <dsp:spPr>
        <a:xfrm>
          <a:off x="2736283" y="3193006"/>
          <a:ext cx="8112939" cy="64327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21675-F164-4A81-9E11-AC0680369F8A}">
      <dsp:nvSpPr>
        <dsp:cNvPr id="0" name=""/>
        <dsp:cNvSpPr/>
      </dsp:nvSpPr>
      <dsp:spPr>
        <a:xfrm>
          <a:off x="6552723" y="9005051"/>
          <a:ext cx="4116937" cy="35329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b="1" kern="1200" dirty="0" err="1" smtClean="0">
              <a:solidFill>
                <a:srgbClr val="00B050"/>
              </a:solidFill>
            </a:rPr>
            <a:t>We</a:t>
          </a:r>
          <a:r>
            <a:rPr lang="cs-CZ" sz="2500" b="1" kern="1200" dirty="0" smtClean="0">
              <a:solidFill>
                <a:srgbClr val="00B050"/>
              </a:solidFill>
            </a:rPr>
            <a:t> </a:t>
          </a:r>
          <a:r>
            <a:rPr lang="cs-CZ" sz="2500" b="1" kern="1200" dirty="0" err="1" smtClean="0">
              <a:solidFill>
                <a:srgbClr val="00B050"/>
              </a:solidFill>
            </a:rPr>
            <a:t>have</a:t>
          </a:r>
          <a:r>
            <a:rPr lang="cs-CZ" sz="2500" b="1" kern="1200" dirty="0" smtClean="0">
              <a:solidFill>
                <a:srgbClr val="00B050"/>
              </a:solidFill>
            </a:rPr>
            <a:t> </a:t>
          </a:r>
          <a:r>
            <a:rPr lang="cs-CZ" sz="2500" b="1" kern="1200" dirty="0" err="1" smtClean="0">
              <a:solidFill>
                <a:srgbClr val="00B050"/>
              </a:solidFill>
            </a:rPr>
            <a:t>received</a:t>
          </a:r>
          <a:r>
            <a:rPr lang="cs-CZ" sz="2500" b="1" kern="1200" dirty="0" smtClean="0">
              <a:solidFill>
                <a:srgbClr val="00B050"/>
              </a:solidFill>
            </a:rPr>
            <a:t> </a:t>
          </a:r>
          <a:r>
            <a:rPr lang="cs-CZ" sz="2500" b="1" kern="1200" dirty="0" err="1" smtClean="0">
              <a:solidFill>
                <a:srgbClr val="00B050"/>
              </a:solidFill>
            </a:rPr>
            <a:t>the</a:t>
          </a:r>
          <a:r>
            <a:rPr lang="cs-CZ" sz="2500" b="1" kern="1200" dirty="0" smtClean="0">
              <a:solidFill>
                <a:srgbClr val="00B050"/>
              </a:solidFill>
            </a:rPr>
            <a:t> </a:t>
          </a:r>
          <a:r>
            <a:rPr lang="cs-CZ" sz="2500" b="1" kern="1200" dirty="0" err="1" smtClean="0">
              <a:solidFill>
                <a:srgbClr val="00B050"/>
              </a:solidFill>
            </a:rPr>
            <a:t>letters</a:t>
          </a:r>
          <a:endParaRPr lang="cs-CZ" sz="2500" b="1" kern="1200" dirty="0">
            <a:solidFill>
              <a:srgbClr val="00B050"/>
            </a:solidFill>
          </a:endParaRPr>
        </a:p>
      </dsp:txBody>
      <dsp:txXfrm>
        <a:off x="6552723" y="9005051"/>
        <a:ext cx="4116937" cy="353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62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1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4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70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87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10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1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9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92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13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9C18C-DD0B-4431-8032-0FD2D89B6D7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71E08-9DCC-4E9B-90DE-A749D77C62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916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Music\Seznamy%20stop\Running%20waters-instrumental.wpl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ton John Your Song -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8640" y="580526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086" y="18762"/>
            <a:ext cx="12192000" cy="688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2130425"/>
            <a:ext cx="9145016" cy="1470025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Jak se učíme s </a:t>
            </a:r>
            <a:r>
              <a:rPr lang="cs-CZ" sz="5400" b="1" dirty="0" err="1" smtClean="0">
                <a:solidFill>
                  <a:srgbClr val="FF0000"/>
                </a:solidFill>
              </a:rPr>
              <a:t>eTwinningem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5091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Osmáci předávají štafetu páté třídě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ný popisek 1"/>
          <p:cNvSpPr/>
          <p:nvPr/>
        </p:nvSpPr>
        <p:spPr>
          <a:xfrm>
            <a:off x="1475656" y="1268760"/>
            <a:ext cx="6408712" cy="396044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My jsme </a:t>
            </a:r>
            <a:r>
              <a:rPr lang="cs-CZ" dirty="0" err="1" smtClean="0"/>
              <a:t>eTwinning</a:t>
            </a:r>
            <a:r>
              <a:rPr lang="cs-CZ" dirty="0" smtClean="0"/>
              <a:t> poznali a  oblíbili, naše </a:t>
            </a:r>
            <a:r>
              <a:rPr lang="cs-CZ" dirty="0" err="1" smtClean="0"/>
              <a:t>páťaky</a:t>
            </a:r>
            <a:r>
              <a:rPr lang="cs-CZ" dirty="0" smtClean="0"/>
              <a:t> k činnosti přiměli a příští rok  </a:t>
            </a:r>
            <a:r>
              <a:rPr lang="cs-CZ" dirty="0" err="1" smtClean="0"/>
              <a:t>eTwinningovou</a:t>
            </a:r>
            <a:r>
              <a:rPr lang="cs-CZ" dirty="0" smtClean="0"/>
              <a:t> němčinu naplánovali.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4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0462" y="645789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5.A – </a:t>
            </a:r>
            <a:r>
              <a:rPr lang="cs-CZ" sz="2000" b="1" dirty="0" err="1" smtClean="0">
                <a:solidFill>
                  <a:srgbClr val="00B050"/>
                </a:solidFill>
              </a:rPr>
              <a:t>we</a:t>
            </a:r>
            <a:r>
              <a:rPr lang="cs-CZ" sz="2000" b="1" dirty="0" smtClean="0">
                <a:solidFill>
                  <a:srgbClr val="00B050"/>
                </a:solidFill>
              </a:rPr>
              <a:t> are </a:t>
            </a:r>
            <a:r>
              <a:rPr lang="cs-CZ" sz="2000" b="1" dirty="0" err="1" smtClean="0">
                <a:solidFill>
                  <a:srgbClr val="00B050"/>
                </a:solidFill>
              </a:rPr>
              <a:t>looking</a:t>
            </a:r>
            <a:r>
              <a:rPr lang="cs-CZ" sz="2000" b="1" dirty="0" smtClean="0">
                <a:solidFill>
                  <a:srgbClr val="00B050"/>
                </a:solidFill>
              </a:rPr>
              <a:t> forward to </a:t>
            </a:r>
            <a:r>
              <a:rPr lang="cs-CZ" sz="2000" b="1" dirty="0" err="1" smtClean="0">
                <a:solidFill>
                  <a:srgbClr val="00B050"/>
                </a:solidFill>
              </a:rPr>
              <a:t>taking</a:t>
            </a:r>
            <a:r>
              <a:rPr lang="cs-CZ" sz="2000" b="1" dirty="0" smtClean="0">
                <a:solidFill>
                  <a:srgbClr val="00B050"/>
                </a:solidFill>
              </a:rPr>
              <a:t> part in </a:t>
            </a:r>
            <a:r>
              <a:rPr lang="cs-CZ" sz="2000" b="1" dirty="0" err="1" smtClean="0">
                <a:solidFill>
                  <a:srgbClr val="00B050"/>
                </a:solidFill>
              </a:rPr>
              <a:t>eTwinning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project</a:t>
            </a:r>
            <a:r>
              <a:rPr lang="cs-CZ" sz="2000" b="1" dirty="0" err="1">
                <a:solidFill>
                  <a:srgbClr val="00B050"/>
                </a:solidFill>
              </a:rPr>
              <a:t>s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endParaRPr lang="cs-CZ" sz="2000" b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7" y="11523"/>
            <a:ext cx="8945562" cy="6708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2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ný popisek 3"/>
          <p:cNvSpPr/>
          <p:nvPr/>
        </p:nvSpPr>
        <p:spPr>
          <a:xfrm>
            <a:off x="1475656" y="1268760"/>
            <a:ext cx="6408712" cy="396044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Vloni jsme byli </a:t>
            </a:r>
            <a:r>
              <a:rPr lang="cs-CZ" dirty="0" err="1" smtClean="0"/>
              <a:t>eTwinningoví</a:t>
            </a:r>
            <a:r>
              <a:rPr lang="cs-CZ" dirty="0" smtClean="0"/>
              <a:t> začátečníci. Zapojili jsme se do projektu „</a:t>
            </a:r>
            <a:r>
              <a:rPr lang="cs-CZ" dirty="0" err="1"/>
              <a:t>L</a:t>
            </a:r>
            <a:r>
              <a:rPr lang="cs-CZ" dirty="0" err="1" smtClean="0"/>
              <a:t>et´s</a:t>
            </a:r>
            <a:r>
              <a:rPr lang="cs-CZ" dirty="0" smtClean="0"/>
              <a:t> </a:t>
            </a:r>
            <a:r>
              <a:rPr lang="cs-CZ" dirty="0" err="1" smtClean="0"/>
              <a:t>exchange</a:t>
            </a:r>
            <a:r>
              <a:rPr lang="cs-CZ" dirty="0" smtClean="0"/>
              <a:t> </a:t>
            </a:r>
            <a:r>
              <a:rPr lang="cs-CZ" dirty="0" err="1" smtClean="0"/>
              <a:t>Easter</a:t>
            </a:r>
            <a:r>
              <a:rPr lang="cs-CZ" dirty="0" smtClean="0"/>
              <a:t> </a:t>
            </a:r>
            <a:r>
              <a:rPr lang="cs-CZ" dirty="0" err="1" smtClean="0"/>
              <a:t>cards</a:t>
            </a:r>
            <a:r>
              <a:rPr lang="cs-CZ" dirty="0" smtClean="0"/>
              <a:t>“. Velikonoční přání jsme posílali do Itálie a Polska.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1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nning waters-instrumental.wpl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13533857"/>
              </p:ext>
            </p:extLst>
          </p:nvPr>
        </p:nvGraphicFramePr>
        <p:xfrm>
          <a:off x="-2196752" y="-2767733"/>
          <a:ext cx="12865429" cy="9649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41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ný popisek 1"/>
          <p:cNvSpPr/>
          <p:nvPr/>
        </p:nvSpPr>
        <p:spPr>
          <a:xfrm>
            <a:off x="1475656" y="1268760"/>
            <a:ext cx="6408712" cy="396044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Bez </a:t>
            </a:r>
            <a:r>
              <a:rPr lang="cs-CZ" dirty="0" err="1" smtClean="0"/>
              <a:t>eTwinningu</a:t>
            </a:r>
            <a:r>
              <a:rPr lang="cs-CZ" dirty="0" smtClean="0"/>
              <a:t> bychom neměli zmíněný projekt, neznali bychom spolužáky z Itálie a Polska.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5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1040" cy="7020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ný popisek 2"/>
          <p:cNvSpPr/>
          <p:nvPr/>
        </p:nvSpPr>
        <p:spPr>
          <a:xfrm>
            <a:off x="1475656" y="1268760"/>
            <a:ext cx="6408712" cy="396044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Víme, že angličtinu využijme.</a:t>
            </a:r>
          </a:p>
          <a:p>
            <a:pPr algn="ctr"/>
            <a:r>
              <a:rPr lang="cs-CZ" dirty="0" smtClean="0"/>
              <a:t>Víme, že anglicky komunikujeme i mimo školu. </a:t>
            </a:r>
          </a:p>
          <a:p>
            <a:pPr algn="ctr"/>
            <a:r>
              <a:rPr lang="cs-CZ" dirty="0" smtClean="0"/>
              <a:t>Víme, že angličtina přesahuje rámec vyučovací hodiny.</a:t>
            </a:r>
          </a:p>
          <a:p>
            <a:pPr algn="ctr"/>
            <a:r>
              <a:rPr lang="cs-CZ" dirty="0" smtClean="0"/>
              <a:t>Víme, že angličtina nás baví.</a:t>
            </a:r>
          </a:p>
          <a:p>
            <a:pPr algn="ctr"/>
            <a:r>
              <a:rPr lang="cs-CZ" dirty="0" smtClean="0"/>
              <a:t>Víme, že  anglicky najdeme nové kamarády.</a:t>
            </a:r>
          </a:p>
          <a:p>
            <a:pPr algn="ctr"/>
            <a:r>
              <a:rPr lang="cs-CZ" dirty="0" smtClean="0"/>
              <a:t>Víme, že angličtinu se učí i ostatní spolužáci v evropských zemích 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3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14"/>
            <a:ext cx="9020837" cy="6765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630932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00B050"/>
                </a:solidFill>
              </a:rPr>
              <a:t>The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Italian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class</a:t>
            </a:r>
            <a:r>
              <a:rPr lang="cs-CZ" sz="2000" b="1" dirty="0" smtClean="0">
                <a:solidFill>
                  <a:srgbClr val="00B050"/>
                </a:solidFill>
              </a:rPr>
              <a:t> – </a:t>
            </a:r>
            <a:r>
              <a:rPr lang="cs-CZ" sz="2000" b="1" dirty="0" err="1" smtClean="0">
                <a:solidFill>
                  <a:srgbClr val="00B050"/>
                </a:solidFill>
              </a:rPr>
              <a:t>our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new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friends</a:t>
            </a:r>
            <a:endParaRPr lang="cs-CZ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ný popisek 1"/>
          <p:cNvSpPr/>
          <p:nvPr/>
        </p:nvSpPr>
        <p:spPr>
          <a:xfrm>
            <a:off x="1475656" y="1268760"/>
            <a:ext cx="6408712" cy="396044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Víme, že nás angličtina může bavit.</a:t>
            </a:r>
          </a:p>
          <a:p>
            <a:pPr algn="ctr"/>
            <a:r>
              <a:rPr lang="cs-CZ" dirty="0" smtClean="0"/>
              <a:t>Víme, že už teď se s angličtinou dorozumíme.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ropbox\Camera Uploads\2015-05-05 12.11.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B050"/>
                </a:solidFill>
              </a:rPr>
              <a:t>Our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best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English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lesson</a:t>
            </a:r>
            <a:r>
              <a:rPr lang="cs-CZ" b="1" dirty="0" smtClean="0">
                <a:solidFill>
                  <a:srgbClr val="00B050"/>
                </a:solidFill>
              </a:rPr>
              <a:t>!!!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169</Words>
  <Application>Microsoft Office PowerPoint</Application>
  <PresentationFormat>On-screen Show (4:3)</PresentationFormat>
  <Paragraphs>17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Motiv systému Office</vt:lpstr>
      <vt:lpstr>Jak se učíme s eTwinningem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se učíme s eTwinningem</dc:title>
  <dc:creator>edited by SannyWeak</dc:creator>
  <cp:lastModifiedBy>SannyWeak</cp:lastModifiedBy>
  <cp:revision>11</cp:revision>
  <dcterms:created xsi:type="dcterms:W3CDTF">2015-05-17T13:52:01Z</dcterms:created>
  <dcterms:modified xsi:type="dcterms:W3CDTF">2015-05-19T12:51:56Z</dcterms:modified>
</cp:coreProperties>
</file>