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6626-F7A1-472B-8451-F0E30F0E5348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6CC8-10D2-4750-B9EF-4363F2F36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9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6626-F7A1-472B-8451-F0E30F0E5348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6CC8-10D2-4750-B9EF-4363F2F36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91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6626-F7A1-472B-8451-F0E30F0E5348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6CC8-10D2-4750-B9EF-4363F2F36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75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6626-F7A1-472B-8451-F0E30F0E5348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6CC8-10D2-4750-B9EF-4363F2F36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66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6626-F7A1-472B-8451-F0E30F0E5348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6CC8-10D2-4750-B9EF-4363F2F36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01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6626-F7A1-472B-8451-F0E30F0E5348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6CC8-10D2-4750-B9EF-4363F2F36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69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6626-F7A1-472B-8451-F0E30F0E5348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6CC8-10D2-4750-B9EF-4363F2F36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60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6626-F7A1-472B-8451-F0E30F0E5348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6CC8-10D2-4750-B9EF-4363F2F36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80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6626-F7A1-472B-8451-F0E30F0E5348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6CC8-10D2-4750-B9EF-4363F2F36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72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6626-F7A1-472B-8451-F0E30F0E5348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6CC8-10D2-4750-B9EF-4363F2F36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24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6626-F7A1-472B-8451-F0E30F0E5348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6CC8-10D2-4750-B9EF-4363F2F36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31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26626-F7A1-472B-8451-F0E30F0E5348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36CC8-10D2-4750-B9EF-4363F2F36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" y="3670920"/>
            <a:ext cx="4283968" cy="321297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" y="0"/>
            <a:ext cx="4283968" cy="32129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4283968" cy="32129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87" y="3645024"/>
            <a:ext cx="4304620" cy="32284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49" y="3068960"/>
            <a:ext cx="9124458" cy="6480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Fire Dragons make a cake!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42" y="5373215"/>
            <a:ext cx="9124458" cy="140624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All what we like and </a:t>
            </a:r>
            <a:b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can say in English is there!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2986"/>
            <a:ext cx="3475557" cy="2606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73" y="40671"/>
            <a:ext cx="3474292" cy="2605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9" y="2639000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73" y="2639000"/>
            <a:ext cx="3477462" cy="2608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39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24458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HAPPY  BIRTHDAY, ETWINNING</a:t>
            </a:r>
            <a:br>
              <a:rPr lang="cs-CZ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cs-CZ" sz="5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from</a:t>
            </a:r>
            <a:r>
              <a:rPr lang="cs-CZ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Fire Dragons</a:t>
            </a:r>
            <a:r>
              <a:rPr lang="cs-CZ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team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!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418660" cy="4813995"/>
          </a:xfrm>
        </p:spPr>
      </p:pic>
    </p:spTree>
    <p:extLst>
      <p:ext uri="{BB962C8B-B14F-4D97-AF65-F5344CB8AC3E}">
        <p14:creationId xmlns:p14="http://schemas.microsoft.com/office/powerpoint/2010/main" val="31672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</Words>
  <Application>Microsoft Office PowerPoint</Application>
  <PresentationFormat>Předvádění na obrazovce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systému Office</vt:lpstr>
      <vt:lpstr>Fire Dragons make a cake!</vt:lpstr>
      <vt:lpstr>All what we like and  can say in English is there!</vt:lpstr>
      <vt:lpstr>HAPPY  BIRTHDAY, ETWINNING from Fire Dragons team!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Buroňová Alena</dc:creator>
  <cp:lastModifiedBy>Buroňová Alena</cp:lastModifiedBy>
  <cp:revision>2</cp:revision>
  <dcterms:created xsi:type="dcterms:W3CDTF">2015-05-18T08:36:26Z</dcterms:created>
  <dcterms:modified xsi:type="dcterms:W3CDTF">2015-05-18T08:48:59Z</dcterms:modified>
</cp:coreProperties>
</file>