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  <p:sldId id="258" r:id="rId4"/>
    <p:sldId id="287" r:id="rId5"/>
    <p:sldId id="261" r:id="rId6"/>
    <p:sldId id="273" r:id="rId7"/>
    <p:sldId id="259" r:id="rId8"/>
    <p:sldId id="262" r:id="rId9"/>
    <p:sldId id="288" r:id="rId10"/>
    <p:sldId id="275" r:id="rId11"/>
    <p:sldId id="263" r:id="rId12"/>
    <p:sldId id="281" r:id="rId13"/>
    <p:sldId id="277" r:id="rId14"/>
    <p:sldId id="264" r:id="rId15"/>
    <p:sldId id="278" r:id="rId16"/>
    <p:sldId id="276" r:id="rId17"/>
    <p:sldId id="265" r:id="rId18"/>
    <p:sldId id="289" r:id="rId19"/>
    <p:sldId id="274" r:id="rId20"/>
    <p:sldId id="266" r:id="rId21"/>
    <p:sldId id="290" r:id="rId22"/>
    <p:sldId id="280" r:id="rId23"/>
    <p:sldId id="267" r:id="rId24"/>
    <p:sldId id="291" r:id="rId25"/>
    <p:sldId id="279" r:id="rId26"/>
    <p:sldId id="268" r:id="rId27"/>
    <p:sldId id="292" r:id="rId28"/>
    <p:sldId id="282" r:id="rId29"/>
    <p:sldId id="269" r:id="rId30"/>
    <p:sldId id="293" r:id="rId31"/>
    <p:sldId id="283" r:id="rId32"/>
    <p:sldId id="270" r:id="rId33"/>
    <p:sldId id="294" r:id="rId34"/>
    <p:sldId id="284" r:id="rId35"/>
    <p:sldId id="271" r:id="rId36"/>
    <p:sldId id="295" r:id="rId37"/>
    <p:sldId id="285" r:id="rId38"/>
    <p:sldId id="272" r:id="rId39"/>
    <p:sldId id="296" r:id="rId40"/>
    <p:sldId id="286" r:id="rId41"/>
    <p:sldId id="260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slide" Target="../slides/slide3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slide" Target="../slides/slide30.xml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slide" Target="../slides/slide33.xm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slide" Target="../slides/slide36.xml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slide" Target="../slides/slide39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3.xml"/><Relationship Id="rId1" Type="http://schemas.openxmlformats.org/officeDocument/2006/relationships/slide" Target="../slides/slide6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" Target="../slides/slide10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" Target="../slides/slide13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" Target="../slides/slide16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slide" Target="../slides/slide19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slide" Target="../slides/slide21.xm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slide" Target="../slides/slide24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slide" Target="../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Bern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Madrid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Praha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err="1" smtClean="0">
              <a:hlinkClick xmlns:r="http://schemas.openxmlformats.org/officeDocument/2006/relationships" r:id="rId1" action="ppaction://hlinksldjump"/>
            </a:rPr>
            <a:t>Wien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3AF9F3-B2DD-426D-90F5-05C024E27093}" type="presOf" srcId="{95861866-B0AD-4C29-9B7E-B18244A03A97}" destId="{96231ACB-E986-49F1-A087-77EF3677C39F}" srcOrd="0" destOrd="0" presId="urn:microsoft.com/office/officeart/2005/8/layout/vList3"/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EEC6F4F3-C2EB-492F-BCBC-D07522F08093}" type="presOf" srcId="{B6BACD60-7555-4B37-B4A7-50812E205835}" destId="{CF7D3594-1FDF-44A9-B2FD-E4E4E5F0550D}" srcOrd="0" destOrd="0" presId="urn:microsoft.com/office/officeart/2005/8/layout/vList3"/>
    <dgm:cxn modelId="{C4BF7E84-5E18-48EC-9FC3-6C8001201DA5}" type="presOf" srcId="{834DA373-65F1-46F9-83D6-03355928C764}" destId="{01DBBC40-B589-4C92-8B76-369A918C576A}" srcOrd="0" destOrd="0" presId="urn:microsoft.com/office/officeart/2005/8/layout/vList3"/>
    <dgm:cxn modelId="{0B9B028D-FC63-4197-AEE8-89B99E81CC6D}" type="presOf" srcId="{92A525E2-2F71-4D1F-8549-4C4C900B5487}" destId="{C62958AA-D43D-4B61-83DC-B5911841D6A6}" srcOrd="0" destOrd="0" presId="urn:microsoft.com/office/officeart/2005/8/layout/vList3"/>
    <dgm:cxn modelId="{D4BF6988-A0DD-4ACF-B068-94C182CD4897}" type="presOf" srcId="{91C62B18-B5E8-4C37-997F-D293BDAD9892}" destId="{6D52A895-2EC2-4CD2-9A9E-C5063453ADB1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70B655A0-3A9A-43AC-9328-F6EC3A985B05}" type="presParOf" srcId="{01DBBC40-B589-4C92-8B76-369A918C576A}" destId="{3C8C58E2-CF9C-4D87-AA0F-05B3823BBB75}" srcOrd="0" destOrd="0" presId="urn:microsoft.com/office/officeart/2005/8/layout/vList3"/>
    <dgm:cxn modelId="{A3997185-1D0D-453B-88A5-ECB6ED1F4B95}" type="presParOf" srcId="{3C8C58E2-CF9C-4D87-AA0F-05B3823BBB75}" destId="{EF7C1786-AD53-4584-B67F-531BD9E6B8A5}" srcOrd="0" destOrd="0" presId="urn:microsoft.com/office/officeart/2005/8/layout/vList3"/>
    <dgm:cxn modelId="{E181EC4D-A9B5-4C98-8978-01BA21B23487}" type="presParOf" srcId="{3C8C58E2-CF9C-4D87-AA0F-05B3823BBB75}" destId="{C62958AA-D43D-4B61-83DC-B5911841D6A6}" srcOrd="1" destOrd="0" presId="urn:microsoft.com/office/officeart/2005/8/layout/vList3"/>
    <dgm:cxn modelId="{BCFD5107-3C77-42FA-B8EC-8D3451787AC3}" type="presParOf" srcId="{01DBBC40-B589-4C92-8B76-369A918C576A}" destId="{0A57DC2D-CB0D-4CDF-A08A-86A7B65BA7C7}" srcOrd="1" destOrd="0" presId="urn:microsoft.com/office/officeart/2005/8/layout/vList3"/>
    <dgm:cxn modelId="{9BA4F3EA-AC47-49B0-A57A-A896796DAB59}" type="presParOf" srcId="{01DBBC40-B589-4C92-8B76-369A918C576A}" destId="{30AFB5F4-209B-4F63-8017-29CF57B79FDA}" srcOrd="2" destOrd="0" presId="urn:microsoft.com/office/officeart/2005/8/layout/vList3"/>
    <dgm:cxn modelId="{B338FFF3-0D83-496A-8A72-CC02A74452F1}" type="presParOf" srcId="{30AFB5F4-209B-4F63-8017-29CF57B79FDA}" destId="{EB14FE43-92F3-44E3-8A38-526255492100}" srcOrd="0" destOrd="0" presId="urn:microsoft.com/office/officeart/2005/8/layout/vList3"/>
    <dgm:cxn modelId="{1E15D0A0-A1CE-4331-B729-ACA0C39D39FC}" type="presParOf" srcId="{30AFB5F4-209B-4F63-8017-29CF57B79FDA}" destId="{96231ACB-E986-49F1-A087-77EF3677C39F}" srcOrd="1" destOrd="0" presId="urn:microsoft.com/office/officeart/2005/8/layout/vList3"/>
    <dgm:cxn modelId="{87236161-D84A-4DDC-BDC1-BE31D5FA4F3B}" type="presParOf" srcId="{01DBBC40-B589-4C92-8B76-369A918C576A}" destId="{EAA52187-E58E-4860-9D54-2054D0480A43}" srcOrd="3" destOrd="0" presId="urn:microsoft.com/office/officeart/2005/8/layout/vList3"/>
    <dgm:cxn modelId="{1EB59597-0180-4262-BED2-B4D75F7D379E}" type="presParOf" srcId="{01DBBC40-B589-4C92-8B76-369A918C576A}" destId="{3D6F8132-4B1A-499C-BE24-305D249F226D}" srcOrd="4" destOrd="0" presId="urn:microsoft.com/office/officeart/2005/8/layout/vList3"/>
    <dgm:cxn modelId="{D24A5D07-4BF6-46E7-9874-5FEE0E9A5C32}" type="presParOf" srcId="{3D6F8132-4B1A-499C-BE24-305D249F226D}" destId="{CAB29CCF-B301-4DE6-BAFE-76209513683B}" srcOrd="0" destOrd="0" presId="urn:microsoft.com/office/officeart/2005/8/layout/vList3"/>
    <dgm:cxn modelId="{AD1AD952-ACB9-444C-8841-01190BB0D33A}" type="presParOf" srcId="{3D6F8132-4B1A-499C-BE24-305D249F226D}" destId="{6D52A895-2EC2-4CD2-9A9E-C5063453ADB1}" srcOrd="1" destOrd="0" presId="urn:microsoft.com/office/officeart/2005/8/layout/vList3"/>
    <dgm:cxn modelId="{C4FD9A4D-A163-41FC-9544-556D1D92E793}" type="presParOf" srcId="{01DBBC40-B589-4C92-8B76-369A918C576A}" destId="{6B7D2569-0895-410D-80E0-2C2AF505F820}" srcOrd="5" destOrd="0" presId="urn:microsoft.com/office/officeart/2005/8/layout/vList3"/>
    <dgm:cxn modelId="{F387E1F9-B1D9-4477-9C69-1EA48DF542B0}" type="presParOf" srcId="{01DBBC40-B589-4C92-8B76-369A918C576A}" destId="{B9F550D2-4491-4420-A3F4-32EF0B6F1A89}" srcOrd="6" destOrd="0" presId="urn:microsoft.com/office/officeart/2005/8/layout/vList3"/>
    <dgm:cxn modelId="{E3CB07A2-CC11-4725-89A1-58C2A633C89A}" type="presParOf" srcId="{B9F550D2-4491-4420-A3F4-32EF0B6F1A89}" destId="{E84BBCCB-5E2B-403F-8920-E6D6C569CF82}" srcOrd="0" destOrd="0" presId="urn:microsoft.com/office/officeart/2005/8/layout/vList3"/>
    <dgm:cxn modelId="{616363D9-B7A1-4A69-8A8D-32F076F08270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Čaj, rýže, kakaové boby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Citróny, pomeranče, olivy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Brambory, obiloviny, jablka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Kaučuk, papája, mango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539FC87-16B9-4BA6-BFB1-12EF4B7CE64C}" type="presOf" srcId="{92A525E2-2F71-4D1F-8549-4C4C900B5487}" destId="{C62958AA-D43D-4B61-83DC-B5911841D6A6}" srcOrd="0" destOrd="0" presId="urn:microsoft.com/office/officeart/2005/8/layout/vList3"/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2B852397-88E3-4856-B2EF-4DAF5BD073C1}" type="presOf" srcId="{834DA373-65F1-46F9-83D6-03355928C764}" destId="{01DBBC40-B589-4C92-8B76-369A918C576A}" srcOrd="0" destOrd="0" presId="urn:microsoft.com/office/officeart/2005/8/layout/vList3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3998DB5E-6756-4F8D-9E71-C7995CB54727}" type="presOf" srcId="{95861866-B0AD-4C29-9B7E-B18244A03A97}" destId="{96231ACB-E986-49F1-A087-77EF3677C39F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6C3BBFB6-93F5-4120-B0D7-DD209CB01CC9}" type="presOf" srcId="{91C62B18-B5E8-4C37-997F-D293BDAD9892}" destId="{6D52A895-2EC2-4CD2-9A9E-C5063453ADB1}" srcOrd="0" destOrd="0" presId="urn:microsoft.com/office/officeart/2005/8/layout/vList3"/>
    <dgm:cxn modelId="{8847FF92-5930-4BB6-9BA9-A3A9E4464D62}" type="presOf" srcId="{B6BACD60-7555-4B37-B4A7-50812E205835}" destId="{CF7D3594-1FDF-44A9-B2FD-E4E4E5F0550D}" srcOrd="0" destOrd="0" presId="urn:microsoft.com/office/officeart/2005/8/layout/vList3"/>
    <dgm:cxn modelId="{575E2341-B613-44F1-A885-C9470CB2E9B5}" type="presParOf" srcId="{01DBBC40-B589-4C92-8B76-369A918C576A}" destId="{3C8C58E2-CF9C-4D87-AA0F-05B3823BBB75}" srcOrd="0" destOrd="0" presId="urn:microsoft.com/office/officeart/2005/8/layout/vList3"/>
    <dgm:cxn modelId="{F06ED3B4-294F-4716-81EF-7CE98AF0EE2C}" type="presParOf" srcId="{3C8C58E2-CF9C-4D87-AA0F-05B3823BBB75}" destId="{EF7C1786-AD53-4584-B67F-531BD9E6B8A5}" srcOrd="0" destOrd="0" presId="urn:microsoft.com/office/officeart/2005/8/layout/vList3"/>
    <dgm:cxn modelId="{16AC00D1-1C80-4CF7-95C5-59C1FC9DEA42}" type="presParOf" srcId="{3C8C58E2-CF9C-4D87-AA0F-05B3823BBB75}" destId="{C62958AA-D43D-4B61-83DC-B5911841D6A6}" srcOrd="1" destOrd="0" presId="urn:microsoft.com/office/officeart/2005/8/layout/vList3"/>
    <dgm:cxn modelId="{604BF7BE-5000-42A6-B363-53C721A9745E}" type="presParOf" srcId="{01DBBC40-B589-4C92-8B76-369A918C576A}" destId="{0A57DC2D-CB0D-4CDF-A08A-86A7B65BA7C7}" srcOrd="1" destOrd="0" presId="urn:microsoft.com/office/officeart/2005/8/layout/vList3"/>
    <dgm:cxn modelId="{E5BDEC07-1405-4E1E-AF00-81FB67D7C0A2}" type="presParOf" srcId="{01DBBC40-B589-4C92-8B76-369A918C576A}" destId="{30AFB5F4-209B-4F63-8017-29CF57B79FDA}" srcOrd="2" destOrd="0" presId="urn:microsoft.com/office/officeart/2005/8/layout/vList3"/>
    <dgm:cxn modelId="{E241CF3B-1BC4-4CC3-A95A-5F2DA06EC604}" type="presParOf" srcId="{30AFB5F4-209B-4F63-8017-29CF57B79FDA}" destId="{EB14FE43-92F3-44E3-8A38-526255492100}" srcOrd="0" destOrd="0" presId="urn:microsoft.com/office/officeart/2005/8/layout/vList3"/>
    <dgm:cxn modelId="{E9998AF8-2FF1-4FD6-823A-DC8B1D8B5135}" type="presParOf" srcId="{30AFB5F4-209B-4F63-8017-29CF57B79FDA}" destId="{96231ACB-E986-49F1-A087-77EF3677C39F}" srcOrd="1" destOrd="0" presId="urn:microsoft.com/office/officeart/2005/8/layout/vList3"/>
    <dgm:cxn modelId="{8DD08DFC-1271-461A-AAC9-3DC80C4B1B24}" type="presParOf" srcId="{01DBBC40-B589-4C92-8B76-369A918C576A}" destId="{EAA52187-E58E-4860-9D54-2054D0480A43}" srcOrd="3" destOrd="0" presId="urn:microsoft.com/office/officeart/2005/8/layout/vList3"/>
    <dgm:cxn modelId="{FB1BC8E4-1208-4D7D-BE50-E434ED137D1C}" type="presParOf" srcId="{01DBBC40-B589-4C92-8B76-369A918C576A}" destId="{3D6F8132-4B1A-499C-BE24-305D249F226D}" srcOrd="4" destOrd="0" presId="urn:microsoft.com/office/officeart/2005/8/layout/vList3"/>
    <dgm:cxn modelId="{77665449-A668-414B-A6F7-FAE1E40D4220}" type="presParOf" srcId="{3D6F8132-4B1A-499C-BE24-305D249F226D}" destId="{CAB29CCF-B301-4DE6-BAFE-76209513683B}" srcOrd="0" destOrd="0" presId="urn:microsoft.com/office/officeart/2005/8/layout/vList3"/>
    <dgm:cxn modelId="{45A19C23-B14C-4A68-9B39-81CA940ADF9D}" type="presParOf" srcId="{3D6F8132-4B1A-499C-BE24-305D249F226D}" destId="{6D52A895-2EC2-4CD2-9A9E-C5063453ADB1}" srcOrd="1" destOrd="0" presId="urn:microsoft.com/office/officeart/2005/8/layout/vList3"/>
    <dgm:cxn modelId="{B7C3112A-7FF2-40BC-B191-5CF6F2C30895}" type="presParOf" srcId="{01DBBC40-B589-4C92-8B76-369A918C576A}" destId="{6B7D2569-0895-410D-80E0-2C2AF505F820}" srcOrd="5" destOrd="0" presId="urn:microsoft.com/office/officeart/2005/8/layout/vList3"/>
    <dgm:cxn modelId="{023548E8-7DC1-4586-B0BF-F707046A2990}" type="presParOf" srcId="{01DBBC40-B589-4C92-8B76-369A918C576A}" destId="{B9F550D2-4491-4420-A3F4-32EF0B6F1A89}" srcOrd="6" destOrd="0" presId="urn:microsoft.com/office/officeart/2005/8/layout/vList3"/>
    <dgm:cxn modelId="{1A782EEF-AA0D-4B0D-9D78-32AE9257D251}" type="presParOf" srcId="{B9F550D2-4491-4420-A3F4-32EF0B6F1A89}" destId="{E84BBCCB-5E2B-403F-8920-E6D6C569CF82}" srcOrd="0" destOrd="0" presId="urn:microsoft.com/office/officeart/2005/8/layout/vList3"/>
    <dgm:cxn modelId="{7DC0CAD9-C50A-4C49-BC8F-02A3678FED9F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německy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anglicky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španělsky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česky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A475527-A465-491B-ABA6-5CE66AE3A000}" type="presOf" srcId="{834DA373-65F1-46F9-83D6-03355928C764}" destId="{01DBBC40-B589-4C92-8B76-369A918C576A}" srcOrd="0" destOrd="0" presId="urn:microsoft.com/office/officeart/2005/8/layout/vList3"/>
    <dgm:cxn modelId="{EB5576BB-FB79-42F7-B84C-5C4D46A6D97B}" type="presOf" srcId="{91C62B18-B5E8-4C37-997F-D293BDAD9892}" destId="{6D52A895-2EC2-4CD2-9A9E-C5063453ADB1}" srcOrd="0" destOrd="0" presId="urn:microsoft.com/office/officeart/2005/8/layout/vList3"/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C4B49BB4-412D-4C9B-9973-58D06A6010A9}" type="presOf" srcId="{B6BACD60-7555-4B37-B4A7-50812E205835}" destId="{CF7D3594-1FDF-44A9-B2FD-E4E4E5F0550D}" srcOrd="0" destOrd="0" presId="urn:microsoft.com/office/officeart/2005/8/layout/vList3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02BD9435-F740-48A5-B210-33A1B0DD7841}" type="presOf" srcId="{92A525E2-2F71-4D1F-8549-4C4C900B5487}" destId="{C62958AA-D43D-4B61-83DC-B5911841D6A6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C1FCD6B7-4E12-4710-9133-97D1FFC72AC0}" type="presOf" srcId="{95861866-B0AD-4C29-9B7E-B18244A03A97}" destId="{96231ACB-E986-49F1-A087-77EF3677C39F}" srcOrd="0" destOrd="0" presId="urn:microsoft.com/office/officeart/2005/8/layout/vList3"/>
    <dgm:cxn modelId="{0AE54912-A6D8-4972-A484-080246D58446}" type="presParOf" srcId="{01DBBC40-B589-4C92-8B76-369A918C576A}" destId="{3C8C58E2-CF9C-4D87-AA0F-05B3823BBB75}" srcOrd="0" destOrd="0" presId="urn:microsoft.com/office/officeart/2005/8/layout/vList3"/>
    <dgm:cxn modelId="{CFB059C0-E5DB-4355-AC36-89BB4F9E77F3}" type="presParOf" srcId="{3C8C58E2-CF9C-4D87-AA0F-05B3823BBB75}" destId="{EF7C1786-AD53-4584-B67F-531BD9E6B8A5}" srcOrd="0" destOrd="0" presId="urn:microsoft.com/office/officeart/2005/8/layout/vList3"/>
    <dgm:cxn modelId="{0554BF34-0095-4EF7-8FA9-EBCF999EB1B8}" type="presParOf" srcId="{3C8C58E2-CF9C-4D87-AA0F-05B3823BBB75}" destId="{C62958AA-D43D-4B61-83DC-B5911841D6A6}" srcOrd="1" destOrd="0" presId="urn:microsoft.com/office/officeart/2005/8/layout/vList3"/>
    <dgm:cxn modelId="{9DF71F55-6176-4EEE-B426-FC8CEA49C0DB}" type="presParOf" srcId="{01DBBC40-B589-4C92-8B76-369A918C576A}" destId="{0A57DC2D-CB0D-4CDF-A08A-86A7B65BA7C7}" srcOrd="1" destOrd="0" presId="urn:microsoft.com/office/officeart/2005/8/layout/vList3"/>
    <dgm:cxn modelId="{CA147DB0-55BF-4CB0-8B24-4E5088D1FDAE}" type="presParOf" srcId="{01DBBC40-B589-4C92-8B76-369A918C576A}" destId="{30AFB5F4-209B-4F63-8017-29CF57B79FDA}" srcOrd="2" destOrd="0" presId="urn:microsoft.com/office/officeart/2005/8/layout/vList3"/>
    <dgm:cxn modelId="{75DBE03A-E63E-47B4-9AD3-6C15693564EA}" type="presParOf" srcId="{30AFB5F4-209B-4F63-8017-29CF57B79FDA}" destId="{EB14FE43-92F3-44E3-8A38-526255492100}" srcOrd="0" destOrd="0" presId="urn:microsoft.com/office/officeart/2005/8/layout/vList3"/>
    <dgm:cxn modelId="{93E85005-0AFC-43DD-9679-3599F2B808B9}" type="presParOf" srcId="{30AFB5F4-209B-4F63-8017-29CF57B79FDA}" destId="{96231ACB-E986-49F1-A087-77EF3677C39F}" srcOrd="1" destOrd="0" presId="urn:microsoft.com/office/officeart/2005/8/layout/vList3"/>
    <dgm:cxn modelId="{6A452A64-BFAD-417C-9676-92B2400D9959}" type="presParOf" srcId="{01DBBC40-B589-4C92-8B76-369A918C576A}" destId="{EAA52187-E58E-4860-9D54-2054D0480A43}" srcOrd="3" destOrd="0" presId="urn:microsoft.com/office/officeart/2005/8/layout/vList3"/>
    <dgm:cxn modelId="{19524C31-E439-4145-9D90-95A0CACB9538}" type="presParOf" srcId="{01DBBC40-B589-4C92-8B76-369A918C576A}" destId="{3D6F8132-4B1A-499C-BE24-305D249F226D}" srcOrd="4" destOrd="0" presId="urn:microsoft.com/office/officeart/2005/8/layout/vList3"/>
    <dgm:cxn modelId="{184655CF-7E60-4FB3-B941-709969DB25B0}" type="presParOf" srcId="{3D6F8132-4B1A-499C-BE24-305D249F226D}" destId="{CAB29CCF-B301-4DE6-BAFE-76209513683B}" srcOrd="0" destOrd="0" presId="urn:microsoft.com/office/officeart/2005/8/layout/vList3"/>
    <dgm:cxn modelId="{6903113A-1AC5-4254-A5A9-B151C2BBB76F}" type="presParOf" srcId="{3D6F8132-4B1A-499C-BE24-305D249F226D}" destId="{6D52A895-2EC2-4CD2-9A9E-C5063453ADB1}" srcOrd="1" destOrd="0" presId="urn:microsoft.com/office/officeart/2005/8/layout/vList3"/>
    <dgm:cxn modelId="{9EA3B409-25B1-455D-A374-2CABAFFAB22E}" type="presParOf" srcId="{01DBBC40-B589-4C92-8B76-369A918C576A}" destId="{6B7D2569-0895-410D-80E0-2C2AF505F820}" srcOrd="5" destOrd="0" presId="urn:microsoft.com/office/officeart/2005/8/layout/vList3"/>
    <dgm:cxn modelId="{BD15A99A-C8A6-4771-9362-EA36F7E55814}" type="presParOf" srcId="{01DBBC40-B589-4C92-8B76-369A918C576A}" destId="{B9F550D2-4491-4420-A3F4-32EF0B6F1A89}" srcOrd="6" destOrd="0" presId="urn:microsoft.com/office/officeart/2005/8/layout/vList3"/>
    <dgm:cxn modelId="{0FD30C97-43CA-44E8-A2CA-F31ED99D475F}" type="presParOf" srcId="{B9F550D2-4491-4420-A3F4-32EF0B6F1A89}" destId="{E84BBCCB-5E2B-403F-8920-E6D6C569CF82}" srcOrd="0" destOrd="0" presId="urn:microsoft.com/office/officeart/2005/8/layout/vList3"/>
    <dgm:cxn modelId="{4C02953A-4619-4F5F-8FD0-7F44FDDEF523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Mourek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Mikeš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Vrnělka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Macek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374C4D5-BF27-44E8-9FBE-7621136B9F49}" type="presOf" srcId="{834DA373-65F1-46F9-83D6-03355928C764}" destId="{01DBBC40-B589-4C92-8B76-369A918C576A}" srcOrd="0" destOrd="0" presId="urn:microsoft.com/office/officeart/2005/8/layout/vList3"/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215146BF-6E8A-48BE-9A53-B80C2F431ECE}" type="presOf" srcId="{B6BACD60-7555-4B37-B4A7-50812E205835}" destId="{CF7D3594-1FDF-44A9-B2FD-E4E4E5F0550D}" srcOrd="0" destOrd="0" presId="urn:microsoft.com/office/officeart/2005/8/layout/vList3"/>
    <dgm:cxn modelId="{FED50868-93C2-412F-B288-EFDEA21D67F4}" type="presOf" srcId="{95861866-B0AD-4C29-9B7E-B18244A03A97}" destId="{96231ACB-E986-49F1-A087-77EF3677C39F}" srcOrd="0" destOrd="0" presId="urn:microsoft.com/office/officeart/2005/8/layout/vList3"/>
    <dgm:cxn modelId="{A9421C34-C781-49CE-A19A-368F9B89165E}" type="presOf" srcId="{91C62B18-B5E8-4C37-997F-D293BDAD9892}" destId="{6D52A895-2EC2-4CD2-9A9E-C5063453ADB1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EBE34D00-84F0-48BC-BB36-0CFFEAF231BD}" type="presOf" srcId="{92A525E2-2F71-4D1F-8549-4C4C900B5487}" destId="{C62958AA-D43D-4B61-83DC-B5911841D6A6}" srcOrd="0" destOrd="0" presId="urn:microsoft.com/office/officeart/2005/8/layout/vList3"/>
    <dgm:cxn modelId="{A9B63B0F-008A-4097-80F6-285F1A6AE8B1}" type="presParOf" srcId="{01DBBC40-B589-4C92-8B76-369A918C576A}" destId="{3C8C58E2-CF9C-4D87-AA0F-05B3823BBB75}" srcOrd="0" destOrd="0" presId="urn:microsoft.com/office/officeart/2005/8/layout/vList3"/>
    <dgm:cxn modelId="{C6DCDE13-1C51-4622-B4F9-A798E946AF17}" type="presParOf" srcId="{3C8C58E2-CF9C-4D87-AA0F-05B3823BBB75}" destId="{EF7C1786-AD53-4584-B67F-531BD9E6B8A5}" srcOrd="0" destOrd="0" presId="urn:microsoft.com/office/officeart/2005/8/layout/vList3"/>
    <dgm:cxn modelId="{0DA3C109-A395-4A4A-BDDE-0CF4846BB3B1}" type="presParOf" srcId="{3C8C58E2-CF9C-4D87-AA0F-05B3823BBB75}" destId="{C62958AA-D43D-4B61-83DC-B5911841D6A6}" srcOrd="1" destOrd="0" presId="urn:microsoft.com/office/officeart/2005/8/layout/vList3"/>
    <dgm:cxn modelId="{A95D1CEB-21C2-4F33-BFC7-AA35E7DB4B25}" type="presParOf" srcId="{01DBBC40-B589-4C92-8B76-369A918C576A}" destId="{0A57DC2D-CB0D-4CDF-A08A-86A7B65BA7C7}" srcOrd="1" destOrd="0" presId="urn:microsoft.com/office/officeart/2005/8/layout/vList3"/>
    <dgm:cxn modelId="{A17191E1-4BC8-4844-9491-7C733F3A7C8A}" type="presParOf" srcId="{01DBBC40-B589-4C92-8B76-369A918C576A}" destId="{30AFB5F4-209B-4F63-8017-29CF57B79FDA}" srcOrd="2" destOrd="0" presId="urn:microsoft.com/office/officeart/2005/8/layout/vList3"/>
    <dgm:cxn modelId="{8366A2EB-9851-4B94-8EE7-95A2DE878031}" type="presParOf" srcId="{30AFB5F4-209B-4F63-8017-29CF57B79FDA}" destId="{EB14FE43-92F3-44E3-8A38-526255492100}" srcOrd="0" destOrd="0" presId="urn:microsoft.com/office/officeart/2005/8/layout/vList3"/>
    <dgm:cxn modelId="{1A13F5EC-73F9-4675-9EAA-6A425CA99BB3}" type="presParOf" srcId="{30AFB5F4-209B-4F63-8017-29CF57B79FDA}" destId="{96231ACB-E986-49F1-A087-77EF3677C39F}" srcOrd="1" destOrd="0" presId="urn:microsoft.com/office/officeart/2005/8/layout/vList3"/>
    <dgm:cxn modelId="{BBFAEE43-224F-4C47-A14E-78291CEEF66A}" type="presParOf" srcId="{01DBBC40-B589-4C92-8B76-369A918C576A}" destId="{EAA52187-E58E-4860-9D54-2054D0480A43}" srcOrd="3" destOrd="0" presId="urn:microsoft.com/office/officeart/2005/8/layout/vList3"/>
    <dgm:cxn modelId="{F3FE39D6-1196-4AD3-A95F-5AA6C31BC314}" type="presParOf" srcId="{01DBBC40-B589-4C92-8B76-369A918C576A}" destId="{3D6F8132-4B1A-499C-BE24-305D249F226D}" srcOrd="4" destOrd="0" presId="urn:microsoft.com/office/officeart/2005/8/layout/vList3"/>
    <dgm:cxn modelId="{9EDBD48F-EE47-4A8D-A3A9-5D9938249311}" type="presParOf" srcId="{3D6F8132-4B1A-499C-BE24-305D249F226D}" destId="{CAB29CCF-B301-4DE6-BAFE-76209513683B}" srcOrd="0" destOrd="0" presId="urn:microsoft.com/office/officeart/2005/8/layout/vList3"/>
    <dgm:cxn modelId="{E67BEEEC-A209-4769-AD2E-B3E34C2AF0E8}" type="presParOf" srcId="{3D6F8132-4B1A-499C-BE24-305D249F226D}" destId="{6D52A895-2EC2-4CD2-9A9E-C5063453ADB1}" srcOrd="1" destOrd="0" presId="urn:microsoft.com/office/officeart/2005/8/layout/vList3"/>
    <dgm:cxn modelId="{92680D06-C1AE-4E7C-891E-A53342135914}" type="presParOf" srcId="{01DBBC40-B589-4C92-8B76-369A918C576A}" destId="{6B7D2569-0895-410D-80E0-2C2AF505F820}" srcOrd="5" destOrd="0" presId="urn:microsoft.com/office/officeart/2005/8/layout/vList3"/>
    <dgm:cxn modelId="{2B5C5A46-DEF9-4445-A8A3-87A443843EC2}" type="presParOf" srcId="{01DBBC40-B589-4C92-8B76-369A918C576A}" destId="{B9F550D2-4491-4420-A3F4-32EF0B6F1A89}" srcOrd="6" destOrd="0" presId="urn:microsoft.com/office/officeart/2005/8/layout/vList3"/>
    <dgm:cxn modelId="{B242E27B-B513-4622-B90D-0EAD5A554D54}" type="presParOf" srcId="{B9F550D2-4491-4420-A3F4-32EF0B6F1A89}" destId="{E84BBCCB-5E2B-403F-8920-E6D6C569CF82}" srcOrd="0" destOrd="0" presId="urn:microsoft.com/office/officeart/2005/8/layout/vList3"/>
    <dgm:cxn modelId="{0D7ACEEB-DE0B-422E-AF94-CC6F65C42E33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pražském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karlovarském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olomouckém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středočeském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E69E222D-F589-4B8A-8B08-620C24660CA2}" type="presOf" srcId="{B6BACD60-7555-4B37-B4A7-50812E205835}" destId="{CF7D3594-1FDF-44A9-B2FD-E4E4E5F0550D}" srcOrd="0" destOrd="0" presId="urn:microsoft.com/office/officeart/2005/8/layout/vList3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FE2F32C7-5B61-41AD-84DD-872A57A434C5}" type="presOf" srcId="{834DA373-65F1-46F9-83D6-03355928C764}" destId="{01DBBC40-B589-4C92-8B76-369A918C576A}" srcOrd="0" destOrd="0" presId="urn:microsoft.com/office/officeart/2005/8/layout/vList3"/>
    <dgm:cxn modelId="{C210D279-D0AF-4C20-8C58-C74D98733C40}" type="presOf" srcId="{91C62B18-B5E8-4C37-997F-D293BDAD9892}" destId="{6D52A895-2EC2-4CD2-9A9E-C5063453ADB1}" srcOrd="0" destOrd="0" presId="urn:microsoft.com/office/officeart/2005/8/layout/vList3"/>
    <dgm:cxn modelId="{2DB5B81B-A688-4769-A450-4740036E265E}" type="presOf" srcId="{95861866-B0AD-4C29-9B7E-B18244A03A97}" destId="{96231ACB-E986-49F1-A087-77EF3677C39F}" srcOrd="0" destOrd="0" presId="urn:microsoft.com/office/officeart/2005/8/layout/vList3"/>
    <dgm:cxn modelId="{0C11B4C4-4EAB-4978-AC7F-0E3F0B1026A9}" type="presOf" srcId="{92A525E2-2F71-4D1F-8549-4C4C900B5487}" destId="{C62958AA-D43D-4B61-83DC-B5911841D6A6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F1B1884F-B9FE-439F-8223-6B3BA4D16E27}" type="presParOf" srcId="{01DBBC40-B589-4C92-8B76-369A918C576A}" destId="{3C8C58E2-CF9C-4D87-AA0F-05B3823BBB75}" srcOrd="0" destOrd="0" presId="urn:microsoft.com/office/officeart/2005/8/layout/vList3"/>
    <dgm:cxn modelId="{87027E0C-C19D-4B3D-9343-EC4CF8A0C6EF}" type="presParOf" srcId="{3C8C58E2-CF9C-4D87-AA0F-05B3823BBB75}" destId="{EF7C1786-AD53-4584-B67F-531BD9E6B8A5}" srcOrd="0" destOrd="0" presId="urn:microsoft.com/office/officeart/2005/8/layout/vList3"/>
    <dgm:cxn modelId="{1135B0C1-EAD9-4A6E-927A-BCBB03921FA2}" type="presParOf" srcId="{3C8C58E2-CF9C-4D87-AA0F-05B3823BBB75}" destId="{C62958AA-D43D-4B61-83DC-B5911841D6A6}" srcOrd="1" destOrd="0" presId="urn:microsoft.com/office/officeart/2005/8/layout/vList3"/>
    <dgm:cxn modelId="{45DBA733-57AC-457B-8AB9-3DB64B58D955}" type="presParOf" srcId="{01DBBC40-B589-4C92-8B76-369A918C576A}" destId="{0A57DC2D-CB0D-4CDF-A08A-86A7B65BA7C7}" srcOrd="1" destOrd="0" presId="urn:microsoft.com/office/officeart/2005/8/layout/vList3"/>
    <dgm:cxn modelId="{05731219-4A9C-4D5F-BEC6-96B0B9A536E1}" type="presParOf" srcId="{01DBBC40-B589-4C92-8B76-369A918C576A}" destId="{30AFB5F4-209B-4F63-8017-29CF57B79FDA}" srcOrd="2" destOrd="0" presId="urn:microsoft.com/office/officeart/2005/8/layout/vList3"/>
    <dgm:cxn modelId="{1133D0CD-2DA7-4363-ACEE-0F448146C827}" type="presParOf" srcId="{30AFB5F4-209B-4F63-8017-29CF57B79FDA}" destId="{EB14FE43-92F3-44E3-8A38-526255492100}" srcOrd="0" destOrd="0" presId="urn:microsoft.com/office/officeart/2005/8/layout/vList3"/>
    <dgm:cxn modelId="{FDD70DF0-1284-46F3-B91D-BBE10F909031}" type="presParOf" srcId="{30AFB5F4-209B-4F63-8017-29CF57B79FDA}" destId="{96231ACB-E986-49F1-A087-77EF3677C39F}" srcOrd="1" destOrd="0" presId="urn:microsoft.com/office/officeart/2005/8/layout/vList3"/>
    <dgm:cxn modelId="{F00E16FE-6145-45AF-B891-DA73165002AA}" type="presParOf" srcId="{01DBBC40-B589-4C92-8B76-369A918C576A}" destId="{EAA52187-E58E-4860-9D54-2054D0480A43}" srcOrd="3" destOrd="0" presId="urn:microsoft.com/office/officeart/2005/8/layout/vList3"/>
    <dgm:cxn modelId="{4714852C-A1AE-48B7-BE25-A2DB50328149}" type="presParOf" srcId="{01DBBC40-B589-4C92-8B76-369A918C576A}" destId="{3D6F8132-4B1A-499C-BE24-305D249F226D}" srcOrd="4" destOrd="0" presId="urn:microsoft.com/office/officeart/2005/8/layout/vList3"/>
    <dgm:cxn modelId="{74FE32A7-8EB4-4FFB-93AB-50C7DE4393EF}" type="presParOf" srcId="{3D6F8132-4B1A-499C-BE24-305D249F226D}" destId="{CAB29CCF-B301-4DE6-BAFE-76209513683B}" srcOrd="0" destOrd="0" presId="urn:microsoft.com/office/officeart/2005/8/layout/vList3"/>
    <dgm:cxn modelId="{10E233A3-1485-48C8-BFC6-BC47979DBD38}" type="presParOf" srcId="{3D6F8132-4B1A-499C-BE24-305D249F226D}" destId="{6D52A895-2EC2-4CD2-9A9E-C5063453ADB1}" srcOrd="1" destOrd="0" presId="urn:microsoft.com/office/officeart/2005/8/layout/vList3"/>
    <dgm:cxn modelId="{FE4388FB-BB2C-43B9-9CC9-DEE82A45A832}" type="presParOf" srcId="{01DBBC40-B589-4C92-8B76-369A918C576A}" destId="{6B7D2569-0895-410D-80E0-2C2AF505F820}" srcOrd="5" destOrd="0" presId="urn:microsoft.com/office/officeart/2005/8/layout/vList3"/>
    <dgm:cxn modelId="{1A166081-D139-436E-8375-A9FD6C7D380F}" type="presParOf" srcId="{01DBBC40-B589-4C92-8B76-369A918C576A}" destId="{B9F550D2-4491-4420-A3F4-32EF0B6F1A89}" srcOrd="6" destOrd="0" presId="urn:microsoft.com/office/officeart/2005/8/layout/vList3"/>
    <dgm:cxn modelId="{96F77E11-498C-423E-9B1E-17FCD0160AEF}" type="presParOf" srcId="{B9F550D2-4491-4420-A3F4-32EF0B6F1A89}" destId="{E84BBCCB-5E2B-403F-8920-E6D6C569CF82}" srcOrd="0" destOrd="0" presId="urn:microsoft.com/office/officeart/2005/8/layout/vList3"/>
    <dgm:cxn modelId="{6D1DB559-AFA1-40FF-885A-28F353777997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Jindřich VIII.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Felipe II.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3" action="ppaction://hlinksldjump"/>
            </a:rPr>
            <a:t>Karel IV.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Jan Žižka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E45DAB2-60E1-448A-9192-DE2369B178CC}" type="presOf" srcId="{92A525E2-2F71-4D1F-8549-4C4C900B5487}" destId="{C62958AA-D43D-4B61-83DC-B5911841D6A6}" srcOrd="0" destOrd="0" presId="urn:microsoft.com/office/officeart/2005/8/layout/vList3"/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8A906D42-3A66-4B4E-A01B-0C893E685164}" type="presOf" srcId="{B6BACD60-7555-4B37-B4A7-50812E205835}" destId="{CF7D3594-1FDF-44A9-B2FD-E4E4E5F0550D}" srcOrd="0" destOrd="0" presId="urn:microsoft.com/office/officeart/2005/8/layout/vList3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242F02A3-1B07-45B2-B9D9-5DBD7E6AE1FC}" type="presOf" srcId="{95861866-B0AD-4C29-9B7E-B18244A03A97}" destId="{96231ACB-E986-49F1-A087-77EF3677C39F}" srcOrd="0" destOrd="0" presId="urn:microsoft.com/office/officeart/2005/8/layout/vList3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72946DD8-4E36-446C-86A7-1E5478590846}" type="presOf" srcId="{91C62B18-B5E8-4C37-997F-D293BDAD9892}" destId="{6D52A895-2EC2-4CD2-9A9E-C5063453ADB1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BBE5DCBC-3654-4C81-9A71-1D54A505FF39}" type="presOf" srcId="{834DA373-65F1-46F9-83D6-03355928C764}" destId="{01DBBC40-B589-4C92-8B76-369A918C576A}" srcOrd="0" destOrd="0" presId="urn:microsoft.com/office/officeart/2005/8/layout/vList3"/>
    <dgm:cxn modelId="{4671EE1A-AD01-408D-A21D-A593F4DEC077}" type="presParOf" srcId="{01DBBC40-B589-4C92-8B76-369A918C576A}" destId="{3C8C58E2-CF9C-4D87-AA0F-05B3823BBB75}" srcOrd="0" destOrd="0" presId="urn:microsoft.com/office/officeart/2005/8/layout/vList3"/>
    <dgm:cxn modelId="{E5A271B5-73A7-4817-B030-27DCBC52BAAA}" type="presParOf" srcId="{3C8C58E2-CF9C-4D87-AA0F-05B3823BBB75}" destId="{EF7C1786-AD53-4584-B67F-531BD9E6B8A5}" srcOrd="0" destOrd="0" presId="urn:microsoft.com/office/officeart/2005/8/layout/vList3"/>
    <dgm:cxn modelId="{33AAB2F2-E664-4118-BEC0-F9A8BC578EDD}" type="presParOf" srcId="{3C8C58E2-CF9C-4D87-AA0F-05B3823BBB75}" destId="{C62958AA-D43D-4B61-83DC-B5911841D6A6}" srcOrd="1" destOrd="0" presId="urn:microsoft.com/office/officeart/2005/8/layout/vList3"/>
    <dgm:cxn modelId="{42134BB4-B530-4CFE-96CA-B707784F55F1}" type="presParOf" srcId="{01DBBC40-B589-4C92-8B76-369A918C576A}" destId="{0A57DC2D-CB0D-4CDF-A08A-86A7B65BA7C7}" srcOrd="1" destOrd="0" presId="urn:microsoft.com/office/officeart/2005/8/layout/vList3"/>
    <dgm:cxn modelId="{60FE698A-9F0E-47CA-B8C6-A489A89E3FE4}" type="presParOf" srcId="{01DBBC40-B589-4C92-8B76-369A918C576A}" destId="{30AFB5F4-209B-4F63-8017-29CF57B79FDA}" srcOrd="2" destOrd="0" presId="urn:microsoft.com/office/officeart/2005/8/layout/vList3"/>
    <dgm:cxn modelId="{F60AA762-59A3-409E-B4E4-8DBA0D986E66}" type="presParOf" srcId="{30AFB5F4-209B-4F63-8017-29CF57B79FDA}" destId="{EB14FE43-92F3-44E3-8A38-526255492100}" srcOrd="0" destOrd="0" presId="urn:microsoft.com/office/officeart/2005/8/layout/vList3"/>
    <dgm:cxn modelId="{336036D2-32BB-49D8-ADBF-8975CA7F364B}" type="presParOf" srcId="{30AFB5F4-209B-4F63-8017-29CF57B79FDA}" destId="{96231ACB-E986-49F1-A087-77EF3677C39F}" srcOrd="1" destOrd="0" presId="urn:microsoft.com/office/officeart/2005/8/layout/vList3"/>
    <dgm:cxn modelId="{F2C30FF3-C617-4AC9-9D0E-B420D3E31AAC}" type="presParOf" srcId="{01DBBC40-B589-4C92-8B76-369A918C576A}" destId="{EAA52187-E58E-4860-9D54-2054D0480A43}" srcOrd="3" destOrd="0" presId="urn:microsoft.com/office/officeart/2005/8/layout/vList3"/>
    <dgm:cxn modelId="{4C0F45B1-C27F-40CC-86F4-BA7FC1DEB10F}" type="presParOf" srcId="{01DBBC40-B589-4C92-8B76-369A918C576A}" destId="{3D6F8132-4B1A-499C-BE24-305D249F226D}" srcOrd="4" destOrd="0" presId="urn:microsoft.com/office/officeart/2005/8/layout/vList3"/>
    <dgm:cxn modelId="{0F9B3035-7489-4092-AAFC-6537F403DFF0}" type="presParOf" srcId="{3D6F8132-4B1A-499C-BE24-305D249F226D}" destId="{CAB29CCF-B301-4DE6-BAFE-76209513683B}" srcOrd="0" destOrd="0" presId="urn:microsoft.com/office/officeart/2005/8/layout/vList3"/>
    <dgm:cxn modelId="{374B6C30-50B8-4E36-9668-D208A28470FC}" type="presParOf" srcId="{3D6F8132-4B1A-499C-BE24-305D249F226D}" destId="{6D52A895-2EC2-4CD2-9A9E-C5063453ADB1}" srcOrd="1" destOrd="0" presId="urn:microsoft.com/office/officeart/2005/8/layout/vList3"/>
    <dgm:cxn modelId="{37E2C7AE-A72D-4439-B853-3686F4B3A144}" type="presParOf" srcId="{01DBBC40-B589-4C92-8B76-369A918C576A}" destId="{6B7D2569-0895-410D-80E0-2C2AF505F820}" srcOrd="5" destOrd="0" presId="urn:microsoft.com/office/officeart/2005/8/layout/vList3"/>
    <dgm:cxn modelId="{1099A6F6-46EC-4ABE-BB53-5721BC24DD91}" type="presParOf" srcId="{01DBBC40-B589-4C92-8B76-369A918C576A}" destId="{B9F550D2-4491-4420-A3F4-32EF0B6F1A89}" srcOrd="6" destOrd="0" presId="urn:microsoft.com/office/officeart/2005/8/layout/vList3"/>
    <dgm:cxn modelId="{91E8E711-1203-48E1-A378-17296EE8F470}" type="presParOf" srcId="{B9F550D2-4491-4420-A3F4-32EF0B6F1A89}" destId="{E84BBCCB-5E2B-403F-8920-E6D6C569CF82}" srcOrd="0" destOrd="0" presId="urn:microsoft.com/office/officeart/2005/8/layout/vList3"/>
    <dgm:cxn modelId="{03F45C89-F402-4684-BD80-397C7FEE3511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Červená, černá, zelená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Modrá, černá, žlutá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Červená, zelená, žlutá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Bílá, červená, modrá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117BCB0C-AACB-4397-B8F5-D2539548ED1F}" type="presOf" srcId="{B6BACD60-7555-4B37-B4A7-50812E205835}" destId="{CF7D3594-1FDF-44A9-B2FD-E4E4E5F0550D}" srcOrd="0" destOrd="0" presId="urn:microsoft.com/office/officeart/2005/8/layout/vList3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00431A8D-E10B-4A78-9B3C-7CCC89C459A4}" type="presOf" srcId="{834DA373-65F1-46F9-83D6-03355928C764}" destId="{01DBBC40-B589-4C92-8B76-369A918C576A}" srcOrd="0" destOrd="0" presId="urn:microsoft.com/office/officeart/2005/8/layout/vList3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37B02D95-127A-4BA0-B22D-2AA67E3A116F}" type="presOf" srcId="{92A525E2-2F71-4D1F-8549-4C4C900B5487}" destId="{C62958AA-D43D-4B61-83DC-B5911841D6A6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67B25D71-2C53-4602-8FDD-E54394DF6164}" type="presOf" srcId="{91C62B18-B5E8-4C37-997F-D293BDAD9892}" destId="{6D52A895-2EC2-4CD2-9A9E-C5063453ADB1}" srcOrd="0" destOrd="0" presId="urn:microsoft.com/office/officeart/2005/8/layout/vList3"/>
    <dgm:cxn modelId="{D8DD6789-3D56-45A9-9F8F-CBC318956F4A}" type="presOf" srcId="{95861866-B0AD-4C29-9B7E-B18244A03A97}" destId="{96231ACB-E986-49F1-A087-77EF3677C39F}" srcOrd="0" destOrd="0" presId="urn:microsoft.com/office/officeart/2005/8/layout/vList3"/>
    <dgm:cxn modelId="{BEE8EEE4-5AA0-449C-A542-0F93A361BEA9}" type="presParOf" srcId="{01DBBC40-B589-4C92-8B76-369A918C576A}" destId="{3C8C58E2-CF9C-4D87-AA0F-05B3823BBB75}" srcOrd="0" destOrd="0" presId="urn:microsoft.com/office/officeart/2005/8/layout/vList3"/>
    <dgm:cxn modelId="{1A6D9B59-651F-4667-9C15-1BAAED3CD995}" type="presParOf" srcId="{3C8C58E2-CF9C-4D87-AA0F-05B3823BBB75}" destId="{EF7C1786-AD53-4584-B67F-531BD9E6B8A5}" srcOrd="0" destOrd="0" presId="urn:microsoft.com/office/officeart/2005/8/layout/vList3"/>
    <dgm:cxn modelId="{28589C6E-DB71-469E-A97B-666BBE1488C2}" type="presParOf" srcId="{3C8C58E2-CF9C-4D87-AA0F-05B3823BBB75}" destId="{C62958AA-D43D-4B61-83DC-B5911841D6A6}" srcOrd="1" destOrd="0" presId="urn:microsoft.com/office/officeart/2005/8/layout/vList3"/>
    <dgm:cxn modelId="{952D2792-6FD6-442B-B6F3-40D2737E299A}" type="presParOf" srcId="{01DBBC40-B589-4C92-8B76-369A918C576A}" destId="{0A57DC2D-CB0D-4CDF-A08A-86A7B65BA7C7}" srcOrd="1" destOrd="0" presId="urn:microsoft.com/office/officeart/2005/8/layout/vList3"/>
    <dgm:cxn modelId="{008F9178-2536-4864-803E-8B9DBA007AAE}" type="presParOf" srcId="{01DBBC40-B589-4C92-8B76-369A918C576A}" destId="{30AFB5F4-209B-4F63-8017-29CF57B79FDA}" srcOrd="2" destOrd="0" presId="urn:microsoft.com/office/officeart/2005/8/layout/vList3"/>
    <dgm:cxn modelId="{3977D6B5-995D-4CF4-BFA3-361B07D06B9F}" type="presParOf" srcId="{30AFB5F4-209B-4F63-8017-29CF57B79FDA}" destId="{EB14FE43-92F3-44E3-8A38-526255492100}" srcOrd="0" destOrd="0" presId="urn:microsoft.com/office/officeart/2005/8/layout/vList3"/>
    <dgm:cxn modelId="{B9466BC1-E860-40BE-B753-06E32B0DF551}" type="presParOf" srcId="{30AFB5F4-209B-4F63-8017-29CF57B79FDA}" destId="{96231ACB-E986-49F1-A087-77EF3677C39F}" srcOrd="1" destOrd="0" presId="urn:microsoft.com/office/officeart/2005/8/layout/vList3"/>
    <dgm:cxn modelId="{1317A5E2-0AE8-429E-89A2-4D1D3ED23AE2}" type="presParOf" srcId="{01DBBC40-B589-4C92-8B76-369A918C576A}" destId="{EAA52187-E58E-4860-9D54-2054D0480A43}" srcOrd="3" destOrd="0" presId="urn:microsoft.com/office/officeart/2005/8/layout/vList3"/>
    <dgm:cxn modelId="{4BE04458-29AB-4DE1-9217-B8987C9AC457}" type="presParOf" srcId="{01DBBC40-B589-4C92-8B76-369A918C576A}" destId="{3D6F8132-4B1A-499C-BE24-305D249F226D}" srcOrd="4" destOrd="0" presId="urn:microsoft.com/office/officeart/2005/8/layout/vList3"/>
    <dgm:cxn modelId="{9CF1B860-6F69-47CE-8A72-BA318C955C89}" type="presParOf" srcId="{3D6F8132-4B1A-499C-BE24-305D249F226D}" destId="{CAB29CCF-B301-4DE6-BAFE-76209513683B}" srcOrd="0" destOrd="0" presId="urn:microsoft.com/office/officeart/2005/8/layout/vList3"/>
    <dgm:cxn modelId="{FEFB0C34-8760-418B-A072-6720266AB4BF}" type="presParOf" srcId="{3D6F8132-4B1A-499C-BE24-305D249F226D}" destId="{6D52A895-2EC2-4CD2-9A9E-C5063453ADB1}" srcOrd="1" destOrd="0" presId="urn:microsoft.com/office/officeart/2005/8/layout/vList3"/>
    <dgm:cxn modelId="{F339BC08-AB83-4FAA-B38D-54CD9042C578}" type="presParOf" srcId="{01DBBC40-B589-4C92-8B76-369A918C576A}" destId="{6B7D2569-0895-410D-80E0-2C2AF505F820}" srcOrd="5" destOrd="0" presId="urn:microsoft.com/office/officeart/2005/8/layout/vList3"/>
    <dgm:cxn modelId="{8715B2FF-4420-4999-BF89-7BB4441524A0}" type="presParOf" srcId="{01DBBC40-B589-4C92-8B76-369A918C576A}" destId="{B9F550D2-4491-4420-A3F4-32EF0B6F1A89}" srcOrd="6" destOrd="0" presId="urn:microsoft.com/office/officeart/2005/8/layout/vList3"/>
    <dgm:cxn modelId="{23DA3F40-BEDF-4A3C-BEAB-79C8B90AC229}" type="presParOf" srcId="{B9F550D2-4491-4420-A3F4-32EF0B6F1A89}" destId="{E84BBCCB-5E2B-403F-8920-E6D6C569CF82}" srcOrd="0" destOrd="0" presId="urn:microsoft.com/office/officeart/2005/8/layout/vList3"/>
    <dgm:cxn modelId="{58ECFCE5-3C36-479E-897A-8F3F57A4E44F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 smtClean="0">
              <a:hlinkClick xmlns:r="http://schemas.openxmlformats.org/officeDocument/2006/relationships" r:id="rId1" action="ppaction://hlinksldjump"/>
            </a:rPr>
            <a:t>lípa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třešeň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dub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javor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89E7896C-B813-42F4-AA36-16143FB88BA0}" type="presOf" srcId="{91C62B18-B5E8-4C37-997F-D293BDAD9892}" destId="{6D52A895-2EC2-4CD2-9A9E-C5063453ADB1}" srcOrd="0" destOrd="0" presId="urn:microsoft.com/office/officeart/2005/8/layout/vList3"/>
    <dgm:cxn modelId="{711B0986-C8F8-49FE-A98A-13C7FE13C8DC}" type="presOf" srcId="{B6BACD60-7555-4B37-B4A7-50812E205835}" destId="{CF7D3594-1FDF-44A9-B2FD-E4E4E5F0550D}" srcOrd="0" destOrd="0" presId="urn:microsoft.com/office/officeart/2005/8/layout/vList3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9F30849D-8543-43DE-A41B-EDC9B1C31D3F}" type="presOf" srcId="{95861866-B0AD-4C29-9B7E-B18244A03A97}" destId="{96231ACB-E986-49F1-A087-77EF3677C39F}" srcOrd="0" destOrd="0" presId="urn:microsoft.com/office/officeart/2005/8/layout/vList3"/>
    <dgm:cxn modelId="{A7348A86-F50C-4A7C-8DDC-C58B539D2878}" type="presOf" srcId="{834DA373-65F1-46F9-83D6-03355928C764}" destId="{01DBBC40-B589-4C92-8B76-369A918C576A}" srcOrd="0" destOrd="0" presId="urn:microsoft.com/office/officeart/2005/8/layout/vList3"/>
    <dgm:cxn modelId="{0F9C926F-CDED-443F-B027-857872F9ECEA}" type="presOf" srcId="{92A525E2-2F71-4D1F-8549-4C4C900B5487}" destId="{C62958AA-D43D-4B61-83DC-B5911841D6A6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9F62C34F-2E19-498D-81D0-157E436169BC}" type="presParOf" srcId="{01DBBC40-B589-4C92-8B76-369A918C576A}" destId="{3C8C58E2-CF9C-4D87-AA0F-05B3823BBB75}" srcOrd="0" destOrd="0" presId="urn:microsoft.com/office/officeart/2005/8/layout/vList3"/>
    <dgm:cxn modelId="{03817F76-7F71-4AC6-B5A7-76D8ADB4B99A}" type="presParOf" srcId="{3C8C58E2-CF9C-4D87-AA0F-05B3823BBB75}" destId="{EF7C1786-AD53-4584-B67F-531BD9E6B8A5}" srcOrd="0" destOrd="0" presId="urn:microsoft.com/office/officeart/2005/8/layout/vList3"/>
    <dgm:cxn modelId="{62030EB0-AA51-4541-95AD-759C5044AFD6}" type="presParOf" srcId="{3C8C58E2-CF9C-4D87-AA0F-05B3823BBB75}" destId="{C62958AA-D43D-4B61-83DC-B5911841D6A6}" srcOrd="1" destOrd="0" presId="urn:microsoft.com/office/officeart/2005/8/layout/vList3"/>
    <dgm:cxn modelId="{C82ACC44-6B8C-46E6-AC63-AF9433B9B3BC}" type="presParOf" srcId="{01DBBC40-B589-4C92-8B76-369A918C576A}" destId="{0A57DC2D-CB0D-4CDF-A08A-86A7B65BA7C7}" srcOrd="1" destOrd="0" presId="urn:microsoft.com/office/officeart/2005/8/layout/vList3"/>
    <dgm:cxn modelId="{73561894-A08F-4124-9A83-BC65EDDA1D78}" type="presParOf" srcId="{01DBBC40-B589-4C92-8B76-369A918C576A}" destId="{30AFB5F4-209B-4F63-8017-29CF57B79FDA}" srcOrd="2" destOrd="0" presId="urn:microsoft.com/office/officeart/2005/8/layout/vList3"/>
    <dgm:cxn modelId="{741BB9E7-85FB-4552-AC64-FFC6C1CAF6A8}" type="presParOf" srcId="{30AFB5F4-209B-4F63-8017-29CF57B79FDA}" destId="{EB14FE43-92F3-44E3-8A38-526255492100}" srcOrd="0" destOrd="0" presId="urn:microsoft.com/office/officeart/2005/8/layout/vList3"/>
    <dgm:cxn modelId="{AE4C142D-A2A9-4338-BBCB-53F5014D8C92}" type="presParOf" srcId="{30AFB5F4-209B-4F63-8017-29CF57B79FDA}" destId="{96231ACB-E986-49F1-A087-77EF3677C39F}" srcOrd="1" destOrd="0" presId="urn:microsoft.com/office/officeart/2005/8/layout/vList3"/>
    <dgm:cxn modelId="{625FED0E-6488-4F10-B1D5-D0160BAD72AF}" type="presParOf" srcId="{01DBBC40-B589-4C92-8B76-369A918C576A}" destId="{EAA52187-E58E-4860-9D54-2054D0480A43}" srcOrd="3" destOrd="0" presId="urn:microsoft.com/office/officeart/2005/8/layout/vList3"/>
    <dgm:cxn modelId="{B5B2B298-FC8B-427A-81E6-228BCD9A1DEC}" type="presParOf" srcId="{01DBBC40-B589-4C92-8B76-369A918C576A}" destId="{3D6F8132-4B1A-499C-BE24-305D249F226D}" srcOrd="4" destOrd="0" presId="urn:microsoft.com/office/officeart/2005/8/layout/vList3"/>
    <dgm:cxn modelId="{78C4390B-46C2-4BE3-82B2-28BA0D129C80}" type="presParOf" srcId="{3D6F8132-4B1A-499C-BE24-305D249F226D}" destId="{CAB29CCF-B301-4DE6-BAFE-76209513683B}" srcOrd="0" destOrd="0" presId="urn:microsoft.com/office/officeart/2005/8/layout/vList3"/>
    <dgm:cxn modelId="{8393657E-B880-4322-8DE9-A752AB40E6AC}" type="presParOf" srcId="{3D6F8132-4B1A-499C-BE24-305D249F226D}" destId="{6D52A895-2EC2-4CD2-9A9E-C5063453ADB1}" srcOrd="1" destOrd="0" presId="urn:microsoft.com/office/officeart/2005/8/layout/vList3"/>
    <dgm:cxn modelId="{86005A0A-A5C0-4B6F-B584-0D40C3AE132E}" type="presParOf" srcId="{01DBBC40-B589-4C92-8B76-369A918C576A}" destId="{6B7D2569-0895-410D-80E0-2C2AF505F820}" srcOrd="5" destOrd="0" presId="urn:microsoft.com/office/officeart/2005/8/layout/vList3"/>
    <dgm:cxn modelId="{CB5346F6-73DF-48A4-B32B-4F6BDDD71555}" type="presParOf" srcId="{01DBBC40-B589-4C92-8B76-369A918C576A}" destId="{B9F550D2-4491-4420-A3F4-32EF0B6F1A89}" srcOrd="6" destOrd="0" presId="urn:microsoft.com/office/officeart/2005/8/layout/vList3"/>
    <dgm:cxn modelId="{9301AF25-670C-4154-9D1A-E5277B70ED09}" type="presParOf" srcId="{B9F550D2-4491-4420-A3F4-32EF0B6F1A89}" destId="{E84BBCCB-5E2B-403F-8920-E6D6C569CF82}" srcOrd="0" destOrd="0" presId="urn:microsoft.com/office/officeart/2005/8/layout/vList3"/>
    <dgm:cxn modelId="{A419068C-735E-4325-AD34-640BCF473C6E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Berounka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Vltava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Sázava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Labe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99B0C7-175D-43DA-B442-D92766E8E052}" type="presOf" srcId="{91C62B18-B5E8-4C37-997F-D293BDAD9892}" destId="{6D52A895-2EC2-4CD2-9A9E-C5063453ADB1}" srcOrd="0" destOrd="0" presId="urn:microsoft.com/office/officeart/2005/8/layout/vList3"/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BC967C89-2926-4A16-B8D6-A1B4ABECB3F4}" type="presOf" srcId="{95861866-B0AD-4C29-9B7E-B18244A03A97}" destId="{96231ACB-E986-49F1-A087-77EF3677C39F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9777B58A-89ED-4641-B933-51C77CEC478B}" type="presOf" srcId="{834DA373-65F1-46F9-83D6-03355928C764}" destId="{01DBBC40-B589-4C92-8B76-369A918C576A}" srcOrd="0" destOrd="0" presId="urn:microsoft.com/office/officeart/2005/8/layout/vList3"/>
    <dgm:cxn modelId="{816339B6-4FE3-495A-A2F0-8DA90605A462}" type="presOf" srcId="{B6BACD60-7555-4B37-B4A7-50812E205835}" destId="{CF7D3594-1FDF-44A9-B2FD-E4E4E5F0550D}" srcOrd="0" destOrd="0" presId="urn:microsoft.com/office/officeart/2005/8/layout/vList3"/>
    <dgm:cxn modelId="{7DEF684D-612C-4F10-8989-BCC4660D6C73}" type="presOf" srcId="{92A525E2-2F71-4D1F-8549-4C4C900B5487}" destId="{C62958AA-D43D-4B61-83DC-B5911841D6A6}" srcOrd="0" destOrd="0" presId="urn:microsoft.com/office/officeart/2005/8/layout/vList3"/>
    <dgm:cxn modelId="{ACCD9179-0D6F-4737-B827-6F01532FC63B}" type="presParOf" srcId="{01DBBC40-B589-4C92-8B76-369A918C576A}" destId="{3C8C58E2-CF9C-4D87-AA0F-05B3823BBB75}" srcOrd="0" destOrd="0" presId="urn:microsoft.com/office/officeart/2005/8/layout/vList3"/>
    <dgm:cxn modelId="{5AA15F4C-A7CB-452E-B15A-32561FB5C047}" type="presParOf" srcId="{3C8C58E2-CF9C-4D87-AA0F-05B3823BBB75}" destId="{EF7C1786-AD53-4584-B67F-531BD9E6B8A5}" srcOrd="0" destOrd="0" presId="urn:microsoft.com/office/officeart/2005/8/layout/vList3"/>
    <dgm:cxn modelId="{1120070F-DE65-4820-90B0-655E4C876721}" type="presParOf" srcId="{3C8C58E2-CF9C-4D87-AA0F-05B3823BBB75}" destId="{C62958AA-D43D-4B61-83DC-B5911841D6A6}" srcOrd="1" destOrd="0" presId="urn:microsoft.com/office/officeart/2005/8/layout/vList3"/>
    <dgm:cxn modelId="{3650C694-3A71-42F3-BA8E-12CB72E626D0}" type="presParOf" srcId="{01DBBC40-B589-4C92-8B76-369A918C576A}" destId="{0A57DC2D-CB0D-4CDF-A08A-86A7B65BA7C7}" srcOrd="1" destOrd="0" presId="urn:microsoft.com/office/officeart/2005/8/layout/vList3"/>
    <dgm:cxn modelId="{F779AECC-11BC-4BBA-B4B7-4F6CDBD51409}" type="presParOf" srcId="{01DBBC40-B589-4C92-8B76-369A918C576A}" destId="{30AFB5F4-209B-4F63-8017-29CF57B79FDA}" srcOrd="2" destOrd="0" presId="urn:microsoft.com/office/officeart/2005/8/layout/vList3"/>
    <dgm:cxn modelId="{0CD8C280-52C3-4FD6-9754-3614163975EA}" type="presParOf" srcId="{30AFB5F4-209B-4F63-8017-29CF57B79FDA}" destId="{EB14FE43-92F3-44E3-8A38-526255492100}" srcOrd="0" destOrd="0" presId="urn:microsoft.com/office/officeart/2005/8/layout/vList3"/>
    <dgm:cxn modelId="{03DEA779-193F-462C-A824-4578849C0967}" type="presParOf" srcId="{30AFB5F4-209B-4F63-8017-29CF57B79FDA}" destId="{96231ACB-E986-49F1-A087-77EF3677C39F}" srcOrd="1" destOrd="0" presId="urn:microsoft.com/office/officeart/2005/8/layout/vList3"/>
    <dgm:cxn modelId="{1C45830D-E93C-4829-95FF-22D2021DC1D5}" type="presParOf" srcId="{01DBBC40-B589-4C92-8B76-369A918C576A}" destId="{EAA52187-E58E-4860-9D54-2054D0480A43}" srcOrd="3" destOrd="0" presId="urn:microsoft.com/office/officeart/2005/8/layout/vList3"/>
    <dgm:cxn modelId="{F7FB4237-1D13-4482-9FF5-E98C088A29F3}" type="presParOf" srcId="{01DBBC40-B589-4C92-8B76-369A918C576A}" destId="{3D6F8132-4B1A-499C-BE24-305D249F226D}" srcOrd="4" destOrd="0" presId="urn:microsoft.com/office/officeart/2005/8/layout/vList3"/>
    <dgm:cxn modelId="{7451DD90-4FA6-4917-B989-89AE073E6C73}" type="presParOf" srcId="{3D6F8132-4B1A-499C-BE24-305D249F226D}" destId="{CAB29CCF-B301-4DE6-BAFE-76209513683B}" srcOrd="0" destOrd="0" presId="urn:microsoft.com/office/officeart/2005/8/layout/vList3"/>
    <dgm:cxn modelId="{912D3F11-0D7C-41D6-BD5E-CC16B4907A99}" type="presParOf" srcId="{3D6F8132-4B1A-499C-BE24-305D249F226D}" destId="{6D52A895-2EC2-4CD2-9A9E-C5063453ADB1}" srcOrd="1" destOrd="0" presId="urn:microsoft.com/office/officeart/2005/8/layout/vList3"/>
    <dgm:cxn modelId="{EB80C2AD-6643-491E-8059-EBDEED5D9395}" type="presParOf" srcId="{01DBBC40-B589-4C92-8B76-369A918C576A}" destId="{6B7D2569-0895-410D-80E0-2C2AF505F820}" srcOrd="5" destOrd="0" presId="urn:microsoft.com/office/officeart/2005/8/layout/vList3"/>
    <dgm:cxn modelId="{693316E4-FB45-4530-A65C-F8C8F7C77DDC}" type="presParOf" srcId="{01DBBC40-B589-4C92-8B76-369A918C576A}" destId="{B9F550D2-4491-4420-A3F4-32EF0B6F1A89}" srcOrd="6" destOrd="0" presId="urn:microsoft.com/office/officeart/2005/8/layout/vList3"/>
    <dgm:cxn modelId="{9E7AE66A-4D05-4CC2-BF44-9A2F09B41A3A}" type="presParOf" srcId="{B9F550D2-4491-4420-A3F4-32EF0B6F1A89}" destId="{E84BBCCB-5E2B-403F-8920-E6D6C569CF82}" srcOrd="0" destOrd="0" presId="urn:microsoft.com/office/officeart/2005/8/layout/vList3"/>
    <dgm:cxn modelId="{77710DB2-3C9F-4F65-B0A0-AF9535E16CB8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Pražský hrad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Karlštejn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Lichnice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Bouzov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EE763E-0809-4E54-BA1B-6D6D6E6CA5C2}" type="presOf" srcId="{95861866-B0AD-4C29-9B7E-B18244A03A97}" destId="{96231ACB-E986-49F1-A087-77EF3677C39F}" srcOrd="0" destOrd="0" presId="urn:microsoft.com/office/officeart/2005/8/layout/vList3"/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7F2AA374-C3CA-408F-AC75-E2115D943A2E}" type="presOf" srcId="{91C62B18-B5E8-4C37-997F-D293BDAD9892}" destId="{6D52A895-2EC2-4CD2-9A9E-C5063453ADB1}" srcOrd="0" destOrd="0" presId="urn:microsoft.com/office/officeart/2005/8/layout/vList3"/>
    <dgm:cxn modelId="{06C4A152-A794-47E3-99F9-FBE55307D717}" type="presOf" srcId="{92A525E2-2F71-4D1F-8549-4C4C900B5487}" destId="{C62958AA-D43D-4B61-83DC-B5911841D6A6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5C9F2C00-D823-43B8-9D31-E6A444D958D1}" type="presOf" srcId="{834DA373-65F1-46F9-83D6-03355928C764}" destId="{01DBBC40-B589-4C92-8B76-369A918C576A}" srcOrd="0" destOrd="0" presId="urn:microsoft.com/office/officeart/2005/8/layout/vList3"/>
    <dgm:cxn modelId="{F1048294-043F-4134-9CB3-2A7480AC1CB4}" type="presOf" srcId="{B6BACD60-7555-4B37-B4A7-50812E205835}" destId="{CF7D3594-1FDF-44A9-B2FD-E4E4E5F0550D}" srcOrd="0" destOrd="0" presId="urn:microsoft.com/office/officeart/2005/8/layout/vList3"/>
    <dgm:cxn modelId="{C23164B7-31DE-4693-8EF1-5E45D195908B}" type="presParOf" srcId="{01DBBC40-B589-4C92-8B76-369A918C576A}" destId="{3C8C58E2-CF9C-4D87-AA0F-05B3823BBB75}" srcOrd="0" destOrd="0" presId="urn:microsoft.com/office/officeart/2005/8/layout/vList3"/>
    <dgm:cxn modelId="{2C1FA10F-B24D-4AA4-A3D7-3FCDF5527654}" type="presParOf" srcId="{3C8C58E2-CF9C-4D87-AA0F-05B3823BBB75}" destId="{EF7C1786-AD53-4584-B67F-531BD9E6B8A5}" srcOrd="0" destOrd="0" presId="urn:microsoft.com/office/officeart/2005/8/layout/vList3"/>
    <dgm:cxn modelId="{E123D411-6D40-4C7B-90A8-28CF9BFF602D}" type="presParOf" srcId="{3C8C58E2-CF9C-4D87-AA0F-05B3823BBB75}" destId="{C62958AA-D43D-4B61-83DC-B5911841D6A6}" srcOrd="1" destOrd="0" presId="urn:microsoft.com/office/officeart/2005/8/layout/vList3"/>
    <dgm:cxn modelId="{96381DAB-E044-4D97-ABD5-C069898AFFA9}" type="presParOf" srcId="{01DBBC40-B589-4C92-8B76-369A918C576A}" destId="{0A57DC2D-CB0D-4CDF-A08A-86A7B65BA7C7}" srcOrd="1" destOrd="0" presId="urn:microsoft.com/office/officeart/2005/8/layout/vList3"/>
    <dgm:cxn modelId="{5948C5BC-6916-4616-867E-ECE10D9CDAAC}" type="presParOf" srcId="{01DBBC40-B589-4C92-8B76-369A918C576A}" destId="{30AFB5F4-209B-4F63-8017-29CF57B79FDA}" srcOrd="2" destOrd="0" presId="urn:microsoft.com/office/officeart/2005/8/layout/vList3"/>
    <dgm:cxn modelId="{BA06D040-22AF-4331-9F8B-15DDA39506D6}" type="presParOf" srcId="{30AFB5F4-209B-4F63-8017-29CF57B79FDA}" destId="{EB14FE43-92F3-44E3-8A38-526255492100}" srcOrd="0" destOrd="0" presId="urn:microsoft.com/office/officeart/2005/8/layout/vList3"/>
    <dgm:cxn modelId="{5DCF2A58-71F4-4822-81FB-3671BA8D3F9D}" type="presParOf" srcId="{30AFB5F4-209B-4F63-8017-29CF57B79FDA}" destId="{96231ACB-E986-49F1-A087-77EF3677C39F}" srcOrd="1" destOrd="0" presId="urn:microsoft.com/office/officeart/2005/8/layout/vList3"/>
    <dgm:cxn modelId="{C0314938-18FA-4C9C-94F8-69965F5ADB38}" type="presParOf" srcId="{01DBBC40-B589-4C92-8B76-369A918C576A}" destId="{EAA52187-E58E-4860-9D54-2054D0480A43}" srcOrd="3" destOrd="0" presId="urn:microsoft.com/office/officeart/2005/8/layout/vList3"/>
    <dgm:cxn modelId="{3C6FCDB5-547B-4300-87ED-B0709E4D30D5}" type="presParOf" srcId="{01DBBC40-B589-4C92-8B76-369A918C576A}" destId="{3D6F8132-4B1A-499C-BE24-305D249F226D}" srcOrd="4" destOrd="0" presId="urn:microsoft.com/office/officeart/2005/8/layout/vList3"/>
    <dgm:cxn modelId="{CA9ACE18-077D-45BB-BF26-D093078BF278}" type="presParOf" srcId="{3D6F8132-4B1A-499C-BE24-305D249F226D}" destId="{CAB29CCF-B301-4DE6-BAFE-76209513683B}" srcOrd="0" destOrd="0" presId="urn:microsoft.com/office/officeart/2005/8/layout/vList3"/>
    <dgm:cxn modelId="{8761AAEA-32DA-4BCF-A1F4-00B87B0CA1F8}" type="presParOf" srcId="{3D6F8132-4B1A-499C-BE24-305D249F226D}" destId="{6D52A895-2EC2-4CD2-9A9E-C5063453ADB1}" srcOrd="1" destOrd="0" presId="urn:microsoft.com/office/officeart/2005/8/layout/vList3"/>
    <dgm:cxn modelId="{0FE9D197-AA8E-4CAE-B3E2-87E06222E06C}" type="presParOf" srcId="{01DBBC40-B589-4C92-8B76-369A918C576A}" destId="{6B7D2569-0895-410D-80E0-2C2AF505F820}" srcOrd="5" destOrd="0" presId="urn:microsoft.com/office/officeart/2005/8/layout/vList3"/>
    <dgm:cxn modelId="{188E80EC-348F-46AD-8E91-916293B8E7BD}" type="presParOf" srcId="{01DBBC40-B589-4C92-8B76-369A918C576A}" destId="{B9F550D2-4491-4420-A3F4-32EF0B6F1A89}" srcOrd="6" destOrd="0" presId="urn:microsoft.com/office/officeart/2005/8/layout/vList3"/>
    <dgm:cxn modelId="{96D51A87-5D27-4D0F-957B-336116A399F3}" type="presParOf" srcId="{B9F550D2-4491-4420-A3F4-32EF0B6F1A89}" destId="{E84BBCCB-5E2B-403F-8920-E6D6C569CF82}" srcOrd="0" destOrd="0" presId="urn:microsoft.com/office/officeart/2005/8/layout/vList3"/>
    <dgm:cxn modelId="{EE7A1ED5-F1E9-45D4-9F0E-EF4618CA1049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USA, Kanada, Čína, Egypt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Slovensko, Polsko, Rakousko, Německo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Maďarsko, Ukrajina, Rusko, Norsko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Slovensko, Maďarsko, Rumunsko, Chorvatsko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0DF9EB40-69D0-4EA8-A5BF-5230BB5B89A5}" type="presOf" srcId="{834DA373-65F1-46F9-83D6-03355928C764}" destId="{01DBBC40-B589-4C92-8B76-369A918C576A}" srcOrd="0" destOrd="0" presId="urn:microsoft.com/office/officeart/2005/8/layout/vList3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EBA122FB-B99E-4DCD-819F-FA66C626AF6B}" type="presOf" srcId="{B6BACD60-7555-4B37-B4A7-50812E205835}" destId="{CF7D3594-1FDF-44A9-B2FD-E4E4E5F0550D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7DDB26BB-BDFD-4056-8509-22339ADB4561}" type="presOf" srcId="{92A525E2-2F71-4D1F-8549-4C4C900B5487}" destId="{C62958AA-D43D-4B61-83DC-B5911841D6A6}" srcOrd="0" destOrd="0" presId="urn:microsoft.com/office/officeart/2005/8/layout/vList3"/>
    <dgm:cxn modelId="{9F7E0D88-ABF8-47DA-9C20-C5399DA7E5ED}" type="presOf" srcId="{95861866-B0AD-4C29-9B7E-B18244A03A97}" destId="{96231ACB-E986-49F1-A087-77EF3677C39F}" srcOrd="0" destOrd="0" presId="urn:microsoft.com/office/officeart/2005/8/layout/vList3"/>
    <dgm:cxn modelId="{BAA5B10D-58E6-4E41-891A-B445D7326DF8}" type="presOf" srcId="{91C62B18-B5E8-4C37-997F-D293BDAD9892}" destId="{6D52A895-2EC2-4CD2-9A9E-C5063453ADB1}" srcOrd="0" destOrd="0" presId="urn:microsoft.com/office/officeart/2005/8/layout/vList3"/>
    <dgm:cxn modelId="{D880D433-5D64-4ECE-8278-CF3D136B9B9A}" type="presParOf" srcId="{01DBBC40-B589-4C92-8B76-369A918C576A}" destId="{3C8C58E2-CF9C-4D87-AA0F-05B3823BBB75}" srcOrd="0" destOrd="0" presId="urn:microsoft.com/office/officeart/2005/8/layout/vList3"/>
    <dgm:cxn modelId="{F4864972-9C09-40BB-8EFE-85CE0B436D30}" type="presParOf" srcId="{3C8C58E2-CF9C-4D87-AA0F-05B3823BBB75}" destId="{EF7C1786-AD53-4584-B67F-531BD9E6B8A5}" srcOrd="0" destOrd="0" presId="urn:microsoft.com/office/officeart/2005/8/layout/vList3"/>
    <dgm:cxn modelId="{F3C44F28-EEE1-430A-AC09-9332C6CC3CEE}" type="presParOf" srcId="{3C8C58E2-CF9C-4D87-AA0F-05B3823BBB75}" destId="{C62958AA-D43D-4B61-83DC-B5911841D6A6}" srcOrd="1" destOrd="0" presId="urn:microsoft.com/office/officeart/2005/8/layout/vList3"/>
    <dgm:cxn modelId="{E94399E3-3746-498C-BB9F-0D57477949B4}" type="presParOf" srcId="{01DBBC40-B589-4C92-8B76-369A918C576A}" destId="{0A57DC2D-CB0D-4CDF-A08A-86A7B65BA7C7}" srcOrd="1" destOrd="0" presId="urn:microsoft.com/office/officeart/2005/8/layout/vList3"/>
    <dgm:cxn modelId="{B84684C4-C05D-46E1-ACA6-0F39E46237D2}" type="presParOf" srcId="{01DBBC40-B589-4C92-8B76-369A918C576A}" destId="{30AFB5F4-209B-4F63-8017-29CF57B79FDA}" srcOrd="2" destOrd="0" presId="urn:microsoft.com/office/officeart/2005/8/layout/vList3"/>
    <dgm:cxn modelId="{40A85B96-4540-4C5E-9936-F83C7120AC49}" type="presParOf" srcId="{30AFB5F4-209B-4F63-8017-29CF57B79FDA}" destId="{EB14FE43-92F3-44E3-8A38-526255492100}" srcOrd="0" destOrd="0" presId="urn:microsoft.com/office/officeart/2005/8/layout/vList3"/>
    <dgm:cxn modelId="{1FF99C72-B419-48B6-9C2F-B3439A8E1187}" type="presParOf" srcId="{30AFB5F4-209B-4F63-8017-29CF57B79FDA}" destId="{96231ACB-E986-49F1-A087-77EF3677C39F}" srcOrd="1" destOrd="0" presId="urn:microsoft.com/office/officeart/2005/8/layout/vList3"/>
    <dgm:cxn modelId="{64060C3E-8A49-4A55-BA9A-EA9F166479C8}" type="presParOf" srcId="{01DBBC40-B589-4C92-8B76-369A918C576A}" destId="{EAA52187-E58E-4860-9D54-2054D0480A43}" srcOrd="3" destOrd="0" presId="urn:microsoft.com/office/officeart/2005/8/layout/vList3"/>
    <dgm:cxn modelId="{51857F13-E988-42A8-AA80-90E575CAF92A}" type="presParOf" srcId="{01DBBC40-B589-4C92-8B76-369A918C576A}" destId="{3D6F8132-4B1A-499C-BE24-305D249F226D}" srcOrd="4" destOrd="0" presId="urn:microsoft.com/office/officeart/2005/8/layout/vList3"/>
    <dgm:cxn modelId="{8D6FD973-DF9C-4B98-8C6F-5A9D47B78141}" type="presParOf" srcId="{3D6F8132-4B1A-499C-BE24-305D249F226D}" destId="{CAB29CCF-B301-4DE6-BAFE-76209513683B}" srcOrd="0" destOrd="0" presId="urn:microsoft.com/office/officeart/2005/8/layout/vList3"/>
    <dgm:cxn modelId="{41F82CC1-C9C5-47CE-BC5F-D973175FF887}" type="presParOf" srcId="{3D6F8132-4B1A-499C-BE24-305D249F226D}" destId="{6D52A895-2EC2-4CD2-9A9E-C5063453ADB1}" srcOrd="1" destOrd="0" presId="urn:microsoft.com/office/officeart/2005/8/layout/vList3"/>
    <dgm:cxn modelId="{0B46EB0B-056C-48D3-A557-783E6B7BCA73}" type="presParOf" srcId="{01DBBC40-B589-4C92-8B76-369A918C576A}" destId="{6B7D2569-0895-410D-80E0-2C2AF505F820}" srcOrd="5" destOrd="0" presId="urn:microsoft.com/office/officeart/2005/8/layout/vList3"/>
    <dgm:cxn modelId="{1C007000-C917-485F-A297-ACF191498DB8}" type="presParOf" srcId="{01DBBC40-B589-4C92-8B76-369A918C576A}" destId="{B9F550D2-4491-4420-A3F4-32EF0B6F1A89}" srcOrd="6" destOrd="0" presId="urn:microsoft.com/office/officeart/2005/8/layout/vList3"/>
    <dgm:cxn modelId="{8F908AE9-AE9C-406B-A0A8-B6AFE7C5D216}" type="presParOf" srcId="{B9F550D2-4491-4420-A3F4-32EF0B6F1A89}" destId="{E84BBCCB-5E2B-403F-8920-E6D6C569CF82}" srcOrd="0" destOrd="0" presId="urn:microsoft.com/office/officeart/2005/8/layout/vList3"/>
    <dgm:cxn modelId="{21EC02E9-4560-4755-9011-CC8FE916D2D2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Serena </a:t>
          </a:r>
          <a:r>
            <a:rPr lang="cs-CZ" dirty="0" err="1" smtClean="0">
              <a:hlinkClick xmlns:r="http://schemas.openxmlformats.org/officeDocument/2006/relationships" r:id="rId1" action="ppaction://hlinksldjump"/>
            </a:rPr>
            <a:t>Williams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Tomáš Klus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William </a:t>
          </a:r>
          <a:r>
            <a:rPr lang="cs-CZ" dirty="0" err="1" smtClean="0">
              <a:hlinkClick xmlns:r="http://schemas.openxmlformats.org/officeDocument/2006/relationships" r:id="rId1" action="ppaction://hlinksldjump"/>
            </a:rPr>
            <a:t>Fog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Tomáš Werner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AD6E73C2-80B6-46FD-8CB4-A084AB211D16}" type="presOf" srcId="{95861866-B0AD-4C29-9B7E-B18244A03A97}" destId="{96231ACB-E986-49F1-A087-77EF3677C39F}" srcOrd="0" destOrd="0" presId="urn:microsoft.com/office/officeart/2005/8/layout/vList3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6BCB0310-9B7E-4403-BDA9-639F6EFC6C7A}" type="presOf" srcId="{834DA373-65F1-46F9-83D6-03355928C764}" destId="{01DBBC40-B589-4C92-8B76-369A918C576A}" srcOrd="0" destOrd="0" presId="urn:microsoft.com/office/officeart/2005/8/layout/vList3"/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32B3578A-09EA-46D8-8B93-9491D0F5E4DC}" type="presOf" srcId="{B6BACD60-7555-4B37-B4A7-50812E205835}" destId="{CF7D3594-1FDF-44A9-B2FD-E4E4E5F0550D}" srcOrd="0" destOrd="0" presId="urn:microsoft.com/office/officeart/2005/8/layout/vList3"/>
    <dgm:cxn modelId="{F7B54C61-25FD-45D9-9619-FE99A326C9A2}" type="presOf" srcId="{92A525E2-2F71-4D1F-8549-4C4C900B5487}" destId="{C62958AA-D43D-4B61-83DC-B5911841D6A6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89E4BBF2-7F1A-4DAC-B9EA-A4E76D43600D}" type="presOf" srcId="{91C62B18-B5E8-4C37-997F-D293BDAD9892}" destId="{6D52A895-2EC2-4CD2-9A9E-C5063453ADB1}" srcOrd="0" destOrd="0" presId="urn:microsoft.com/office/officeart/2005/8/layout/vList3"/>
    <dgm:cxn modelId="{A04FAAA1-FB6F-4819-BFA1-B919FBA6A0F6}" type="presParOf" srcId="{01DBBC40-B589-4C92-8B76-369A918C576A}" destId="{3C8C58E2-CF9C-4D87-AA0F-05B3823BBB75}" srcOrd="0" destOrd="0" presId="urn:microsoft.com/office/officeart/2005/8/layout/vList3"/>
    <dgm:cxn modelId="{62002D49-3744-40B9-B27D-058864CF1232}" type="presParOf" srcId="{3C8C58E2-CF9C-4D87-AA0F-05B3823BBB75}" destId="{EF7C1786-AD53-4584-B67F-531BD9E6B8A5}" srcOrd="0" destOrd="0" presId="urn:microsoft.com/office/officeart/2005/8/layout/vList3"/>
    <dgm:cxn modelId="{89E81406-1561-409F-9CD3-9FCED4262BB6}" type="presParOf" srcId="{3C8C58E2-CF9C-4D87-AA0F-05B3823BBB75}" destId="{C62958AA-D43D-4B61-83DC-B5911841D6A6}" srcOrd="1" destOrd="0" presId="urn:microsoft.com/office/officeart/2005/8/layout/vList3"/>
    <dgm:cxn modelId="{76CF3427-BB80-48DD-AA85-1C61A82CDEA0}" type="presParOf" srcId="{01DBBC40-B589-4C92-8B76-369A918C576A}" destId="{0A57DC2D-CB0D-4CDF-A08A-86A7B65BA7C7}" srcOrd="1" destOrd="0" presId="urn:microsoft.com/office/officeart/2005/8/layout/vList3"/>
    <dgm:cxn modelId="{2FFE1EA9-85C9-49EC-B7AB-AC209A7A3CB2}" type="presParOf" srcId="{01DBBC40-B589-4C92-8B76-369A918C576A}" destId="{30AFB5F4-209B-4F63-8017-29CF57B79FDA}" srcOrd="2" destOrd="0" presId="urn:microsoft.com/office/officeart/2005/8/layout/vList3"/>
    <dgm:cxn modelId="{29085BE6-3F9E-4249-9A29-3C522E8F2AEF}" type="presParOf" srcId="{30AFB5F4-209B-4F63-8017-29CF57B79FDA}" destId="{EB14FE43-92F3-44E3-8A38-526255492100}" srcOrd="0" destOrd="0" presId="urn:microsoft.com/office/officeart/2005/8/layout/vList3"/>
    <dgm:cxn modelId="{06E2620A-BD8E-4267-A5EC-D82DDF81867B}" type="presParOf" srcId="{30AFB5F4-209B-4F63-8017-29CF57B79FDA}" destId="{96231ACB-E986-49F1-A087-77EF3677C39F}" srcOrd="1" destOrd="0" presId="urn:microsoft.com/office/officeart/2005/8/layout/vList3"/>
    <dgm:cxn modelId="{E878DA2E-C27B-4968-A6D2-4262E39D317C}" type="presParOf" srcId="{01DBBC40-B589-4C92-8B76-369A918C576A}" destId="{EAA52187-E58E-4860-9D54-2054D0480A43}" srcOrd="3" destOrd="0" presId="urn:microsoft.com/office/officeart/2005/8/layout/vList3"/>
    <dgm:cxn modelId="{B3483C3F-656B-4648-9C09-D6556B4825F6}" type="presParOf" srcId="{01DBBC40-B589-4C92-8B76-369A918C576A}" destId="{3D6F8132-4B1A-499C-BE24-305D249F226D}" srcOrd="4" destOrd="0" presId="urn:microsoft.com/office/officeart/2005/8/layout/vList3"/>
    <dgm:cxn modelId="{D5057CAB-2ED8-448D-9C82-BDF9761A86A9}" type="presParOf" srcId="{3D6F8132-4B1A-499C-BE24-305D249F226D}" destId="{CAB29CCF-B301-4DE6-BAFE-76209513683B}" srcOrd="0" destOrd="0" presId="urn:microsoft.com/office/officeart/2005/8/layout/vList3"/>
    <dgm:cxn modelId="{B8BA3417-6919-44B3-B94E-BAFC38EC0EF1}" type="presParOf" srcId="{3D6F8132-4B1A-499C-BE24-305D249F226D}" destId="{6D52A895-2EC2-4CD2-9A9E-C5063453ADB1}" srcOrd="1" destOrd="0" presId="urn:microsoft.com/office/officeart/2005/8/layout/vList3"/>
    <dgm:cxn modelId="{9A040C26-18DE-4282-A303-CFEF599A65C9}" type="presParOf" srcId="{01DBBC40-B589-4C92-8B76-369A918C576A}" destId="{6B7D2569-0895-410D-80E0-2C2AF505F820}" srcOrd="5" destOrd="0" presId="urn:microsoft.com/office/officeart/2005/8/layout/vList3"/>
    <dgm:cxn modelId="{975CBB93-2DCB-4635-8CB1-5B88D16CB649}" type="presParOf" srcId="{01DBBC40-B589-4C92-8B76-369A918C576A}" destId="{B9F550D2-4491-4420-A3F4-32EF0B6F1A89}" srcOrd="6" destOrd="0" presId="urn:microsoft.com/office/officeart/2005/8/layout/vList3"/>
    <dgm:cxn modelId="{B46C3F45-060B-4F93-8F5A-8BF477207CFE}" type="presParOf" srcId="{B9F550D2-4491-4420-A3F4-32EF0B6F1A89}" destId="{E84BBCCB-5E2B-403F-8920-E6D6C569CF82}" srcOrd="0" destOrd="0" presId="urn:microsoft.com/office/officeart/2005/8/layout/vList3"/>
    <dgm:cxn modelId="{BA46A886-ECA8-4417-BF9A-0790BA5F061A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4DA373-65F1-46F9-83D6-03355928C76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A525E2-2F71-4D1F-8549-4C4C900B548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Lysá hora</a:t>
          </a:r>
          <a:endParaRPr lang="cs-CZ" dirty="0"/>
        </a:p>
      </dgm:t>
    </dgm:pt>
    <dgm:pt modelId="{F541AD35-8CAC-430E-8A72-6EDDE6A88BE1}" type="parTrans" cxnId="{77F3FA66-C06D-4C59-897F-AC372EFC7585}">
      <dgm:prSet/>
      <dgm:spPr/>
      <dgm:t>
        <a:bodyPr/>
        <a:lstStyle/>
        <a:p>
          <a:endParaRPr lang="cs-CZ"/>
        </a:p>
      </dgm:t>
    </dgm:pt>
    <dgm:pt modelId="{D5956144-7C43-4848-A646-11E5E1176DCB}" type="sibTrans" cxnId="{77F3FA66-C06D-4C59-897F-AC372EFC7585}">
      <dgm:prSet/>
      <dgm:spPr/>
      <dgm:t>
        <a:bodyPr/>
        <a:lstStyle/>
        <a:p>
          <a:endParaRPr lang="cs-CZ"/>
        </a:p>
      </dgm:t>
    </dgm:pt>
    <dgm:pt modelId="{95861866-B0AD-4C29-9B7E-B18244A03A97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Sněžka</a:t>
          </a:r>
          <a:endParaRPr lang="cs-CZ" dirty="0"/>
        </a:p>
      </dgm:t>
    </dgm:pt>
    <dgm:pt modelId="{84133C17-92F3-48F6-AF2F-52E0C25F1D68}" type="parTrans" cxnId="{B4FA3CDC-AE55-49AC-B396-9E68095AAEF6}">
      <dgm:prSet/>
      <dgm:spPr/>
      <dgm:t>
        <a:bodyPr/>
        <a:lstStyle/>
        <a:p>
          <a:endParaRPr lang="cs-CZ"/>
        </a:p>
      </dgm:t>
    </dgm:pt>
    <dgm:pt modelId="{50A94AB3-DFA2-42B7-8A6B-9A7EDA90DC71}" type="sibTrans" cxnId="{B4FA3CDC-AE55-49AC-B396-9E68095AAEF6}">
      <dgm:prSet/>
      <dgm:spPr/>
      <dgm:t>
        <a:bodyPr/>
        <a:lstStyle/>
        <a:p>
          <a:endParaRPr lang="cs-CZ"/>
        </a:p>
      </dgm:t>
    </dgm:pt>
    <dgm:pt modelId="{91C62B18-B5E8-4C37-997F-D293BDAD9892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Kralický Sněžník</a:t>
          </a:r>
          <a:endParaRPr lang="cs-CZ" dirty="0"/>
        </a:p>
      </dgm:t>
    </dgm:pt>
    <dgm:pt modelId="{DBD456CC-B044-467B-B35F-98C523CBB47F}" type="parTrans" cxnId="{9A2F926A-3383-43CA-AF78-7F809A40565C}">
      <dgm:prSet/>
      <dgm:spPr/>
      <dgm:t>
        <a:bodyPr/>
        <a:lstStyle/>
        <a:p>
          <a:endParaRPr lang="cs-CZ"/>
        </a:p>
      </dgm:t>
    </dgm:pt>
    <dgm:pt modelId="{7D3C4FCA-0EB4-41A2-8744-3CF929EFD6F0}" type="sibTrans" cxnId="{9A2F926A-3383-43CA-AF78-7F809A40565C}">
      <dgm:prSet/>
      <dgm:spPr/>
      <dgm:t>
        <a:bodyPr/>
        <a:lstStyle/>
        <a:p>
          <a:endParaRPr lang="cs-CZ"/>
        </a:p>
      </dgm:t>
    </dgm:pt>
    <dgm:pt modelId="{B6BACD60-7555-4B37-B4A7-50812E205835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Klínovec</a:t>
          </a:r>
          <a:endParaRPr lang="cs-CZ" dirty="0"/>
        </a:p>
      </dgm:t>
    </dgm:pt>
    <dgm:pt modelId="{661E740B-DE25-462F-AD4C-B8A586A62CC1}" type="parTrans" cxnId="{C86B4ABA-3FA1-4051-95A4-8F19CE8318E8}">
      <dgm:prSet/>
      <dgm:spPr/>
      <dgm:t>
        <a:bodyPr/>
        <a:lstStyle/>
        <a:p>
          <a:endParaRPr lang="cs-CZ"/>
        </a:p>
      </dgm:t>
    </dgm:pt>
    <dgm:pt modelId="{7E1CBBA6-C417-43FC-952D-A70F49501B81}" type="sibTrans" cxnId="{C86B4ABA-3FA1-4051-95A4-8F19CE8318E8}">
      <dgm:prSet/>
      <dgm:spPr/>
      <dgm:t>
        <a:bodyPr/>
        <a:lstStyle/>
        <a:p>
          <a:endParaRPr lang="cs-CZ"/>
        </a:p>
      </dgm:t>
    </dgm:pt>
    <dgm:pt modelId="{01DBBC40-B589-4C92-8B76-369A918C576A}" type="pres">
      <dgm:prSet presAssocID="{834DA373-65F1-46F9-83D6-03355928C7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8C58E2-CF9C-4D87-AA0F-05B3823BBB75}" type="pres">
      <dgm:prSet presAssocID="{92A525E2-2F71-4D1F-8549-4C4C900B5487}" presName="composite" presStyleCnt="0"/>
      <dgm:spPr/>
    </dgm:pt>
    <dgm:pt modelId="{EF7C1786-AD53-4584-B67F-531BD9E6B8A5}" type="pres">
      <dgm:prSet presAssocID="{92A525E2-2F71-4D1F-8549-4C4C900B5487}" presName="imgShp" presStyleLbl="fgImgPlace1" presStyleIdx="0" presStyleCnt="4"/>
      <dgm:spPr/>
    </dgm:pt>
    <dgm:pt modelId="{C62958AA-D43D-4B61-83DC-B5911841D6A6}" type="pres">
      <dgm:prSet presAssocID="{92A525E2-2F71-4D1F-8549-4C4C900B548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57DC2D-CB0D-4CDF-A08A-86A7B65BA7C7}" type="pres">
      <dgm:prSet presAssocID="{D5956144-7C43-4848-A646-11E5E1176DCB}" presName="spacing" presStyleCnt="0"/>
      <dgm:spPr/>
    </dgm:pt>
    <dgm:pt modelId="{30AFB5F4-209B-4F63-8017-29CF57B79FDA}" type="pres">
      <dgm:prSet presAssocID="{95861866-B0AD-4C29-9B7E-B18244A03A97}" presName="composite" presStyleCnt="0"/>
      <dgm:spPr/>
    </dgm:pt>
    <dgm:pt modelId="{EB14FE43-92F3-44E3-8A38-526255492100}" type="pres">
      <dgm:prSet presAssocID="{95861866-B0AD-4C29-9B7E-B18244A03A97}" presName="imgShp" presStyleLbl="fgImgPlace1" presStyleIdx="1" presStyleCnt="4"/>
      <dgm:spPr/>
    </dgm:pt>
    <dgm:pt modelId="{96231ACB-E986-49F1-A087-77EF3677C39F}" type="pres">
      <dgm:prSet presAssocID="{95861866-B0AD-4C29-9B7E-B18244A03A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52187-E58E-4860-9D54-2054D0480A43}" type="pres">
      <dgm:prSet presAssocID="{50A94AB3-DFA2-42B7-8A6B-9A7EDA90DC71}" presName="spacing" presStyleCnt="0"/>
      <dgm:spPr/>
    </dgm:pt>
    <dgm:pt modelId="{3D6F8132-4B1A-499C-BE24-305D249F226D}" type="pres">
      <dgm:prSet presAssocID="{91C62B18-B5E8-4C37-997F-D293BDAD9892}" presName="composite" presStyleCnt="0"/>
      <dgm:spPr/>
    </dgm:pt>
    <dgm:pt modelId="{CAB29CCF-B301-4DE6-BAFE-76209513683B}" type="pres">
      <dgm:prSet presAssocID="{91C62B18-B5E8-4C37-997F-D293BDAD9892}" presName="imgShp" presStyleLbl="fgImgPlace1" presStyleIdx="2" presStyleCnt="4"/>
      <dgm:spPr/>
    </dgm:pt>
    <dgm:pt modelId="{6D52A895-2EC2-4CD2-9A9E-C5063453ADB1}" type="pres">
      <dgm:prSet presAssocID="{91C62B18-B5E8-4C37-997F-D293BDAD98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D2569-0895-410D-80E0-2C2AF505F820}" type="pres">
      <dgm:prSet presAssocID="{7D3C4FCA-0EB4-41A2-8744-3CF929EFD6F0}" presName="spacing" presStyleCnt="0"/>
      <dgm:spPr/>
    </dgm:pt>
    <dgm:pt modelId="{B9F550D2-4491-4420-A3F4-32EF0B6F1A89}" type="pres">
      <dgm:prSet presAssocID="{B6BACD60-7555-4B37-B4A7-50812E205835}" presName="composite" presStyleCnt="0"/>
      <dgm:spPr/>
    </dgm:pt>
    <dgm:pt modelId="{E84BBCCB-5E2B-403F-8920-E6D6C569CF82}" type="pres">
      <dgm:prSet presAssocID="{B6BACD60-7555-4B37-B4A7-50812E205835}" presName="imgShp" presStyleLbl="fgImgPlace1" presStyleIdx="3" presStyleCnt="4"/>
      <dgm:spPr/>
    </dgm:pt>
    <dgm:pt modelId="{CF7D3594-1FDF-44A9-B2FD-E4E4E5F0550D}" type="pres">
      <dgm:prSet presAssocID="{B6BACD60-7555-4B37-B4A7-50812E20583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A2F926A-3383-43CA-AF78-7F809A40565C}" srcId="{834DA373-65F1-46F9-83D6-03355928C764}" destId="{91C62B18-B5E8-4C37-997F-D293BDAD9892}" srcOrd="2" destOrd="0" parTransId="{DBD456CC-B044-467B-B35F-98C523CBB47F}" sibTransId="{7D3C4FCA-0EB4-41A2-8744-3CF929EFD6F0}"/>
    <dgm:cxn modelId="{BA1A775B-03F0-479E-9C37-BE3084172B37}" type="presOf" srcId="{91C62B18-B5E8-4C37-997F-D293BDAD9892}" destId="{6D52A895-2EC2-4CD2-9A9E-C5063453ADB1}" srcOrd="0" destOrd="0" presId="urn:microsoft.com/office/officeart/2005/8/layout/vList3"/>
    <dgm:cxn modelId="{3E6DC089-1D4A-4BE5-B172-73CA52AB8A79}" type="presOf" srcId="{834DA373-65F1-46F9-83D6-03355928C764}" destId="{01DBBC40-B589-4C92-8B76-369A918C576A}" srcOrd="0" destOrd="0" presId="urn:microsoft.com/office/officeart/2005/8/layout/vList3"/>
    <dgm:cxn modelId="{8F24D566-1220-485F-9C07-1FBCAAB96DC3}" type="presOf" srcId="{92A525E2-2F71-4D1F-8549-4C4C900B5487}" destId="{C62958AA-D43D-4B61-83DC-B5911841D6A6}" srcOrd="0" destOrd="0" presId="urn:microsoft.com/office/officeart/2005/8/layout/vList3"/>
    <dgm:cxn modelId="{C86B4ABA-3FA1-4051-95A4-8F19CE8318E8}" srcId="{834DA373-65F1-46F9-83D6-03355928C764}" destId="{B6BACD60-7555-4B37-B4A7-50812E205835}" srcOrd="3" destOrd="0" parTransId="{661E740B-DE25-462F-AD4C-B8A586A62CC1}" sibTransId="{7E1CBBA6-C417-43FC-952D-A70F49501B81}"/>
    <dgm:cxn modelId="{CEE60901-61F5-4089-8935-12B7DB2A9785}" type="presOf" srcId="{95861866-B0AD-4C29-9B7E-B18244A03A97}" destId="{96231ACB-E986-49F1-A087-77EF3677C39F}" srcOrd="0" destOrd="0" presId="urn:microsoft.com/office/officeart/2005/8/layout/vList3"/>
    <dgm:cxn modelId="{B4FA3CDC-AE55-49AC-B396-9E68095AAEF6}" srcId="{834DA373-65F1-46F9-83D6-03355928C764}" destId="{95861866-B0AD-4C29-9B7E-B18244A03A97}" srcOrd="1" destOrd="0" parTransId="{84133C17-92F3-48F6-AF2F-52E0C25F1D68}" sibTransId="{50A94AB3-DFA2-42B7-8A6B-9A7EDA90DC71}"/>
    <dgm:cxn modelId="{479D3A2F-B88D-4CD0-A1DC-12E3928AB88B}" type="presOf" srcId="{B6BACD60-7555-4B37-B4A7-50812E205835}" destId="{CF7D3594-1FDF-44A9-B2FD-E4E4E5F0550D}" srcOrd="0" destOrd="0" presId="urn:microsoft.com/office/officeart/2005/8/layout/vList3"/>
    <dgm:cxn modelId="{77F3FA66-C06D-4C59-897F-AC372EFC7585}" srcId="{834DA373-65F1-46F9-83D6-03355928C764}" destId="{92A525E2-2F71-4D1F-8549-4C4C900B5487}" srcOrd="0" destOrd="0" parTransId="{F541AD35-8CAC-430E-8A72-6EDDE6A88BE1}" sibTransId="{D5956144-7C43-4848-A646-11E5E1176DCB}"/>
    <dgm:cxn modelId="{A1C3EBB4-C8AE-4552-9F3D-F3FDFC7BCAD7}" type="presParOf" srcId="{01DBBC40-B589-4C92-8B76-369A918C576A}" destId="{3C8C58E2-CF9C-4D87-AA0F-05B3823BBB75}" srcOrd="0" destOrd="0" presId="urn:microsoft.com/office/officeart/2005/8/layout/vList3"/>
    <dgm:cxn modelId="{FABB7F65-6517-4D79-B84B-4A0B28BA027C}" type="presParOf" srcId="{3C8C58E2-CF9C-4D87-AA0F-05B3823BBB75}" destId="{EF7C1786-AD53-4584-B67F-531BD9E6B8A5}" srcOrd="0" destOrd="0" presId="urn:microsoft.com/office/officeart/2005/8/layout/vList3"/>
    <dgm:cxn modelId="{01726A80-8524-4602-944A-6BB851FB5968}" type="presParOf" srcId="{3C8C58E2-CF9C-4D87-AA0F-05B3823BBB75}" destId="{C62958AA-D43D-4B61-83DC-B5911841D6A6}" srcOrd="1" destOrd="0" presId="urn:microsoft.com/office/officeart/2005/8/layout/vList3"/>
    <dgm:cxn modelId="{D03243C2-E1E8-442B-9B42-F81ABA1A9840}" type="presParOf" srcId="{01DBBC40-B589-4C92-8B76-369A918C576A}" destId="{0A57DC2D-CB0D-4CDF-A08A-86A7B65BA7C7}" srcOrd="1" destOrd="0" presId="urn:microsoft.com/office/officeart/2005/8/layout/vList3"/>
    <dgm:cxn modelId="{773D0ABD-C64E-4CD3-AFB0-16AD133751DF}" type="presParOf" srcId="{01DBBC40-B589-4C92-8B76-369A918C576A}" destId="{30AFB5F4-209B-4F63-8017-29CF57B79FDA}" srcOrd="2" destOrd="0" presId="urn:microsoft.com/office/officeart/2005/8/layout/vList3"/>
    <dgm:cxn modelId="{CB059229-5C35-48EF-ABA7-160116CBCD86}" type="presParOf" srcId="{30AFB5F4-209B-4F63-8017-29CF57B79FDA}" destId="{EB14FE43-92F3-44E3-8A38-526255492100}" srcOrd="0" destOrd="0" presId="urn:microsoft.com/office/officeart/2005/8/layout/vList3"/>
    <dgm:cxn modelId="{FACCAB9E-9637-4667-9472-D746A1F39333}" type="presParOf" srcId="{30AFB5F4-209B-4F63-8017-29CF57B79FDA}" destId="{96231ACB-E986-49F1-A087-77EF3677C39F}" srcOrd="1" destOrd="0" presId="urn:microsoft.com/office/officeart/2005/8/layout/vList3"/>
    <dgm:cxn modelId="{BF9B2A84-36B2-4AF8-8D23-34801D8434A2}" type="presParOf" srcId="{01DBBC40-B589-4C92-8B76-369A918C576A}" destId="{EAA52187-E58E-4860-9D54-2054D0480A43}" srcOrd="3" destOrd="0" presId="urn:microsoft.com/office/officeart/2005/8/layout/vList3"/>
    <dgm:cxn modelId="{F818477E-1FB4-40C7-B868-026AE6D3565F}" type="presParOf" srcId="{01DBBC40-B589-4C92-8B76-369A918C576A}" destId="{3D6F8132-4B1A-499C-BE24-305D249F226D}" srcOrd="4" destOrd="0" presId="urn:microsoft.com/office/officeart/2005/8/layout/vList3"/>
    <dgm:cxn modelId="{021945D6-ACBE-4537-B379-8A9BDACCADDD}" type="presParOf" srcId="{3D6F8132-4B1A-499C-BE24-305D249F226D}" destId="{CAB29CCF-B301-4DE6-BAFE-76209513683B}" srcOrd="0" destOrd="0" presId="urn:microsoft.com/office/officeart/2005/8/layout/vList3"/>
    <dgm:cxn modelId="{FF22A632-7513-4724-9AFB-12BA0B29C4D0}" type="presParOf" srcId="{3D6F8132-4B1A-499C-BE24-305D249F226D}" destId="{6D52A895-2EC2-4CD2-9A9E-C5063453ADB1}" srcOrd="1" destOrd="0" presId="urn:microsoft.com/office/officeart/2005/8/layout/vList3"/>
    <dgm:cxn modelId="{66641267-DA2B-47D0-B024-5B97BB955175}" type="presParOf" srcId="{01DBBC40-B589-4C92-8B76-369A918C576A}" destId="{6B7D2569-0895-410D-80E0-2C2AF505F820}" srcOrd="5" destOrd="0" presId="urn:microsoft.com/office/officeart/2005/8/layout/vList3"/>
    <dgm:cxn modelId="{0E792F54-FC55-4E62-8664-0572663E1B91}" type="presParOf" srcId="{01DBBC40-B589-4C92-8B76-369A918C576A}" destId="{B9F550D2-4491-4420-A3F4-32EF0B6F1A89}" srcOrd="6" destOrd="0" presId="urn:microsoft.com/office/officeart/2005/8/layout/vList3"/>
    <dgm:cxn modelId="{4157F119-F6DE-4C8E-A878-93DDD038E3AA}" type="presParOf" srcId="{B9F550D2-4491-4420-A3F4-32EF0B6F1A89}" destId="{E84BBCCB-5E2B-403F-8920-E6D6C569CF82}" srcOrd="0" destOrd="0" presId="urn:microsoft.com/office/officeart/2005/8/layout/vList3"/>
    <dgm:cxn modelId="{8E3436D6-9485-47DE-854C-701B52556F62}" type="presParOf" srcId="{B9F550D2-4491-4420-A3F4-32EF0B6F1A89}" destId="{CF7D3594-1FDF-44A9-B2FD-E4E4E5F055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69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599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4368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717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367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722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208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95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5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04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2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64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23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69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04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1F6B85-0962-4891-B993-6D05B3CA1003}" type="datetimeFigureOut">
              <a:rPr lang="cs-CZ" smtClean="0"/>
              <a:t>21. 6. 2015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B186-FA86-4DDA-9CDC-40CA08E9DF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327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  <p:sldLayoutId id="2147483969" r:id="rId16"/>
    <p:sldLayoutId id="21474839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image" Target="../media/image9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Kvíz – zajímavosti o České republice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PROJDĚTE SI S NÁMI KRÁTKÝ KVÍZ A ODPOVĚZTE NA NĚKOLIK OTÁZEK O ČESKÉ REPUBLICE.</a:t>
            </a:r>
            <a:endParaRPr lang="cs-CZ" dirty="0"/>
          </a:p>
        </p:txBody>
      </p:sp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752" y="4777380"/>
            <a:ext cx="1778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82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4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je národní strom ČR?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02710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6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6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2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Nejdelší řeka České Republiky?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06304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59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88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5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Největší zachovalý hrad v ČR?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7745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925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8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0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je hlavní město České republiky?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17324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61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Jací jsou sousedé ČR?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51674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448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7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Poznáte, který sportovec je z ČR?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58757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31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45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je nevyšší hora ČR a kde ji najdeme?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5317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488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0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plodiny se pěstují v ČR?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29710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65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Je nám líto.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6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Jakým úředním jazykem se v ČR mluví?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67418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677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0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2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jmenoval černý kocour, který kamarádil se </a:t>
            </a:r>
            <a:r>
              <a:rPr lang="cs-CZ" dirty="0" err="1" smtClean="0"/>
              <a:t>ševcovic</a:t>
            </a:r>
            <a:r>
              <a:rPr lang="cs-CZ" dirty="0" smtClean="0"/>
              <a:t> Pepíkem?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16294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079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8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4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 kterém kraji leží Dobříš a její 2. základní škola?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81372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524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3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4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Došli jste až na samý závěr našeho krátkého kvízu o naší krásné zemi nesoucí název </a:t>
            </a:r>
            <a:r>
              <a:rPr lang="cs-CZ" smtClean="0"/>
              <a:t>Česká </a:t>
            </a:r>
            <a:r>
              <a:rPr lang="cs-CZ" smtClean="0"/>
              <a:t>republika</a:t>
            </a:r>
            <a:r>
              <a:rPr lang="cs-CZ" dirty="0" smtClean="0"/>
              <a:t>. Jste šikulky!</a:t>
            </a:r>
          </a:p>
          <a:p>
            <a:r>
              <a:rPr lang="cs-CZ" dirty="0" smtClean="0"/>
              <a:t>Za to, že jste si naši hru zahráli a kvízem se prokousali až k samému konci, Vám děkují žáci 2. ZŠ Dobříš.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  <p:pic>
        <p:nvPicPr>
          <p:cNvPr id="5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466" y="3863002"/>
            <a:ext cx="2385397" cy="238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648" y="4197786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2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Nejznámější panovník českých zemí?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0590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347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Je nám líto.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Toto je špatná odpověď!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5544"/>
            <a:ext cx="1014916" cy="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78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barvy na vlajce ČR?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66380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2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Gratulujeme!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 action="ppaction://hlinksldjump"/>
              </a:rPr>
              <a:t>Tato odpověď je správná!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2732"/>
            <a:ext cx="1336964" cy="10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125</TotalTime>
  <Words>526</Words>
  <Application>Microsoft Office PowerPoint</Application>
  <PresentationFormat>Širokoúhlá obrazovka</PresentationFormat>
  <Paragraphs>124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Century Gothic</vt:lpstr>
      <vt:lpstr>Wingdings 3</vt:lpstr>
      <vt:lpstr>Ion</vt:lpstr>
      <vt:lpstr>Kvíz – zajímavosti o České republice</vt:lpstr>
      <vt:lpstr>Jaké je hlavní město České republiky?</vt:lpstr>
      <vt:lpstr>           Je nám líto.  </vt:lpstr>
      <vt:lpstr>           Gratulujeme!</vt:lpstr>
      <vt:lpstr>Nejznámější panovník českých zemí?</vt:lpstr>
      <vt:lpstr>           Je nám líto.</vt:lpstr>
      <vt:lpstr>           Gratulujeme!</vt:lpstr>
      <vt:lpstr>Jaké jsou barvy na vlajce ČR?</vt:lpstr>
      <vt:lpstr>            Gratulujeme!</vt:lpstr>
      <vt:lpstr>          Je nám líto.</vt:lpstr>
      <vt:lpstr>Který je národní strom ČR?</vt:lpstr>
      <vt:lpstr>          Je nám líto.</vt:lpstr>
      <vt:lpstr>            Gratulujeme!</vt:lpstr>
      <vt:lpstr>Nejdelší řeka České Republiky?</vt:lpstr>
      <vt:lpstr>            Gratulujeme!</vt:lpstr>
      <vt:lpstr>        Je nám líto.</vt:lpstr>
      <vt:lpstr>Největší zachovalý hrad v ČR?</vt:lpstr>
      <vt:lpstr>        Je nám líto.</vt:lpstr>
      <vt:lpstr>           Gratulujeme!</vt:lpstr>
      <vt:lpstr>Jací jsou sousedé ČR?</vt:lpstr>
      <vt:lpstr>         Je nám líto.</vt:lpstr>
      <vt:lpstr>            Gratulujeme!</vt:lpstr>
      <vt:lpstr>Poznáte, který sportovec je z ČR?</vt:lpstr>
      <vt:lpstr>         Je nám líto.</vt:lpstr>
      <vt:lpstr>           Gratulujeme!</vt:lpstr>
      <vt:lpstr>Jaká je nevyšší hora ČR a kde ji najdeme?</vt:lpstr>
      <vt:lpstr>          Je nám líto.</vt:lpstr>
      <vt:lpstr>           Gratulujeme!</vt:lpstr>
      <vt:lpstr>Jaké plodiny se pěstují v ČR?</vt:lpstr>
      <vt:lpstr>          Je nám líto.</vt:lpstr>
      <vt:lpstr>           Gratulujeme!</vt:lpstr>
      <vt:lpstr>Jakým úředním jazykem se v ČR mluví?</vt:lpstr>
      <vt:lpstr>         Je nám líto.</vt:lpstr>
      <vt:lpstr>           Gratulujeme!</vt:lpstr>
      <vt:lpstr>Jak se jmenoval černý kocour, který kamarádil se ševcovic Pepíkem?</vt:lpstr>
      <vt:lpstr>          Je nám líto.</vt:lpstr>
      <vt:lpstr>            Gratulujeme!</vt:lpstr>
      <vt:lpstr>Ve kterém kraji leží Dobříš a její 2. základní škola?</vt:lpstr>
      <vt:lpstr>          Je nám líto.</vt:lpstr>
      <vt:lpstr>           Gratulujeme!</vt:lpstr>
      <vt:lpstr>            Gratulujeme!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- připraveno</dc:title>
  <dc:creator>Doma</dc:creator>
  <cp:lastModifiedBy>Doma</cp:lastModifiedBy>
  <cp:revision>32</cp:revision>
  <dcterms:created xsi:type="dcterms:W3CDTF">2015-06-21T14:13:58Z</dcterms:created>
  <dcterms:modified xsi:type="dcterms:W3CDTF">2015-06-21T18:18:58Z</dcterms:modified>
</cp:coreProperties>
</file>