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6D70-B0DA-4018-BF4B-72D3EBF6BA93}" type="datetimeFigureOut">
              <a:rPr lang="cs-CZ" smtClean="0"/>
              <a:t>21.7.2015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843-EF4A-4297-AD7B-01783B87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30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6D70-B0DA-4018-BF4B-72D3EBF6BA93}" type="datetimeFigureOut">
              <a:rPr lang="cs-CZ" smtClean="0"/>
              <a:t>21.7.2015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843-EF4A-4297-AD7B-01783B87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59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6D70-B0DA-4018-BF4B-72D3EBF6BA93}" type="datetimeFigureOut">
              <a:rPr lang="cs-CZ" smtClean="0"/>
              <a:t>21.7.2015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843-EF4A-4297-AD7B-01783B87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57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6D70-B0DA-4018-BF4B-72D3EBF6BA93}" type="datetimeFigureOut">
              <a:rPr lang="cs-CZ" smtClean="0"/>
              <a:t>21.7.2015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843-EF4A-4297-AD7B-01783B87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16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6D70-B0DA-4018-BF4B-72D3EBF6BA93}" type="datetimeFigureOut">
              <a:rPr lang="cs-CZ" smtClean="0"/>
              <a:t>21.7.2015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843-EF4A-4297-AD7B-01783B87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78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6D70-B0DA-4018-BF4B-72D3EBF6BA93}" type="datetimeFigureOut">
              <a:rPr lang="cs-CZ" smtClean="0"/>
              <a:t>21.7.2015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843-EF4A-4297-AD7B-01783B87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99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6D70-B0DA-4018-BF4B-72D3EBF6BA93}" type="datetimeFigureOut">
              <a:rPr lang="cs-CZ" smtClean="0"/>
              <a:t>21.7.2015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843-EF4A-4297-AD7B-01783B87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9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6D70-B0DA-4018-BF4B-72D3EBF6BA93}" type="datetimeFigureOut">
              <a:rPr lang="cs-CZ" smtClean="0"/>
              <a:t>21.7.2015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843-EF4A-4297-AD7B-01783B87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03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6D70-B0DA-4018-BF4B-72D3EBF6BA93}" type="datetimeFigureOut">
              <a:rPr lang="cs-CZ" smtClean="0"/>
              <a:t>21.7.2015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843-EF4A-4297-AD7B-01783B87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21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6D70-B0DA-4018-BF4B-72D3EBF6BA93}" type="datetimeFigureOut">
              <a:rPr lang="cs-CZ" smtClean="0"/>
              <a:t>21.7.2015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843-EF4A-4297-AD7B-01783B87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55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6D70-B0DA-4018-BF4B-72D3EBF6BA93}" type="datetimeFigureOut">
              <a:rPr lang="cs-CZ" smtClean="0"/>
              <a:t>21.7.2015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843-EF4A-4297-AD7B-01783B87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39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6D70-B0DA-4018-BF4B-72D3EBF6BA93}" type="datetimeFigureOut">
              <a:rPr lang="cs-CZ" smtClean="0"/>
              <a:t>21.7.2015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3843-EF4A-4297-AD7B-01783B87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99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3048" y="2564904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Jak se učíme s </a:t>
            </a:r>
            <a:r>
              <a:rPr lang="cs-CZ" b="1" dirty="0" err="1" smtClean="0">
                <a:solidFill>
                  <a:srgbClr val="002060"/>
                </a:solidFill>
              </a:rPr>
              <a:t>eTwinningem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8848" y="4149080"/>
            <a:ext cx="6400800" cy="792088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Happy </a:t>
            </a:r>
            <a:r>
              <a:rPr lang="cs-CZ" dirty="0" err="1" smtClean="0">
                <a:solidFill>
                  <a:srgbClr val="0070C0"/>
                </a:solidFill>
              </a:rPr>
              <a:t>Balloons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AutoShape 2" descr="Výsledek obrázku pro etwin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4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eTwinning a my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Jsme žáci 6. třídy a náš tým se jmenuje Happy </a:t>
            </a:r>
            <a:r>
              <a:rPr lang="cs-CZ" dirty="0" err="1" smtClean="0">
                <a:solidFill>
                  <a:srgbClr val="002060"/>
                </a:solidFill>
              </a:rPr>
              <a:t>Balloons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S </a:t>
            </a:r>
            <a:r>
              <a:rPr lang="cs-CZ" dirty="0" err="1" smtClean="0">
                <a:solidFill>
                  <a:srgbClr val="002060"/>
                </a:solidFill>
              </a:rPr>
              <a:t>eTwinningem</a:t>
            </a:r>
            <a:r>
              <a:rPr lang="cs-CZ" dirty="0" smtClean="0">
                <a:solidFill>
                  <a:srgbClr val="002060"/>
                </a:solidFill>
              </a:rPr>
              <a:t> jsme se seznámili letos, při hodinách informatiky a angličtiny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Zjistili jsme, že eTwinning je skvělá zábava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Někteří z nás se zapojili do dvou projektů: Hrajeme si s </a:t>
            </a:r>
            <a:r>
              <a:rPr lang="cs-CZ" dirty="0" err="1" smtClean="0">
                <a:solidFill>
                  <a:srgbClr val="002060"/>
                </a:solidFill>
              </a:rPr>
              <a:t>eTwinningem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Learning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English</a:t>
            </a:r>
            <a:r>
              <a:rPr lang="cs-CZ" dirty="0" smtClean="0">
                <a:solidFill>
                  <a:srgbClr val="002060"/>
                </a:solidFill>
              </a:rPr>
              <a:t> with </a:t>
            </a:r>
            <a:r>
              <a:rPr lang="cs-CZ" dirty="0" err="1" smtClean="0">
                <a:solidFill>
                  <a:srgbClr val="002060"/>
                </a:solidFill>
              </a:rPr>
              <a:t>friends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Jana\Local Settings\Temporary Internet Files\Content.IE5\KP94621B\183px-Fsmil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859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4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Hrajeme si s </a:t>
            </a:r>
            <a:r>
              <a:rPr lang="cs-CZ" b="1" dirty="0" err="1" smtClean="0">
                <a:solidFill>
                  <a:srgbClr val="002060"/>
                </a:solidFill>
              </a:rPr>
              <a:t>eTwinningem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6145" name="Picture 1" descr="E:\Dokumenty\Základní škola Přimda\eTwinning\2014-15\10 let eTwiningu\Happy Ballo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84" y="1409355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Dokumenty\Základní škola Přimda\eTwinning\2014-15\10 let eTwiningu\Hack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956">
            <a:off x="763068" y="3470045"/>
            <a:ext cx="2438320" cy="24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okumenty\Základní škola Přimda\eTwinning\2014-15\10 let eTwiningu\Neopatrná prác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88"/>
          <a:stretch/>
        </p:blipFill>
        <p:spPr bwMode="auto">
          <a:xfrm rot="1142036">
            <a:off x="5990840" y="3433683"/>
            <a:ext cx="2529507" cy="257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</a:rPr>
              <a:t>Learning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English</a:t>
            </a:r>
            <a:r>
              <a:rPr lang="cs-CZ" b="1" dirty="0" smtClean="0">
                <a:solidFill>
                  <a:srgbClr val="002060"/>
                </a:solidFill>
              </a:rPr>
              <a:t> with </a:t>
            </a:r>
            <a:r>
              <a:rPr lang="cs-CZ" b="1" dirty="0" err="1" smtClean="0">
                <a:solidFill>
                  <a:srgbClr val="002060"/>
                </a:solidFill>
              </a:rPr>
              <a:t>friends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96046" y="1340769"/>
            <a:ext cx="8047242" cy="122413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Vytvářeli jsme prezentace o Vánocích v České republice, někteří z nás se zúčastnili </a:t>
            </a:r>
            <a:r>
              <a:rPr lang="cs-CZ" sz="2400" dirty="0" err="1" smtClean="0">
                <a:solidFill>
                  <a:srgbClr val="002060"/>
                </a:solidFill>
              </a:rPr>
              <a:t>Skype</a:t>
            </a:r>
            <a:r>
              <a:rPr lang="cs-CZ" sz="2400" dirty="0" smtClean="0">
                <a:solidFill>
                  <a:srgbClr val="002060"/>
                </a:solidFill>
              </a:rPr>
              <a:t> setkání s partnerskou školou v Norsku,…</a:t>
            </a:r>
            <a:endParaRPr lang="cs-CZ" sz="2400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3" t="20568" r="10478" b="14161"/>
          <a:stretch/>
        </p:blipFill>
        <p:spPr bwMode="auto">
          <a:xfrm rot="20665262">
            <a:off x="839498" y="2569814"/>
            <a:ext cx="3154993" cy="239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6" t="20138" r="10525" b="14255"/>
          <a:stretch/>
        </p:blipFill>
        <p:spPr bwMode="auto">
          <a:xfrm rot="675684">
            <a:off x="4835847" y="2443810"/>
            <a:ext cx="3482440" cy="264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://twinspace.etwinning.net/files/collabspace/1/61/961/1961/images/b31a35f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558857" cy="26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1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Co bude dál?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Už teď se těšíme na další úkoly hraní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s </a:t>
            </a:r>
            <a:r>
              <a:rPr lang="cs-CZ" dirty="0" err="1" smtClean="0">
                <a:solidFill>
                  <a:srgbClr val="002060"/>
                </a:solidFill>
              </a:rPr>
              <a:t>eTwinningem</a:t>
            </a:r>
            <a:r>
              <a:rPr lang="cs-CZ" dirty="0">
                <a:solidFill>
                  <a:srgbClr val="002060"/>
                </a:solidFill>
              </a:rPr>
              <a:t>!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 doufáme, že v příštím školním roce nás bude čekat ještě nějaký další zajímavý </a:t>
            </a:r>
            <a:r>
              <a:rPr lang="cs-CZ" dirty="0" err="1" smtClean="0">
                <a:solidFill>
                  <a:srgbClr val="002060"/>
                </a:solidFill>
              </a:rPr>
              <a:t>eTwinningový</a:t>
            </a:r>
            <a:r>
              <a:rPr lang="cs-CZ" dirty="0" smtClean="0">
                <a:solidFill>
                  <a:srgbClr val="002060"/>
                </a:solidFill>
              </a:rPr>
              <a:t> projekt!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125" name="Picture 5" descr="C:\Documents and Settings\Jana\Local Settings\Temporary Internet Files\Content.IE5\EMDPMZ65\Senior_School_link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CFC"/>
              </a:clrFrom>
              <a:clrTo>
                <a:srgbClr val="FF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91043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4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eTwinning je super!!!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C:\Documents and Settings\Jana\Local Settings\Temporary Internet Files\Content.IE5\UW2SFOFK\smile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456384" cy="350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318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106</Words>
  <Application>Microsoft Office PowerPoint</Application>
  <PresentationFormat>Předvádění na obrazovce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Jak se učíme s eTwinningem</vt:lpstr>
      <vt:lpstr>eTwinning a my</vt:lpstr>
      <vt:lpstr>Hrajeme si s eTwinningem</vt:lpstr>
      <vt:lpstr>Learning English with friends</vt:lpstr>
      <vt:lpstr>Co bude dál?</vt:lpstr>
      <vt:lpstr>eTwinning je super!!!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se učíme s eTwinningem</dc:title>
  <dc:creator>Jana</dc:creator>
  <cp:lastModifiedBy>Jana</cp:lastModifiedBy>
  <cp:revision>3</cp:revision>
  <dcterms:created xsi:type="dcterms:W3CDTF">2015-07-21T18:11:38Z</dcterms:created>
  <dcterms:modified xsi:type="dcterms:W3CDTF">2015-07-21T18:37:15Z</dcterms:modified>
</cp:coreProperties>
</file>