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1" r:id="rId4"/>
    <p:sldId id="272" r:id="rId5"/>
    <p:sldId id="273" r:id="rId6"/>
    <p:sldId id="258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63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7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33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6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05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0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34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17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49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80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62BF-8533-494E-91CA-458EBF217C5C}" type="datetimeFigureOut">
              <a:rPr lang="cs-CZ" smtClean="0"/>
              <a:t>24. 4. 2015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6CD31-D810-4C1A-B2FC-9C9898327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4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NAŠE ŠKOLA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ZÁKLADNÍ ŠKOLA PŘEROV, TRÁVNÍK27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17683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chodba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121668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atrium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75477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vyučování si rádi zahrajeme stolní tenis.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54051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chodba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55824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35618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to jsme my 1.A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172483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4069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4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60266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Naše škola leží na okraji Přerova</a:t>
            </a:r>
            <a:br>
              <a:rPr lang="cs-CZ" dirty="0" smtClean="0"/>
            </a:br>
            <a:r>
              <a:rPr lang="cs-CZ" dirty="0" smtClean="0"/>
              <a:t> blízko řeky Bečva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91042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vyučování si hrajeme ve školní zahradě.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180018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5419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Máme rádi průlezky na školní zahradě.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174530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Rádi pracujeme s výukovými programy na počítačích.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34781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Máme dvě tělocvičny.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174256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Učíme se  připravovat pokrmy ve cvičné kuchyňce.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52234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Obědváme ve školní jídelně.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42438376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67</Words>
  <Application>Microsoft Office PowerPoint</Application>
  <PresentationFormat>Předvádění na obrazovce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NAŠE ŠKOLA  ZÁKLADNÍ ŠKOLA PŘEROV, TRÁVNÍK27</vt:lpstr>
      <vt:lpstr>Naše škola leží na okraji Přerova  blízko řeky Bečva</vt:lpstr>
      <vt:lpstr>Po vyučování si hrajeme ve školní zahradě.</vt:lpstr>
      <vt:lpstr>Prezentace aplikace PowerPoint</vt:lpstr>
      <vt:lpstr>Máme rádi průlezky na školní zahradě.</vt:lpstr>
      <vt:lpstr>Rádi pracujeme s výukovými programy na počítačích.</vt:lpstr>
      <vt:lpstr>Máme dvě tělocvičny.</vt:lpstr>
      <vt:lpstr>Učíme se  připravovat pokrmy ve cvičné kuchyňce.</vt:lpstr>
      <vt:lpstr>Obědváme ve školní jídelně.</vt:lpstr>
      <vt:lpstr>Školní chodba</vt:lpstr>
      <vt:lpstr>Školní atrium</vt:lpstr>
      <vt:lpstr>Po vyučování si rádi zahrajeme stolní tenis.</vt:lpstr>
      <vt:lpstr>Školní chodba</vt:lpstr>
      <vt:lpstr>Prezentace aplikace PowerPoint</vt:lpstr>
      <vt:lpstr>A to jsme my 1.A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Mamuška</dc:creator>
  <cp:lastModifiedBy>Mamuška</cp:lastModifiedBy>
  <cp:revision>8</cp:revision>
  <dcterms:created xsi:type="dcterms:W3CDTF">2014-10-23T16:16:30Z</dcterms:created>
  <dcterms:modified xsi:type="dcterms:W3CDTF">2015-04-24T17:08:54Z</dcterms:modified>
</cp:coreProperties>
</file>