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6E8D0-B616-4E82-B8DE-A9BB812A9DE4}" type="datetimeFigureOut">
              <a:rPr lang="cs-CZ" smtClean="0"/>
              <a:pPr/>
              <a:t>16.11.2014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81E3F4-3575-406E-AD57-D491962DF8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7192888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Latvian test in Ostrava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Mr. Quick Comes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 winner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Winning team in the Latvian test.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 arriva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Mr. Quick arrived a little bit damaged.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 star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 brought a strange picture.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 star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 know what this code means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 hard work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But the test is really difficult.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5 Mr Quick come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Mr. Quick comes to help.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 help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Now it is not difficult anymore.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 team member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Captains of 6 teams with their results.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 second plac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There were 2 teams with 14 points.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This team lost in the extra task. 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74</Words>
  <Application>Microsoft Office PowerPoint</Application>
  <PresentationFormat>Předvádění na obrazovce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Papír</vt:lpstr>
      <vt:lpstr>Mr. Quick Comes</vt:lpstr>
      <vt:lpstr>Mr. Quick arrived a little bit damaged.</vt:lpstr>
      <vt:lpstr>He brought a strange picture.</vt:lpstr>
      <vt:lpstr>We know what this code means </vt:lpstr>
      <vt:lpstr>But the test is really difficult.</vt:lpstr>
      <vt:lpstr>Mr. Quick comes to help.</vt:lpstr>
      <vt:lpstr>Now it is not difficult anymore.</vt:lpstr>
      <vt:lpstr>Captains of 6 teams with their results. </vt:lpstr>
      <vt:lpstr>There were 2 teams with 14 points.  This team lost in the extra task.  </vt:lpstr>
      <vt:lpstr>Winning team in the Latvian test.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Quick Comes</dc:title>
  <dc:creator>a.holasova</dc:creator>
  <cp:lastModifiedBy>a.holasova</cp:lastModifiedBy>
  <cp:revision>3</cp:revision>
  <dcterms:created xsi:type="dcterms:W3CDTF">2014-11-16T14:59:32Z</dcterms:created>
  <dcterms:modified xsi:type="dcterms:W3CDTF">2014-11-16T15:24:29Z</dcterms:modified>
</cp:coreProperties>
</file>