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1F28-221D-441E-931E-38DACA5AAE1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0A07C-5A13-4773-A848-0BCB5DE8D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93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1F28-221D-441E-931E-38DACA5AAE1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0A07C-5A13-4773-A848-0BCB5DE8D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52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1F28-221D-441E-931E-38DACA5AAE1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0A07C-5A13-4773-A848-0BCB5DE8D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25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1F28-221D-441E-931E-38DACA5AAE1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0A07C-5A13-4773-A848-0BCB5DE8D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58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1F28-221D-441E-931E-38DACA5AAE1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0A07C-5A13-4773-A848-0BCB5DE8D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98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1F28-221D-441E-931E-38DACA5AAE1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0A07C-5A13-4773-A848-0BCB5DE8D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52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1F28-221D-441E-931E-38DACA5AAE1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0A07C-5A13-4773-A848-0BCB5DE8D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5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1F28-221D-441E-931E-38DACA5AAE1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0A07C-5A13-4773-A848-0BCB5DE8D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72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1F28-221D-441E-931E-38DACA5AAE1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0A07C-5A13-4773-A848-0BCB5DE8D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04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1F28-221D-441E-931E-38DACA5AAE1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0A07C-5A13-4773-A848-0BCB5DE8D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34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1F28-221D-441E-931E-38DACA5AAE1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0A07C-5A13-4773-A848-0BCB5DE8D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51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51F28-221D-441E-931E-38DACA5AAE16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0A07C-5A13-4773-A848-0BCB5DE8D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04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44015" y="-387424"/>
            <a:ext cx="7772400" cy="1470025"/>
          </a:xfrm>
        </p:spPr>
        <p:txBody>
          <a:bodyPr/>
          <a:lstStyle/>
          <a:p>
            <a:r>
              <a:rPr lang="cs-CZ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Nebezpečí na internetu</a:t>
            </a:r>
            <a:endParaRPr lang="cs-CZ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688" y="908720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tužka zahnutá dolů 4"/>
          <p:cNvSpPr/>
          <p:nvPr/>
        </p:nvSpPr>
        <p:spPr>
          <a:xfrm>
            <a:off x="3461132" y="1554935"/>
            <a:ext cx="2750503" cy="1335016"/>
          </a:xfrm>
          <a:prstGeom prst="ellipseRibb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Nepřidávej si cizí lidi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Stužka zahnutá dolů 5"/>
          <p:cNvSpPr/>
          <p:nvPr/>
        </p:nvSpPr>
        <p:spPr>
          <a:xfrm rot="20985367">
            <a:off x="296306" y="4766861"/>
            <a:ext cx="3384376" cy="1436644"/>
          </a:xfrm>
          <a:prstGeom prst="ellipseRibb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Nedávej nikdy svoji fotku cizím lidem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8" name="Stužka zahnutá nahoru 7"/>
          <p:cNvSpPr/>
          <p:nvPr/>
        </p:nvSpPr>
        <p:spPr>
          <a:xfrm>
            <a:off x="2964176" y="3140968"/>
            <a:ext cx="3744416" cy="1118992"/>
          </a:xfrm>
          <a:prstGeom prst="ellipse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rgbClr val="00B0F0"/>
                </a:solidFill>
              </a:rPr>
              <a:t>Kyberšikana</a:t>
            </a:r>
            <a:endParaRPr lang="cs-CZ" sz="2400" dirty="0">
              <a:solidFill>
                <a:srgbClr val="00B0F0"/>
              </a:solidFill>
            </a:endParaRPr>
          </a:p>
        </p:txBody>
      </p:sp>
      <p:sp>
        <p:nvSpPr>
          <p:cNvPr id="9" name="Stužka zahnutá dolů 8"/>
          <p:cNvSpPr/>
          <p:nvPr/>
        </p:nvSpPr>
        <p:spPr>
          <a:xfrm rot="1115573">
            <a:off x="376988" y="715627"/>
            <a:ext cx="2900062" cy="1384720"/>
          </a:xfrm>
          <a:prstGeom prst="ellipseRibb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Nedávej si nikdy schůzku s cizími lidmi</a:t>
            </a:r>
            <a:endParaRPr lang="cs-CZ" dirty="0">
              <a:solidFill>
                <a:srgbClr val="7030A0"/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08920"/>
            <a:ext cx="2194237" cy="1371398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991" y="2769056"/>
            <a:ext cx="1966893" cy="1311262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697" y="5621273"/>
            <a:ext cx="1951375" cy="923600"/>
          </a:xfrm>
          <a:prstGeom prst="rect">
            <a:avLst/>
          </a:prstGeom>
        </p:spPr>
      </p:pic>
      <p:sp>
        <p:nvSpPr>
          <p:cNvPr id="13" name="Stužka zahnutá dolů 12"/>
          <p:cNvSpPr/>
          <p:nvPr/>
        </p:nvSpPr>
        <p:spPr>
          <a:xfrm rot="20476891">
            <a:off x="6334113" y="825168"/>
            <a:ext cx="2666183" cy="1335016"/>
          </a:xfrm>
          <a:prstGeom prst="ellipseRibb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Nesděluj adresu cizím lidem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14" name="Stužka zahnutá dolů 13"/>
          <p:cNvSpPr/>
          <p:nvPr/>
        </p:nvSpPr>
        <p:spPr>
          <a:xfrm rot="1624563">
            <a:off x="6057192" y="5012293"/>
            <a:ext cx="2808312" cy="1255844"/>
          </a:xfrm>
          <a:prstGeom prst="ellipseRibb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Nezveřejňuj své osobní údaje</a:t>
            </a:r>
            <a:endParaRPr lang="cs-CZ" dirty="0">
              <a:solidFill>
                <a:srgbClr val="00B0F0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754" y="4259960"/>
            <a:ext cx="1245259" cy="126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8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30</Words>
  <Application>Microsoft Office PowerPoint</Application>
  <PresentationFormat>Předvádění na obrazovce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Nebezpečí na internetu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Nebezpečí na internetu</dc:title>
  <dc:creator>Markéta Janowská</dc:creator>
  <cp:lastModifiedBy>Markéta Janowská</cp:lastModifiedBy>
  <cp:revision>5</cp:revision>
  <dcterms:created xsi:type="dcterms:W3CDTF">2015-04-15T11:56:18Z</dcterms:created>
  <dcterms:modified xsi:type="dcterms:W3CDTF">2015-04-15T12:42:11Z</dcterms:modified>
</cp:coreProperties>
</file>