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3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92B0-9C31-446B-9D2A-F5FA4230EC12}" type="datetimeFigureOut">
              <a:rPr lang="cs-CZ" smtClean="0"/>
              <a:pPr/>
              <a:t>8.7.2015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EFDEC-DE5B-493C-A1EE-6B6F7944F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ZŠ a MŠ Palackého Prostějov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Co vše zvládnete u nás ve škole</a:t>
            </a:r>
          </a:p>
          <a:p>
            <a:r>
              <a:rPr lang="cs-CZ" dirty="0" smtClean="0"/>
              <a:t>4.A třída 2014/2015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2290" name="Picture 2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613" y="4772025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Eurorébus</a:t>
            </a:r>
            <a:endParaRPr lang="cs-CZ" dirty="0"/>
          </a:p>
        </p:txBody>
      </p:sp>
      <p:pic>
        <p:nvPicPr>
          <p:cNvPr id="1026" name="Picture 2" descr="C:\Users\nt\Desktop\DSC02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1027" name="Picture 3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863" y="508793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gramotnost</a:t>
            </a:r>
            <a:endParaRPr lang="cs-CZ" dirty="0"/>
          </a:p>
        </p:txBody>
      </p:sp>
      <p:pic>
        <p:nvPicPr>
          <p:cNvPr id="2050" name="Picture 2" descr="C:\Users\nt\Desktop\finanční gramotnost obráze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408712" cy="4636606"/>
          </a:xfrm>
          <a:prstGeom prst="rect">
            <a:avLst/>
          </a:prstGeom>
          <a:noFill/>
        </p:spPr>
      </p:pic>
      <p:pic>
        <p:nvPicPr>
          <p:cNvPr id="2051" name="Picture 3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4938713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Hrajeme si s e </a:t>
            </a:r>
            <a:r>
              <a:rPr lang="cs-CZ" dirty="0" err="1" smtClean="0"/>
              <a:t>Twinningem</a:t>
            </a:r>
            <a:endParaRPr lang="cs-CZ" dirty="0"/>
          </a:p>
        </p:txBody>
      </p:sp>
      <p:pic>
        <p:nvPicPr>
          <p:cNvPr id="1026" name="Picture 2" descr="C:\Users\nt\Desktop\DSC0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taky se těšíme na prázdniny</a:t>
            </a:r>
            <a:endParaRPr lang="cs-CZ" dirty="0"/>
          </a:p>
        </p:txBody>
      </p:sp>
      <p:pic>
        <p:nvPicPr>
          <p:cNvPr id="3074" name="Picture 2" descr="C:\Users\nt\Desktop\vo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499" y="1600200"/>
            <a:ext cx="6799002" cy="4525963"/>
          </a:xfrm>
          <a:prstGeom prst="rect">
            <a:avLst/>
          </a:prstGeom>
          <a:noFill/>
        </p:spPr>
      </p:pic>
      <p:pic>
        <p:nvPicPr>
          <p:cNvPr id="3075" name="Picture 3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Budova školy</a:t>
            </a:r>
            <a:endParaRPr lang="cs-CZ" dirty="0"/>
          </a:p>
        </p:txBody>
      </p:sp>
      <p:pic>
        <p:nvPicPr>
          <p:cNvPr id="2051" name="Picture 3" descr="C:\Users\nt\Desktop\ško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</p:spPr>
      </p:pic>
      <p:pic>
        <p:nvPicPr>
          <p:cNvPr id="11266" name="Picture 2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6763" y="4772025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Naučíte se skládat </a:t>
            </a:r>
            <a:r>
              <a:rPr lang="cs-CZ" dirty="0" err="1" smtClean="0"/>
              <a:t>origami</a:t>
            </a:r>
            <a:endParaRPr lang="cs-CZ" dirty="0"/>
          </a:p>
        </p:txBody>
      </p:sp>
      <p:pic>
        <p:nvPicPr>
          <p:cNvPr id="3075" name="Picture 3" descr="C:\Users\nt\Desktop\DSC02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  <p:pic>
        <p:nvPicPr>
          <p:cNvPr id="10242" name="Picture 2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4905375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Užijete si legraci na škole v přírodě</a:t>
            </a:r>
            <a:endParaRPr lang="cs-CZ" dirty="0"/>
          </a:p>
        </p:txBody>
      </p:sp>
      <p:pic>
        <p:nvPicPr>
          <p:cNvPr id="4098" name="Picture 2" descr="C:\Users\nt\Desktop\DSC02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9218" name="Picture 2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988" y="49720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Můžete získat průkaz cyklisty</a:t>
            </a:r>
            <a:endParaRPr lang="cs-CZ" dirty="0"/>
          </a:p>
        </p:txBody>
      </p:sp>
      <p:pic>
        <p:nvPicPr>
          <p:cNvPr id="5122" name="Picture 2" descr="C:\Users\nt\Desktop\DSC01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8194" name="Picture 2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6763" y="4987925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Oslavíte Vánoce</a:t>
            </a:r>
            <a:endParaRPr lang="cs-CZ" dirty="0"/>
          </a:p>
        </p:txBody>
      </p:sp>
      <p:pic>
        <p:nvPicPr>
          <p:cNvPr id="6146" name="Picture 2" descr="C:\Users\nt\Desktop\gu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0267" y="1716881"/>
            <a:ext cx="5723466" cy="4292600"/>
          </a:xfrm>
          <a:prstGeom prst="rect">
            <a:avLst/>
          </a:prstGeom>
          <a:noFill/>
        </p:spPr>
      </p:pic>
      <p:pic>
        <p:nvPicPr>
          <p:cNvPr id="7170" name="Picture 2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0075" y="4854575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Naučíte se skákat gumu</a:t>
            </a:r>
            <a:endParaRPr lang="cs-CZ" dirty="0"/>
          </a:p>
        </p:txBody>
      </p:sp>
      <p:pic>
        <p:nvPicPr>
          <p:cNvPr id="7170" name="Picture 2" descr="D:\fotky 20.4.2015\DSC01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6146" name="Picture 2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650" y="49720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Zahrajete si vybíjenou</a:t>
            </a:r>
            <a:endParaRPr lang="cs-CZ" dirty="0"/>
          </a:p>
        </p:txBody>
      </p:sp>
      <p:pic>
        <p:nvPicPr>
          <p:cNvPr id="8194" name="Picture 2" descr="D:\fotky 20.4.2015\DSC0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122" name="Picture 2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863" y="5038725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Účastníte se celostátních kol soutěží - Pangea</a:t>
            </a:r>
            <a:endParaRPr lang="cs-CZ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nt\AppData\Local\Microsoft\Windows\Temporary Internet Files\Content.IE5\DW5TIGML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2292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62</Words>
  <Application>Microsoft Office PowerPoint</Application>
  <PresentationFormat>Předvádění na obrazovce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ZŠ a MŠ Palackého Prostějov</vt:lpstr>
      <vt:lpstr>Budova školy</vt:lpstr>
      <vt:lpstr>Naučíte se skládat origami</vt:lpstr>
      <vt:lpstr>Užijete si legraci na škole v přírodě</vt:lpstr>
      <vt:lpstr>Můžete získat průkaz cyklisty</vt:lpstr>
      <vt:lpstr>Oslavíte Vánoce</vt:lpstr>
      <vt:lpstr>Naučíte se skákat gumu</vt:lpstr>
      <vt:lpstr>Zahrajete si vybíjenou</vt:lpstr>
      <vt:lpstr>Účastníte se celostátních kol soutěží - Pangea</vt:lpstr>
      <vt:lpstr>Eurorébus</vt:lpstr>
      <vt:lpstr>Finanční gramotnost</vt:lpstr>
      <vt:lpstr>Hrajeme si s e Twinningem</vt:lpstr>
      <vt:lpstr>A taky se těšíme na prázdniny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a MŠ Palackého Prostějov</dc:title>
  <dc:creator>Windows User</dc:creator>
  <cp:lastModifiedBy>Windows User</cp:lastModifiedBy>
  <cp:revision>32</cp:revision>
  <dcterms:created xsi:type="dcterms:W3CDTF">2015-07-04T10:41:40Z</dcterms:created>
  <dcterms:modified xsi:type="dcterms:W3CDTF">2015-07-08T06:13:45Z</dcterms:modified>
</cp:coreProperties>
</file>