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29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48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984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641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11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843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51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63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240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45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55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62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46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84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11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56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58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869488C-656B-47C9-942F-4159B548D0F3}" type="datetimeFigureOut">
              <a:rPr lang="cs-CZ" smtClean="0"/>
              <a:t>23.9.2015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0721D3D-0978-406B-9022-050E07ED9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78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-Skolicka-s-Dadou-Dada-Patrasova---Skolicka-s-Dad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5" y="326342"/>
            <a:ext cx="10092744" cy="567212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91683" y="2768957"/>
            <a:ext cx="66197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Mateřská škola Květinka Hlásná Třebaň</a:t>
            </a:r>
            <a:endParaRPr lang="cs-CZ"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44460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12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1313645"/>
            <a:ext cx="8825660" cy="2879536"/>
          </a:xfrm>
        </p:spPr>
        <p:txBody>
          <a:bodyPr/>
          <a:lstStyle/>
          <a:p>
            <a:r>
              <a:rPr lang="cs-CZ" sz="5400" dirty="0" smtClean="0">
                <a:latin typeface="Comic Sans MS" panose="030F0702030302020204" pitchFamily="66" charset="0"/>
              </a:rPr>
              <a:t>Přejeme </a:t>
            </a:r>
            <a:r>
              <a:rPr lang="cs-CZ" sz="5400" dirty="0" err="1" smtClean="0">
                <a:latin typeface="Comic Sans MS" panose="030F0702030302020204" pitchFamily="66" charset="0"/>
              </a:rPr>
              <a:t>eTwinningu</a:t>
            </a:r>
            <a:r>
              <a:rPr lang="cs-CZ" sz="5400" dirty="0" smtClean="0">
                <a:latin typeface="Comic Sans MS" panose="030F0702030302020204" pitchFamily="66" charset="0"/>
              </a:rPr>
              <a:t> mnoho a mnoho dalších projektů </a:t>
            </a:r>
            <a:r>
              <a:rPr lang="cs-CZ" sz="54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cs-CZ" sz="5400" dirty="0">
              <a:latin typeface="Comic Sans MS" panose="030F0702030302020204" pitchFamily="66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9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4" y="1790163"/>
            <a:ext cx="9289811" cy="2987218"/>
          </a:xfrm>
        </p:spPr>
        <p:txBody>
          <a:bodyPr/>
          <a:lstStyle/>
          <a:p>
            <a:r>
              <a:rPr lang="cs-CZ" dirty="0" smtClean="0">
                <a:latin typeface="Comic Sans MS" panose="030F0702030302020204" pitchFamily="66" charset="0"/>
              </a:rPr>
              <a:t>Jak jsme tvořili úkoly</a:t>
            </a:r>
            <a:endParaRPr lang="cs-CZ" dirty="0"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9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split orient="vert"/>
      </p:transition>
    </mc:Choice>
    <mc:Fallback xmlns="">
      <p:transition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0"/>
            <a:ext cx="12781652" cy="71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8" y="162010"/>
            <a:ext cx="11539470" cy="64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587300"/>
            <a:ext cx="8825659" cy="1460439"/>
          </a:xfrm>
        </p:spPr>
        <p:txBody>
          <a:bodyPr/>
          <a:lstStyle/>
          <a:p>
            <a:r>
              <a:rPr lang="cs-CZ" dirty="0" smtClean="0">
                <a:latin typeface="Comic Sans MS" panose="030F0702030302020204" pitchFamily="66" charset="0"/>
              </a:rPr>
              <a:t>Pohádkou o kůzlatech jsme se inspirovali k vytvoření třetího úkolu</a:t>
            </a:r>
            <a:endParaRPr lang="cs-CZ" dirty="0">
              <a:latin typeface="Comic Sans MS" panose="030F0702030302020204" pitchFamily="66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2" y="2680774"/>
            <a:ext cx="3416300" cy="34163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050" y="2680774"/>
            <a:ext cx="3324361" cy="3324361"/>
          </a:xfrm>
          <a:prstGeom prst="rect">
            <a:avLst/>
          </a:prstGeom>
          <a:scene3d>
            <a:camera prst="orthographicFront">
              <a:rot lat="21299996" lon="21299991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6577842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" y="261938"/>
            <a:ext cx="11736532" cy="65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7507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7423" y="1063417"/>
            <a:ext cx="8831816" cy="1372986"/>
          </a:xfrm>
        </p:spPr>
        <p:txBody>
          <a:bodyPr/>
          <a:lstStyle/>
          <a:p>
            <a:r>
              <a:rPr lang="cs-CZ" sz="4400" dirty="0" smtClean="0">
                <a:latin typeface="Comic Sans MS" panose="030F0702030302020204" pitchFamily="66" charset="0"/>
              </a:rPr>
              <a:t>        A takto jsme plnili 5.úkol</a:t>
            </a:r>
            <a:endParaRPr lang="cs-CZ" sz="4400" dirty="0">
              <a:latin typeface="Comic Sans MS" panose="030F0702030302020204" pitchFamily="66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17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50529_0902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5299"/>
      </p:ext>
    </p:extLst>
  </p:cSld>
  <p:clrMapOvr>
    <a:masterClrMapping/>
  </p:clrMapOvr>
  <p:transition spd="slow" advClick="0" advTm="10000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9500" y="1352282"/>
            <a:ext cx="8825660" cy="2184077"/>
          </a:xfrm>
        </p:spPr>
        <p:txBody>
          <a:bodyPr/>
          <a:lstStyle/>
          <a:p>
            <a:pPr algn="ctr"/>
            <a:r>
              <a:rPr lang="cs-CZ" sz="4800" dirty="0" smtClean="0">
                <a:latin typeface="Comic Sans MS" panose="030F0702030302020204" pitchFamily="66" charset="0"/>
              </a:rPr>
              <a:t>A na letní dílně jsme se naučili používat mnoho nových aplikací</a:t>
            </a:r>
            <a:endParaRPr lang="cs-CZ" sz="4800" dirty="0">
              <a:latin typeface="Comic Sans MS" panose="030F0702030302020204" pitchFamily="66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6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ový efekt">
  <a:themeElements>
    <a:clrScheme name="Iontový efekt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63</TotalTime>
  <Words>44</Words>
  <Application>Microsoft Office PowerPoint</Application>
  <PresentationFormat>Širokoúhlá obrazovka</PresentationFormat>
  <Paragraphs>6</Paragraphs>
  <Slides>11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Comic Sans MS</vt:lpstr>
      <vt:lpstr>Wingdings</vt:lpstr>
      <vt:lpstr>Wingdings 3</vt:lpstr>
      <vt:lpstr>Iontový efekt</vt:lpstr>
      <vt:lpstr>Prezentace aplikace PowerPoint</vt:lpstr>
      <vt:lpstr>Jak jsme tvořili úkoly</vt:lpstr>
      <vt:lpstr>Prezentace aplikace PowerPoint</vt:lpstr>
      <vt:lpstr>Prezentace aplikace PowerPoint</vt:lpstr>
      <vt:lpstr>Pohádkou o kůzlatech jsme se inspirovali k vytvoření třetího úkolu</vt:lpstr>
      <vt:lpstr>Prezentace aplikace PowerPoint</vt:lpstr>
      <vt:lpstr>        A takto jsme plnili 5.úkol</vt:lpstr>
      <vt:lpstr>Prezentace aplikace PowerPoint</vt:lpstr>
      <vt:lpstr>A na letní dílně jsme se naučili používat mnoho nových aplikací</vt:lpstr>
      <vt:lpstr>Prezentace aplikace PowerPoint</vt:lpstr>
      <vt:lpstr>Přejeme eTwinningu mnoho a mnoho dalších projektů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Uzivatel</cp:lastModifiedBy>
  <cp:revision>7</cp:revision>
  <dcterms:created xsi:type="dcterms:W3CDTF">2015-09-23T14:29:00Z</dcterms:created>
  <dcterms:modified xsi:type="dcterms:W3CDTF">2015-09-23T15:45:05Z</dcterms:modified>
</cp:coreProperties>
</file>