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59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0E935-BE6D-4919-A743-CABC6151FBC7}" type="datetimeFigureOut">
              <a:rPr lang="cs-CZ" smtClean="0"/>
              <a:t>27.6.2015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15C1-1B0A-4AB6-93A6-6B953F41999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0E935-BE6D-4919-A743-CABC6151FBC7}" type="datetimeFigureOut">
              <a:rPr lang="cs-CZ" smtClean="0"/>
              <a:t>27.6.2015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15C1-1B0A-4AB6-93A6-6B953F41999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0E935-BE6D-4919-A743-CABC6151FBC7}" type="datetimeFigureOut">
              <a:rPr lang="cs-CZ" smtClean="0"/>
              <a:t>27.6.2015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15C1-1B0A-4AB6-93A6-6B953F41999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0E935-BE6D-4919-A743-CABC6151FBC7}" type="datetimeFigureOut">
              <a:rPr lang="cs-CZ" smtClean="0"/>
              <a:t>27.6.2015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15C1-1B0A-4AB6-93A6-6B953F41999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0E935-BE6D-4919-A743-CABC6151FBC7}" type="datetimeFigureOut">
              <a:rPr lang="cs-CZ" smtClean="0"/>
              <a:t>27.6.2015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15C1-1B0A-4AB6-93A6-6B953F41999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0E935-BE6D-4919-A743-CABC6151FBC7}" type="datetimeFigureOut">
              <a:rPr lang="cs-CZ" smtClean="0"/>
              <a:t>27.6.2015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15C1-1B0A-4AB6-93A6-6B953F41999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0E935-BE6D-4919-A743-CABC6151FBC7}" type="datetimeFigureOut">
              <a:rPr lang="cs-CZ" smtClean="0"/>
              <a:t>27.6.2015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15C1-1B0A-4AB6-93A6-6B953F41999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0E935-BE6D-4919-A743-CABC6151FBC7}" type="datetimeFigureOut">
              <a:rPr lang="cs-CZ" smtClean="0"/>
              <a:t>27.6.2015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15C1-1B0A-4AB6-93A6-6B953F41999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0E935-BE6D-4919-A743-CABC6151FBC7}" type="datetimeFigureOut">
              <a:rPr lang="cs-CZ" smtClean="0"/>
              <a:t>27.6.2015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15C1-1B0A-4AB6-93A6-6B953F41999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0E935-BE6D-4919-A743-CABC6151FBC7}" type="datetimeFigureOut">
              <a:rPr lang="cs-CZ" smtClean="0"/>
              <a:t>27.6.2015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15C1-1B0A-4AB6-93A6-6B953F41999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0E935-BE6D-4919-A743-CABC6151FBC7}" type="datetimeFigureOut">
              <a:rPr lang="cs-CZ" smtClean="0"/>
              <a:t>27.6.2015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15C1-1B0A-4AB6-93A6-6B953F41999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0E935-BE6D-4919-A743-CABC6151FBC7}" type="datetimeFigureOut">
              <a:rPr lang="cs-CZ" smtClean="0"/>
              <a:t>27.6.2015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B15C1-1B0A-4AB6-93A6-6B953F419991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ssromotovo.cz/charakteristika-skoly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esto-hranice.cz/cs/aktuality/archiv-aktualit/pripravuje-se-otevreni-veze-stare-radnice/dsc-0103.jpg" TargetMode="External"/><Relationship Id="rId3" Type="http://schemas.openxmlformats.org/officeDocument/2006/relationships/hyperlink" Target="http://www.nockostelu.cz/f/2010/hranice_kostelden(1).jpg" TargetMode="External"/><Relationship Id="rId7" Type="http://schemas.openxmlformats.org/officeDocument/2006/relationships/hyperlink" Target="http://www.mesto-hranice.cz/cs/pro-turisty/mesto-hranice/vojsko/vojsko-v-hranicich/kasarna-gen-zahalky3.jpg" TargetMode="External"/><Relationship Id="rId2" Type="http://schemas.openxmlformats.org/officeDocument/2006/relationships/hyperlink" Target="http://www.mesto-hranice.cz/cs/pro-turisty/mesto-hranice/historie-pamatky-a-zajimavosti/pamatky/p5076494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Hranice_(okres_P%C5%99erov)" TargetMode="External"/><Relationship Id="rId5" Type="http://schemas.openxmlformats.org/officeDocument/2006/relationships/hyperlink" Target="http://mic.hranet.cz/cs/historie-a-pamatky/stavebni-pamatky/hranicke-viadukty/_mod/photo/27/foto-hranice-10x15cm-25.jpg" TargetMode="External"/><Relationship Id="rId10" Type="http://schemas.openxmlformats.org/officeDocument/2006/relationships/hyperlink" Target="http://mic.hranet.cz/cs/historie-a-pamatky/stavebni-pamatky/synagoga-a-zidovske-ghetto/_mod/photo/47/hranice-zima-2004-55.jpg" TargetMode="External"/><Relationship Id="rId4" Type="http://schemas.openxmlformats.org/officeDocument/2006/relationships/hyperlink" Target="http://i.ytimg.com/vi/L3HKm3YOcfs/maxresdefault.jpg" TargetMode="External"/><Relationship Id="rId9" Type="http://schemas.openxmlformats.org/officeDocument/2006/relationships/hyperlink" Target="http://www.mesto-hranice.cz/cs/fotogalerie/foto-hranice/_mod/photo/10/dsc-0030-d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76672"/>
            <a:ext cx="9144000" cy="1470025"/>
          </a:xfrm>
        </p:spPr>
        <p:txBody>
          <a:bodyPr>
            <a:normAutofit/>
          </a:bodyPr>
          <a:lstStyle/>
          <a:p>
            <a:r>
              <a:rPr lang="cs-CZ" sz="4800" dirty="0" smtClean="0">
                <a:latin typeface="DejaVu Serif" pitchFamily="18" charset="0"/>
                <a:ea typeface="DejaVu Serif" pitchFamily="18" charset="0"/>
              </a:rPr>
              <a:t>Dovolte nám představit..</a:t>
            </a:r>
            <a:endParaRPr lang="cs-CZ" sz="4800" dirty="0">
              <a:latin typeface="DejaVu Serif" pitchFamily="18" charset="0"/>
              <a:ea typeface="DejaVu Serif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259632" y="1628800"/>
            <a:ext cx="76683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DejaVu Serif" pitchFamily="18" charset="0"/>
                <a:ea typeface="DejaVu Serif" pitchFamily="18" charset="0"/>
              </a:rPr>
              <a:t>- naše město Hranice</a:t>
            </a:r>
          </a:p>
          <a:p>
            <a:r>
              <a:rPr lang="cs-CZ" sz="2800" dirty="0" smtClean="0">
                <a:latin typeface="DejaVu Serif" pitchFamily="18" charset="0"/>
                <a:ea typeface="DejaVu Serif" pitchFamily="18" charset="0"/>
              </a:rPr>
              <a:t>- naši školu ZŠ a MŠ Hranice, </a:t>
            </a:r>
            <a:r>
              <a:rPr lang="cs-CZ" sz="2800" dirty="0" err="1" smtClean="0">
                <a:latin typeface="DejaVu Serif" pitchFamily="18" charset="0"/>
                <a:ea typeface="DejaVu Serif" pitchFamily="18" charset="0"/>
              </a:rPr>
              <a:t>Šromotovo</a:t>
            </a:r>
            <a:endParaRPr lang="cs-CZ" sz="2800" dirty="0" smtClean="0">
              <a:latin typeface="DejaVu Serif" pitchFamily="18" charset="0"/>
              <a:ea typeface="DejaVu Serif" pitchFamily="18" charset="0"/>
            </a:endParaRPr>
          </a:p>
          <a:p>
            <a:r>
              <a:rPr lang="cs-CZ" sz="2800" dirty="0" smtClean="0">
                <a:latin typeface="DejaVu Serif" pitchFamily="18" charset="0"/>
                <a:ea typeface="DejaVu Serif" pitchFamily="18" charset="0"/>
              </a:rPr>
              <a:t>- </a:t>
            </a:r>
            <a:r>
              <a:rPr lang="cs-CZ" sz="2800" dirty="0">
                <a:latin typeface="DejaVu Serif" pitchFamily="18" charset="0"/>
                <a:ea typeface="DejaVu Serif" pitchFamily="18" charset="0"/>
              </a:rPr>
              <a:t>n</a:t>
            </a:r>
            <a:r>
              <a:rPr lang="cs-CZ" sz="2800" dirty="0" smtClean="0">
                <a:latin typeface="DejaVu Serif" pitchFamily="18" charset="0"/>
                <a:ea typeface="DejaVu Serif" pitchFamily="18" charset="0"/>
              </a:rPr>
              <a:t>áš tým</a:t>
            </a:r>
            <a:endParaRPr lang="cs-CZ" sz="2800" dirty="0">
              <a:latin typeface="DejaVu Serif" pitchFamily="18" charset="0"/>
              <a:ea typeface="DejaVu Serif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203848" y="5846460"/>
            <a:ext cx="5748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DejaVu Serif" pitchFamily="18" charset="0"/>
                <a:ea typeface="DejaVu Serif" pitchFamily="18" charset="0"/>
              </a:rPr>
              <a:t>Simona Hrbáčková</a:t>
            </a:r>
          </a:p>
          <a:p>
            <a:r>
              <a:rPr lang="cs-CZ" dirty="0" smtClean="0">
                <a:latin typeface="DejaVu Serif" pitchFamily="18" charset="0"/>
                <a:ea typeface="DejaVu Serif" pitchFamily="18" charset="0"/>
              </a:rPr>
              <a:t>Mezinárodní klub ZŠ a MŠ Hranice, </a:t>
            </a:r>
            <a:r>
              <a:rPr lang="cs-CZ" dirty="0" err="1" smtClean="0">
                <a:latin typeface="DejaVu Serif" pitchFamily="18" charset="0"/>
                <a:ea typeface="DejaVu Serif" pitchFamily="18" charset="0"/>
              </a:rPr>
              <a:t>Šromotovo</a:t>
            </a:r>
            <a:endParaRPr lang="cs-CZ" dirty="0">
              <a:latin typeface="DejaVu Serif" pitchFamily="18" charset="0"/>
              <a:ea typeface="DejaVu Serif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DejaVu Serif" pitchFamily="18" charset="0"/>
                <a:ea typeface="DejaVu Serif" pitchFamily="18" charset="0"/>
              </a:rPr>
              <a:t>...naše město Hranice</a:t>
            </a:r>
            <a:endParaRPr lang="cs-CZ" sz="4000" dirty="0">
              <a:latin typeface="DejaVu Serif" pitchFamily="18" charset="0"/>
              <a:ea typeface="DejaVu Serif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040560"/>
          </a:xfrm>
        </p:spPr>
        <p:txBody>
          <a:bodyPr>
            <a:normAutofit fontScale="92500" lnSpcReduction="20000"/>
          </a:bodyPr>
          <a:lstStyle/>
          <a:p>
            <a:r>
              <a:rPr lang="cs-CZ" sz="2800" dirty="0" smtClean="0">
                <a:latin typeface="DejaVu Serif" pitchFamily="18" charset="0"/>
                <a:ea typeface="DejaVu Serif" pitchFamily="18" charset="0"/>
              </a:rPr>
              <a:t>Město má více než 18 500 obyvatel. </a:t>
            </a:r>
          </a:p>
          <a:p>
            <a:r>
              <a:rPr lang="cs-CZ" sz="2800" dirty="0" smtClean="0">
                <a:latin typeface="DejaVu Serif" pitchFamily="18" charset="0"/>
                <a:ea typeface="DejaVu Serif" pitchFamily="18" charset="0"/>
              </a:rPr>
              <a:t>Je to významné průmyslové a kulturní centrum regionu, které je obklopeno výjimečnými přírodními zajímavostmi.</a:t>
            </a:r>
            <a:endParaRPr lang="cs-CZ" sz="2800" dirty="0">
              <a:latin typeface="DejaVu Serif" pitchFamily="18" charset="0"/>
              <a:ea typeface="DejaVu Serif" pitchFamily="18" charset="0"/>
            </a:endParaRPr>
          </a:p>
          <a:p>
            <a:r>
              <a:rPr lang="cs-CZ" sz="2800" dirty="0" smtClean="0">
                <a:latin typeface="DejaVu Serif" pitchFamily="18" charset="0"/>
                <a:ea typeface="DejaVu Serif" pitchFamily="18" charset="0"/>
              </a:rPr>
              <a:t>Ve městě je spousta historických památek. </a:t>
            </a:r>
          </a:p>
          <a:p>
            <a:r>
              <a:rPr lang="cs-CZ" sz="2800" dirty="0" smtClean="0">
                <a:latin typeface="DejaVu Serif" pitchFamily="18" charset="0"/>
                <a:ea typeface="DejaVu Serif" pitchFamily="18" charset="0"/>
              </a:rPr>
              <a:t>Nejvýznamnějšími památkami jsou: </a:t>
            </a:r>
            <a:r>
              <a:rPr lang="cs-CZ" sz="2800" dirty="0">
                <a:latin typeface="DejaVu Serif" panose="02060603050605020204" pitchFamily="18" charset="0"/>
                <a:ea typeface="DejaVu Serif" panose="02060603050605020204" pitchFamily="18" charset="0"/>
              </a:rPr>
              <a:t>Farní kostel Stětí sv. Jana Křtitele, kostel Narození Panny Marie (Kostelíček), </a:t>
            </a:r>
            <a:r>
              <a:rPr lang="cs-CZ" sz="2800" dirty="0" err="1" smtClean="0">
                <a:latin typeface="DejaVu Serif" panose="02060603050605020204" pitchFamily="18" charset="0"/>
                <a:ea typeface="DejaVu Serif" panose="02060603050605020204" pitchFamily="18" charset="0"/>
              </a:rPr>
              <a:t>pozdněrenesanční</a:t>
            </a:r>
            <a:r>
              <a:rPr lang="cs-CZ" sz="2800" dirty="0" smtClean="0">
                <a:latin typeface="DejaVu Serif" panose="02060603050605020204" pitchFamily="18" charset="0"/>
                <a:ea typeface="DejaVu Serif" panose="02060603050605020204" pitchFamily="18" charset="0"/>
              </a:rPr>
              <a:t> </a:t>
            </a:r>
            <a:r>
              <a:rPr lang="cs-CZ" sz="2800" dirty="0">
                <a:latin typeface="DejaVu Serif" panose="02060603050605020204" pitchFamily="18" charset="0"/>
                <a:ea typeface="DejaVu Serif" panose="02060603050605020204" pitchFamily="18" charset="0"/>
              </a:rPr>
              <a:t>zámek, radnice, rakousko-uherské vojenské ústavy, viadukty, synagoga, židovský </a:t>
            </a:r>
            <a:r>
              <a:rPr lang="cs-CZ" sz="2800" dirty="0" smtClean="0">
                <a:latin typeface="DejaVu Serif" pitchFamily="18" charset="0"/>
                <a:ea typeface="DejaVu Serif" pitchFamily="18" charset="0"/>
              </a:rPr>
              <a:t>hřbitov.</a:t>
            </a:r>
          </a:p>
          <a:p>
            <a:r>
              <a:rPr lang="cs-CZ" sz="2800" dirty="0" smtClean="0">
                <a:latin typeface="DejaVu Serif" pitchFamily="18" charset="0"/>
                <a:ea typeface="DejaVu Serif" pitchFamily="18" charset="0"/>
              </a:rPr>
              <a:t>Hojně navštěvované jsou lázně Teplice nad Bečvou s minerálními prameny a Hranická propast.  </a:t>
            </a:r>
          </a:p>
          <a:p>
            <a:endParaRPr lang="cs-CZ" sz="2800" dirty="0" smtClean="0">
              <a:latin typeface="DejaVu Serif" pitchFamily="18" charset="0"/>
              <a:ea typeface="DejaVu Serif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" name="Picture 20" descr="http://www.images.atlasceska.cz/images/pamatky/velka/12686/v32470_Zidovsky-hrbitov-v-Hranici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437112"/>
            <a:ext cx="3132347" cy="2088232"/>
          </a:xfrm>
          <a:prstGeom prst="rect">
            <a:avLst/>
          </a:prstGeom>
          <a:noFill/>
        </p:spPr>
      </p:pic>
      <p:pic>
        <p:nvPicPr>
          <p:cNvPr id="2064" name="Picture 16" descr="http://www.mesto-hranice.cz/cs/fotogalerie/foto-hranice/_mod/photo/10/dsc-0030-d.jpg"/>
          <p:cNvPicPr>
            <a:picLocks noChangeAspect="1" noChangeArrowheads="1"/>
          </p:cNvPicPr>
          <p:nvPr/>
        </p:nvPicPr>
        <p:blipFill>
          <a:blip r:embed="rId3" cstate="print"/>
          <a:srcRect b="26659"/>
          <a:stretch>
            <a:fillRect/>
          </a:stretch>
        </p:blipFill>
        <p:spPr bwMode="auto">
          <a:xfrm>
            <a:off x="4283968" y="3068960"/>
            <a:ext cx="3238418" cy="1584176"/>
          </a:xfrm>
          <a:prstGeom prst="rect">
            <a:avLst/>
          </a:prstGeom>
          <a:noFill/>
        </p:spPr>
      </p:pic>
      <p:pic>
        <p:nvPicPr>
          <p:cNvPr id="2062" name="Picture 14" descr="http://www.mesto-hranice.cz/cs/aktuality/archiv-aktualit/pripravuje-se-otevreni-veze-stare-radnice/dsc-01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4221088"/>
            <a:ext cx="1512168" cy="2358983"/>
          </a:xfrm>
          <a:prstGeom prst="rect">
            <a:avLst/>
          </a:prstGeom>
          <a:noFill/>
        </p:spPr>
      </p:pic>
      <p:pic>
        <p:nvPicPr>
          <p:cNvPr id="2058" name="Picture 10" descr="http://upload.wikimedia.org/wikipedia/commons/a/a4/Budova3_1a.jpg"/>
          <p:cNvPicPr>
            <a:picLocks noChangeAspect="1" noChangeArrowheads="1"/>
          </p:cNvPicPr>
          <p:nvPr/>
        </p:nvPicPr>
        <p:blipFill>
          <a:blip r:embed="rId5" cstate="print"/>
          <a:srcRect r="16902" b="9434"/>
          <a:stretch>
            <a:fillRect/>
          </a:stretch>
        </p:blipFill>
        <p:spPr bwMode="auto">
          <a:xfrm>
            <a:off x="5940152" y="188640"/>
            <a:ext cx="1782199" cy="2592288"/>
          </a:xfrm>
          <a:prstGeom prst="rect">
            <a:avLst/>
          </a:prstGeom>
          <a:noFill/>
        </p:spPr>
      </p:pic>
      <p:pic>
        <p:nvPicPr>
          <p:cNvPr id="2060" name="Picture 12" descr="http://www.mesto-hranice.cz/cs/pro-turisty/mesto-hranice/vojsko/vojsko-v-hranicich/kasarna-gen-zahalky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1268760"/>
            <a:ext cx="2811122" cy="1872208"/>
          </a:xfrm>
          <a:prstGeom prst="rect">
            <a:avLst/>
          </a:prstGeom>
          <a:noFill/>
        </p:spPr>
      </p:pic>
      <p:pic>
        <p:nvPicPr>
          <p:cNvPr id="2056" name="Picture 8" descr="http://mic.hranet.cz/cs/historie-a-pamatky/stavebni-pamatky/hranicke-viadukty/_mod/photo/27/foto-hranice-10x15cm-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2708920"/>
            <a:ext cx="3243167" cy="2160000"/>
          </a:xfrm>
          <a:prstGeom prst="rect">
            <a:avLst/>
          </a:prstGeom>
          <a:noFill/>
        </p:spPr>
      </p:pic>
      <p:pic>
        <p:nvPicPr>
          <p:cNvPr id="2050" name="Picture 2" descr="http://www.mesto-hranice.cz/cs/pro-turisty/mesto-hranice/historie-pamatky-a-zajimavosti/pamatky/p507649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35696" y="260648"/>
            <a:ext cx="2381250" cy="1790701"/>
          </a:xfrm>
          <a:prstGeom prst="rect">
            <a:avLst/>
          </a:prstGeom>
          <a:noFill/>
        </p:spPr>
      </p:pic>
      <p:pic>
        <p:nvPicPr>
          <p:cNvPr id="2052" name="Picture 4" descr="http://www.nockostelu.cz/f/2010/hranice_kostelden(1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620688"/>
            <a:ext cx="1885950" cy="2857500"/>
          </a:xfrm>
          <a:prstGeom prst="rect">
            <a:avLst/>
          </a:prstGeom>
          <a:noFill/>
        </p:spPr>
      </p:pic>
      <p:pic>
        <p:nvPicPr>
          <p:cNvPr id="2054" name="Picture 6" descr="http://i.ytimg.com/vi/L3HKm3YOcfs/maxresdefault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4725144"/>
            <a:ext cx="3326788" cy="1872208"/>
          </a:xfrm>
          <a:prstGeom prst="rect">
            <a:avLst/>
          </a:prstGeom>
          <a:noFill/>
        </p:spPr>
      </p:pic>
      <p:pic>
        <p:nvPicPr>
          <p:cNvPr id="2066" name="Picture 18" descr="http://mic.hranet.cz/cs/historie-a-pamatky/stavebni-pamatky/synagoga-a-zidovske-ghetto/_mod/photo/47/hranice-zima-2004-5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36296" y="2348880"/>
            <a:ext cx="1620000" cy="21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sturmova\Stažené soubory\GOOGLE\eTwinning a Mezinárodní klub, Erasmus+\ZS a MS Hranice, Sromotovo, the Czech Republi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25760" y="5517232"/>
            <a:ext cx="88924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600" dirty="0" smtClean="0">
                <a:latin typeface="DejaVu Serif" pitchFamily="18" charset="0"/>
                <a:ea typeface="DejaVu Serif" pitchFamily="18" charset="0"/>
                <a:hlinkClick r:id="rId3"/>
              </a:rPr>
              <a:t>http://www.zssromotovo.cz/charakteristika-skoly</a:t>
            </a:r>
            <a:endParaRPr lang="cs-CZ" sz="2600" dirty="0">
              <a:latin typeface="DejaVu Serif" pitchFamily="18" charset="0"/>
              <a:ea typeface="DejaVu Serif" pitchFamily="18" charset="0"/>
            </a:endParaRPr>
          </a:p>
          <a:p>
            <a:endParaRPr lang="cs-CZ" sz="2600" dirty="0">
              <a:latin typeface="DejaVu Serif" pitchFamily="18" charset="0"/>
              <a:ea typeface="DejaVu Serif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404664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600" dirty="0" smtClean="0">
                <a:latin typeface="DejaVu Serif" pitchFamily="18" charset="0"/>
                <a:ea typeface="DejaVu Serif" pitchFamily="18" charset="0"/>
              </a:rPr>
              <a:t>… naši školu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303938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sturmova\Stažené soubory\GOOGLE\eTwinning a Mezinárodní klub, Erasmus+\ZS a MS Hranice, Sromotovo, the Czech Republi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47797" y="4757795"/>
            <a:ext cx="889248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600" dirty="0" smtClean="0">
                <a:latin typeface="DejaVu Serif" pitchFamily="18" charset="0"/>
                <a:ea typeface="DejaVu Serif" pitchFamily="18" charset="0"/>
              </a:rPr>
              <a:t>Mezinárodní klub působí </a:t>
            </a:r>
            <a:r>
              <a:rPr lang="cs-CZ" sz="2600" dirty="0" smtClean="0">
                <a:latin typeface="DejaVu Serif" pitchFamily="18" charset="0"/>
                <a:ea typeface="DejaVu Serif" pitchFamily="18" charset="0"/>
              </a:rPr>
              <a:t> ve škole od roku 2011.</a:t>
            </a:r>
            <a:endParaRPr lang="cs-CZ" sz="2600" dirty="0">
              <a:latin typeface="DejaVu Serif" pitchFamily="18" charset="0"/>
              <a:ea typeface="DejaVu Serif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600" dirty="0" smtClean="0">
                <a:latin typeface="DejaVu Serif" pitchFamily="18" charset="0"/>
                <a:ea typeface="DejaVu Serif" pitchFamily="18" charset="0"/>
              </a:rPr>
              <a:t>Do projektů </a:t>
            </a:r>
            <a:r>
              <a:rPr lang="cs-CZ" sz="2600" dirty="0" err="1" smtClean="0">
                <a:latin typeface="DejaVu Serif" pitchFamily="18" charset="0"/>
                <a:ea typeface="DejaVu Serif" pitchFamily="18" charset="0"/>
              </a:rPr>
              <a:t>eTwinning</a:t>
            </a:r>
            <a:r>
              <a:rPr lang="cs-CZ" sz="2600" dirty="0" smtClean="0">
                <a:latin typeface="DejaVu Serif" pitchFamily="18" charset="0"/>
                <a:ea typeface="DejaVu Serif" pitchFamily="18" charset="0"/>
              </a:rPr>
              <a:t> jsme se zapojili v roce 2009, realizovali jsme také 2 projekty </a:t>
            </a:r>
            <a:r>
              <a:rPr lang="cs-CZ" sz="2600" dirty="0" err="1" smtClean="0">
                <a:latin typeface="DejaVu Serif" pitchFamily="18" charset="0"/>
                <a:ea typeface="DejaVu Serif" pitchFamily="18" charset="0"/>
              </a:rPr>
              <a:t>Comenius</a:t>
            </a:r>
            <a:r>
              <a:rPr lang="cs-CZ" sz="2600" dirty="0" smtClean="0">
                <a:latin typeface="DejaVu Serif" pitchFamily="18" charset="0"/>
                <a:ea typeface="DejaVu Serif" pitchFamily="18" charset="0"/>
              </a:rPr>
              <a:t> v letech 2010 - 2014.</a:t>
            </a:r>
            <a:endParaRPr lang="cs-CZ" sz="2600" dirty="0">
              <a:latin typeface="DejaVu Serif" pitchFamily="18" charset="0"/>
              <a:ea typeface="DejaVu Serif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404664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600" dirty="0" smtClean="0">
                <a:latin typeface="DejaVu Serif" pitchFamily="18" charset="0"/>
                <a:ea typeface="DejaVu Serif" pitchFamily="18" charset="0"/>
              </a:rPr>
              <a:t>… náš tým 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264626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err="1">
                <a:latin typeface="DejaVu Serif" pitchFamily="18" charset="0"/>
                <a:ea typeface="DejaVu Serif" pitchFamily="18" charset="0"/>
              </a:rPr>
              <a:t>R</a:t>
            </a:r>
            <a:r>
              <a:rPr lang="cs-CZ" sz="4000" dirty="0" err="1" smtClean="0">
                <a:latin typeface="DejaVu Serif" pitchFamily="18" charset="0"/>
                <a:ea typeface="DejaVu Serif" pitchFamily="18" charset="0"/>
              </a:rPr>
              <a:t>esources</a:t>
            </a:r>
            <a:endParaRPr lang="cs-CZ" sz="4000" dirty="0">
              <a:latin typeface="DejaVu Serif" pitchFamily="18" charset="0"/>
              <a:ea typeface="DejaVu Serif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400" dirty="0" smtClean="0">
                <a:hlinkClick r:id="rId2"/>
              </a:rPr>
              <a:t>http://www.</a:t>
            </a:r>
            <a:r>
              <a:rPr lang="cs-CZ" sz="1400" dirty="0" err="1" smtClean="0">
                <a:hlinkClick r:id="rId2"/>
              </a:rPr>
              <a:t>mesto</a:t>
            </a:r>
            <a:r>
              <a:rPr lang="cs-CZ" sz="1400" dirty="0" smtClean="0">
                <a:hlinkClick r:id="rId2"/>
              </a:rPr>
              <a:t>-hranice.</a:t>
            </a:r>
            <a:r>
              <a:rPr lang="cs-CZ" sz="1400" dirty="0" err="1" smtClean="0">
                <a:hlinkClick r:id="rId2"/>
              </a:rPr>
              <a:t>cz</a:t>
            </a:r>
            <a:r>
              <a:rPr lang="cs-CZ" sz="1400" dirty="0" smtClean="0">
                <a:hlinkClick r:id="rId2"/>
              </a:rPr>
              <a:t>/</a:t>
            </a:r>
            <a:r>
              <a:rPr lang="cs-CZ" sz="1400" dirty="0" err="1" smtClean="0">
                <a:hlinkClick r:id="rId2"/>
              </a:rPr>
              <a:t>cs</a:t>
            </a:r>
            <a:r>
              <a:rPr lang="cs-CZ" sz="1400" dirty="0" smtClean="0">
                <a:hlinkClick r:id="rId2"/>
              </a:rPr>
              <a:t>/pro-turisty/</a:t>
            </a:r>
            <a:r>
              <a:rPr lang="cs-CZ" sz="1400" dirty="0" err="1" smtClean="0">
                <a:hlinkClick r:id="rId2"/>
              </a:rPr>
              <a:t>mesto</a:t>
            </a:r>
            <a:r>
              <a:rPr lang="cs-CZ" sz="1400" dirty="0" smtClean="0">
                <a:hlinkClick r:id="rId2"/>
              </a:rPr>
              <a:t>-hranice/historie-</a:t>
            </a:r>
            <a:r>
              <a:rPr lang="cs-CZ" sz="1400" dirty="0" err="1" smtClean="0">
                <a:hlinkClick r:id="rId2"/>
              </a:rPr>
              <a:t>pamatky</a:t>
            </a:r>
            <a:r>
              <a:rPr lang="cs-CZ" sz="1400" dirty="0" smtClean="0">
                <a:hlinkClick r:id="rId2"/>
              </a:rPr>
              <a:t>-a-</a:t>
            </a:r>
            <a:r>
              <a:rPr lang="cs-CZ" sz="1400" dirty="0" err="1" smtClean="0">
                <a:hlinkClick r:id="rId2"/>
              </a:rPr>
              <a:t>zajimavosti</a:t>
            </a:r>
            <a:r>
              <a:rPr lang="cs-CZ" sz="1400" dirty="0" smtClean="0">
                <a:hlinkClick r:id="rId2"/>
              </a:rPr>
              <a:t>/</a:t>
            </a:r>
            <a:r>
              <a:rPr lang="cs-CZ" sz="1400" dirty="0" err="1" smtClean="0">
                <a:hlinkClick r:id="rId2"/>
              </a:rPr>
              <a:t>pamatky</a:t>
            </a:r>
            <a:r>
              <a:rPr lang="cs-CZ" sz="1400" dirty="0" smtClean="0">
                <a:hlinkClick r:id="rId2"/>
              </a:rPr>
              <a:t>/p5076494.jpg</a:t>
            </a:r>
            <a:endParaRPr lang="cs-CZ" sz="1400" dirty="0" smtClean="0"/>
          </a:p>
          <a:p>
            <a:r>
              <a:rPr lang="cs-CZ" sz="1400" dirty="0" smtClean="0">
                <a:hlinkClick r:id="rId3"/>
              </a:rPr>
              <a:t>http://www.</a:t>
            </a:r>
            <a:r>
              <a:rPr lang="cs-CZ" sz="1400" dirty="0" err="1" smtClean="0">
                <a:hlinkClick r:id="rId3"/>
              </a:rPr>
              <a:t>nockostelu.cz</a:t>
            </a:r>
            <a:r>
              <a:rPr lang="cs-CZ" sz="1400" dirty="0" smtClean="0">
                <a:hlinkClick r:id="rId3"/>
              </a:rPr>
              <a:t>/f/2010/hranice_</a:t>
            </a:r>
            <a:r>
              <a:rPr lang="cs-CZ" sz="1400" dirty="0" err="1" smtClean="0">
                <a:hlinkClick r:id="rId3"/>
              </a:rPr>
              <a:t>kostelden</a:t>
            </a:r>
            <a:r>
              <a:rPr lang="cs-CZ" sz="1400" dirty="0" smtClean="0">
                <a:hlinkClick r:id="rId3"/>
              </a:rPr>
              <a:t>%281%29.jpg</a:t>
            </a:r>
            <a:endParaRPr lang="cs-CZ" sz="1400" dirty="0" smtClean="0"/>
          </a:p>
          <a:p>
            <a:r>
              <a:rPr lang="cs-CZ" sz="1400" dirty="0" smtClean="0">
                <a:hlinkClick r:id="rId4"/>
              </a:rPr>
              <a:t>http://i.</a:t>
            </a:r>
            <a:r>
              <a:rPr lang="cs-CZ" sz="1400" dirty="0" err="1" smtClean="0">
                <a:hlinkClick r:id="rId4"/>
              </a:rPr>
              <a:t>ytimg.com</a:t>
            </a:r>
            <a:r>
              <a:rPr lang="cs-CZ" sz="1400" dirty="0" smtClean="0">
                <a:hlinkClick r:id="rId4"/>
              </a:rPr>
              <a:t>/</a:t>
            </a:r>
            <a:r>
              <a:rPr lang="cs-CZ" sz="1400" dirty="0" err="1" smtClean="0">
                <a:hlinkClick r:id="rId4"/>
              </a:rPr>
              <a:t>vi</a:t>
            </a:r>
            <a:r>
              <a:rPr lang="cs-CZ" sz="1400" dirty="0" smtClean="0">
                <a:hlinkClick r:id="rId4"/>
              </a:rPr>
              <a:t>/L3HKm3YOcfs/</a:t>
            </a:r>
            <a:r>
              <a:rPr lang="cs-CZ" sz="1400" dirty="0" err="1" smtClean="0">
                <a:hlinkClick r:id="rId4"/>
              </a:rPr>
              <a:t>maxresdefault.jpg</a:t>
            </a:r>
            <a:endParaRPr lang="cs-CZ" sz="1400" dirty="0" smtClean="0"/>
          </a:p>
          <a:p>
            <a:r>
              <a:rPr lang="cs-CZ" sz="1400" dirty="0" smtClean="0">
                <a:hlinkClick r:id="rId5"/>
              </a:rPr>
              <a:t>http://mic.hranet.cz/cs/historie-a-pamatky/stavebni-pamatky/hranicke-viadukty/_mod/photo/27/foto-hranice-10x15cm-25.jpg</a:t>
            </a:r>
            <a:endParaRPr lang="cs-CZ" sz="1400" dirty="0" smtClean="0"/>
          </a:p>
          <a:p>
            <a:r>
              <a:rPr lang="cs-CZ" sz="1400" dirty="0" smtClean="0">
                <a:hlinkClick r:id="rId6"/>
              </a:rPr>
              <a:t>http://cs.wikipedia.org/wiki/Hranice_%28okres_P%C5%99erov%29#/media/File:Budova3_1a.jpg</a:t>
            </a:r>
            <a:endParaRPr lang="cs-CZ" sz="1400" dirty="0" smtClean="0"/>
          </a:p>
          <a:p>
            <a:r>
              <a:rPr lang="cs-CZ" sz="1400" dirty="0" smtClean="0">
                <a:hlinkClick r:id="rId7"/>
              </a:rPr>
              <a:t>http://www.</a:t>
            </a:r>
            <a:r>
              <a:rPr lang="cs-CZ" sz="1400" dirty="0" err="1" smtClean="0">
                <a:hlinkClick r:id="rId7"/>
              </a:rPr>
              <a:t>mesto</a:t>
            </a:r>
            <a:r>
              <a:rPr lang="cs-CZ" sz="1400" dirty="0" smtClean="0">
                <a:hlinkClick r:id="rId7"/>
              </a:rPr>
              <a:t>-hranice.</a:t>
            </a:r>
            <a:r>
              <a:rPr lang="cs-CZ" sz="1400" dirty="0" err="1" smtClean="0">
                <a:hlinkClick r:id="rId7"/>
              </a:rPr>
              <a:t>cz</a:t>
            </a:r>
            <a:r>
              <a:rPr lang="cs-CZ" sz="1400" dirty="0" smtClean="0">
                <a:hlinkClick r:id="rId7"/>
              </a:rPr>
              <a:t>/</a:t>
            </a:r>
            <a:r>
              <a:rPr lang="cs-CZ" sz="1400" dirty="0" err="1" smtClean="0">
                <a:hlinkClick r:id="rId7"/>
              </a:rPr>
              <a:t>cs</a:t>
            </a:r>
            <a:r>
              <a:rPr lang="cs-CZ" sz="1400" dirty="0" smtClean="0">
                <a:hlinkClick r:id="rId7"/>
              </a:rPr>
              <a:t>/pro-turisty/</a:t>
            </a:r>
            <a:r>
              <a:rPr lang="cs-CZ" sz="1400" dirty="0" err="1" smtClean="0">
                <a:hlinkClick r:id="rId7"/>
              </a:rPr>
              <a:t>mesto</a:t>
            </a:r>
            <a:r>
              <a:rPr lang="cs-CZ" sz="1400" dirty="0" smtClean="0">
                <a:hlinkClick r:id="rId7"/>
              </a:rPr>
              <a:t>-hranice/vojsko/vojsko-v-</a:t>
            </a:r>
            <a:r>
              <a:rPr lang="cs-CZ" sz="1400" dirty="0" err="1" smtClean="0">
                <a:hlinkClick r:id="rId7"/>
              </a:rPr>
              <a:t>hranicich</a:t>
            </a:r>
            <a:r>
              <a:rPr lang="cs-CZ" sz="1400" dirty="0" smtClean="0">
                <a:hlinkClick r:id="rId7"/>
              </a:rPr>
              <a:t>/</a:t>
            </a:r>
            <a:r>
              <a:rPr lang="cs-CZ" sz="1400" dirty="0" err="1" smtClean="0">
                <a:hlinkClick r:id="rId7"/>
              </a:rPr>
              <a:t>kasarna</a:t>
            </a:r>
            <a:r>
              <a:rPr lang="cs-CZ" sz="1400" dirty="0" smtClean="0">
                <a:hlinkClick r:id="rId7"/>
              </a:rPr>
              <a:t>-gen-zahalky3.jpg</a:t>
            </a:r>
            <a:endParaRPr lang="cs-CZ" sz="1400" dirty="0" smtClean="0"/>
          </a:p>
          <a:p>
            <a:r>
              <a:rPr lang="cs-CZ" sz="1400" dirty="0" smtClean="0">
                <a:hlinkClick r:id="rId8"/>
              </a:rPr>
              <a:t>http://www.</a:t>
            </a:r>
            <a:r>
              <a:rPr lang="cs-CZ" sz="1400" dirty="0" err="1" smtClean="0">
                <a:hlinkClick r:id="rId8"/>
              </a:rPr>
              <a:t>mesto</a:t>
            </a:r>
            <a:r>
              <a:rPr lang="cs-CZ" sz="1400" dirty="0" smtClean="0">
                <a:hlinkClick r:id="rId8"/>
              </a:rPr>
              <a:t>-hranice.</a:t>
            </a:r>
            <a:r>
              <a:rPr lang="cs-CZ" sz="1400" dirty="0" err="1" smtClean="0">
                <a:hlinkClick r:id="rId8"/>
              </a:rPr>
              <a:t>cz</a:t>
            </a:r>
            <a:r>
              <a:rPr lang="cs-CZ" sz="1400" dirty="0" smtClean="0">
                <a:hlinkClick r:id="rId8"/>
              </a:rPr>
              <a:t>/</a:t>
            </a:r>
            <a:r>
              <a:rPr lang="cs-CZ" sz="1400" dirty="0" err="1" smtClean="0">
                <a:hlinkClick r:id="rId8"/>
              </a:rPr>
              <a:t>cs</a:t>
            </a:r>
            <a:r>
              <a:rPr lang="cs-CZ" sz="1400" dirty="0" smtClean="0">
                <a:hlinkClick r:id="rId8"/>
              </a:rPr>
              <a:t>/aktuality/archiv-aktualit/</a:t>
            </a:r>
            <a:r>
              <a:rPr lang="cs-CZ" sz="1400" dirty="0" err="1" smtClean="0">
                <a:hlinkClick r:id="rId8"/>
              </a:rPr>
              <a:t>pripravuje</a:t>
            </a:r>
            <a:r>
              <a:rPr lang="cs-CZ" sz="1400" dirty="0" smtClean="0">
                <a:hlinkClick r:id="rId8"/>
              </a:rPr>
              <a:t>-se-</a:t>
            </a:r>
            <a:r>
              <a:rPr lang="cs-CZ" sz="1400" dirty="0" err="1" smtClean="0">
                <a:hlinkClick r:id="rId8"/>
              </a:rPr>
              <a:t>otevreni</a:t>
            </a:r>
            <a:r>
              <a:rPr lang="cs-CZ" sz="1400" dirty="0" smtClean="0">
                <a:hlinkClick r:id="rId8"/>
              </a:rPr>
              <a:t>-veze-</a:t>
            </a:r>
            <a:r>
              <a:rPr lang="cs-CZ" sz="1400" dirty="0" err="1" smtClean="0">
                <a:hlinkClick r:id="rId8"/>
              </a:rPr>
              <a:t>stare</a:t>
            </a:r>
            <a:r>
              <a:rPr lang="cs-CZ" sz="1400" dirty="0" smtClean="0">
                <a:hlinkClick r:id="rId8"/>
              </a:rPr>
              <a:t>-radnice/</a:t>
            </a:r>
            <a:r>
              <a:rPr lang="cs-CZ" sz="1400" dirty="0" err="1" smtClean="0">
                <a:hlinkClick r:id="rId8"/>
              </a:rPr>
              <a:t>dsc</a:t>
            </a:r>
            <a:r>
              <a:rPr lang="cs-CZ" sz="1400" dirty="0" smtClean="0">
                <a:hlinkClick r:id="rId8"/>
              </a:rPr>
              <a:t>-0103.jpg</a:t>
            </a:r>
            <a:endParaRPr lang="cs-CZ" sz="1400" dirty="0" smtClean="0"/>
          </a:p>
          <a:p>
            <a:r>
              <a:rPr lang="cs-CZ" sz="1400" dirty="0" smtClean="0">
                <a:hlinkClick r:id="rId9"/>
              </a:rPr>
              <a:t>http://www.</a:t>
            </a:r>
            <a:r>
              <a:rPr lang="cs-CZ" sz="1400" dirty="0" err="1" smtClean="0">
                <a:hlinkClick r:id="rId9"/>
              </a:rPr>
              <a:t>mesto</a:t>
            </a:r>
            <a:r>
              <a:rPr lang="cs-CZ" sz="1400" dirty="0" smtClean="0">
                <a:hlinkClick r:id="rId9"/>
              </a:rPr>
              <a:t>-hranice.</a:t>
            </a:r>
            <a:r>
              <a:rPr lang="cs-CZ" sz="1400" dirty="0" err="1" smtClean="0">
                <a:hlinkClick r:id="rId9"/>
              </a:rPr>
              <a:t>cz</a:t>
            </a:r>
            <a:r>
              <a:rPr lang="cs-CZ" sz="1400" dirty="0" smtClean="0">
                <a:hlinkClick r:id="rId9"/>
              </a:rPr>
              <a:t>/</a:t>
            </a:r>
            <a:r>
              <a:rPr lang="cs-CZ" sz="1400" dirty="0" err="1" smtClean="0">
                <a:hlinkClick r:id="rId9"/>
              </a:rPr>
              <a:t>cs</a:t>
            </a:r>
            <a:r>
              <a:rPr lang="cs-CZ" sz="1400" dirty="0" smtClean="0">
                <a:hlinkClick r:id="rId9"/>
              </a:rPr>
              <a:t>/</a:t>
            </a:r>
            <a:r>
              <a:rPr lang="cs-CZ" sz="1400" dirty="0" err="1" smtClean="0">
                <a:hlinkClick r:id="rId9"/>
              </a:rPr>
              <a:t>fotogalerie</a:t>
            </a:r>
            <a:r>
              <a:rPr lang="cs-CZ" sz="1400" dirty="0" smtClean="0">
                <a:hlinkClick r:id="rId9"/>
              </a:rPr>
              <a:t>/foto-hranice/_</a:t>
            </a:r>
            <a:r>
              <a:rPr lang="cs-CZ" sz="1400" dirty="0" err="1" smtClean="0">
                <a:hlinkClick r:id="rId9"/>
              </a:rPr>
              <a:t>mod</a:t>
            </a:r>
            <a:r>
              <a:rPr lang="cs-CZ" sz="1400" dirty="0" smtClean="0">
                <a:hlinkClick r:id="rId9"/>
              </a:rPr>
              <a:t>/</a:t>
            </a:r>
            <a:r>
              <a:rPr lang="cs-CZ" sz="1400" dirty="0" err="1" smtClean="0">
                <a:hlinkClick r:id="rId9"/>
              </a:rPr>
              <a:t>photo</a:t>
            </a:r>
            <a:r>
              <a:rPr lang="cs-CZ" sz="1400" dirty="0" smtClean="0">
                <a:hlinkClick r:id="rId9"/>
              </a:rPr>
              <a:t>/10/</a:t>
            </a:r>
            <a:r>
              <a:rPr lang="cs-CZ" sz="1400" dirty="0" err="1" smtClean="0">
                <a:hlinkClick r:id="rId9"/>
              </a:rPr>
              <a:t>dsc</a:t>
            </a:r>
            <a:r>
              <a:rPr lang="cs-CZ" sz="1400" dirty="0" smtClean="0">
                <a:hlinkClick r:id="rId9"/>
              </a:rPr>
              <a:t>-0030-</a:t>
            </a:r>
            <a:r>
              <a:rPr lang="cs-CZ" sz="1400" dirty="0" err="1" smtClean="0">
                <a:hlinkClick r:id="rId9"/>
              </a:rPr>
              <a:t>d.jpg</a:t>
            </a:r>
            <a:endParaRPr lang="cs-CZ" sz="1400" dirty="0" smtClean="0"/>
          </a:p>
          <a:p>
            <a:r>
              <a:rPr lang="cs-CZ" sz="1400" dirty="0" smtClean="0">
                <a:hlinkClick r:id="rId10"/>
              </a:rPr>
              <a:t>http://mic.hranet.cz/cs/historie-a-pamatky/stavebni-pamatky/synagoga-a-zidovske-ghetto/_mod/photo/47/hranice-zima-2004-55.jpg</a:t>
            </a:r>
            <a:endParaRPr lang="cs-CZ" sz="1400" dirty="0" smtClean="0"/>
          </a:p>
          <a:p>
            <a:r>
              <a:rPr lang="cs-CZ" sz="1400" dirty="0" smtClean="0">
                <a:hlinkClick r:id="rId6"/>
              </a:rPr>
              <a:t>http://cs.wikipedia.org/wiki/Hranice_%28okres_P%C5%99erov%29</a:t>
            </a:r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r>
              <a:rPr lang="cs-CZ" sz="1400" dirty="0" smtClean="0"/>
              <a:t>© Marie Šturmová, Simona Hrbáčková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203</Words>
  <Application>Microsoft Office PowerPoint</Application>
  <PresentationFormat>Předvádění na obrazovce (4:3)</PresentationFormat>
  <Paragraphs>31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sady Office</vt:lpstr>
      <vt:lpstr>Dovolte nám představit..</vt:lpstr>
      <vt:lpstr>...naše město Hranice</vt:lpstr>
      <vt:lpstr>Prezentace aplikace PowerPoint</vt:lpstr>
      <vt:lpstr>Prezentace aplikace PowerPoint</vt:lpstr>
      <vt:lpstr>Prezentace aplikace PowerPoint</vt:lpstr>
      <vt:lpstr>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Something about..</dc:title>
  <dc:creator>admin</dc:creator>
  <cp:lastModifiedBy>sturmova</cp:lastModifiedBy>
  <cp:revision>15</cp:revision>
  <dcterms:created xsi:type="dcterms:W3CDTF">2015-06-10T06:00:37Z</dcterms:created>
  <dcterms:modified xsi:type="dcterms:W3CDTF">2015-06-27T18:21:18Z</dcterms:modified>
</cp:coreProperties>
</file>