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E187-1648-42DD-92B9-891C33259CEA}" type="datetimeFigureOut">
              <a:rPr lang="cs-CZ" smtClean="0"/>
              <a:pPr/>
              <a:t>15.7.2015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a MŠ  Prostějov</a:t>
            </a:r>
          </a:p>
          <a:p>
            <a:r>
              <a:rPr lang="cs-CZ" dirty="0" smtClean="0"/>
              <a:t>4.A třída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Bezpečný internet</a:t>
            </a:r>
            <a:endParaRPr lang="cs-CZ" dirty="0"/>
          </a:p>
        </p:txBody>
      </p:sp>
      <p:pic>
        <p:nvPicPr>
          <p:cNvPr id="1027" name="Picture 3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764704"/>
            <a:ext cx="1357313" cy="2332038"/>
          </a:xfrm>
          <a:prstGeom prst="rect">
            <a:avLst/>
          </a:prstGeom>
          <a:noFill/>
        </p:spPr>
      </p:pic>
      <p:pic>
        <p:nvPicPr>
          <p:cNvPr id="8195" name="Picture 3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733256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Nevěř každé informaci, kterou na Internetu získáš.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381" y="156425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9. U koho si informace můžeš ověřit?</a:t>
            </a:r>
            <a:endParaRPr lang="cs-CZ" dirty="0"/>
          </a:p>
        </p:txBody>
      </p:sp>
      <p:pic>
        <p:nvPicPr>
          <p:cNvPr id="6147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1830388" cy="1565275"/>
          </a:xfrm>
          <a:prstGeom prst="rect">
            <a:avLst/>
          </a:prstGeom>
          <a:noFill/>
        </p:spPr>
      </p:pic>
      <p:pic>
        <p:nvPicPr>
          <p:cNvPr id="6148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1588" y="5060950"/>
            <a:ext cx="1000125" cy="914400"/>
          </a:xfrm>
          <a:prstGeom prst="rect">
            <a:avLst/>
          </a:prstGeom>
          <a:noFill/>
        </p:spPr>
      </p:pic>
      <p:pic>
        <p:nvPicPr>
          <p:cNvPr id="6150" name="Picture 6" descr="C:\Users\nt\AppData\Local\Microsoft\Windows\Temporary Internet Files\Content.IE5\B709I3O5\sov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284984"/>
            <a:ext cx="3008829" cy="2960688"/>
          </a:xfrm>
          <a:prstGeom prst="rect">
            <a:avLst/>
          </a:prstGeom>
          <a:noFill/>
        </p:spPr>
      </p:pic>
      <p:pic>
        <p:nvPicPr>
          <p:cNvPr id="6151" name="Picture 7" descr="C:\Users\nt\AppData\Local\Microsoft\Windows\Temporary Internet Files\Content.IE5\B709I3O5\knihakrejcir-240x204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2516188"/>
            <a:ext cx="2090480" cy="1776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Když se s někým nechceš bavit, nebav se.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10. Co udělám s načatým hovorem či dopisováním?</a:t>
            </a:r>
            <a:endParaRPr lang="cs-CZ" dirty="0"/>
          </a:p>
        </p:txBody>
      </p:sp>
      <p:sp>
        <p:nvSpPr>
          <p:cNvPr id="7172" name="Letter"/>
          <p:cNvSpPr>
            <a:spLocks noEditPoints="1" noChangeArrowheads="1"/>
          </p:cNvSpPr>
          <p:nvPr/>
        </p:nvSpPr>
        <p:spPr bwMode="auto">
          <a:xfrm>
            <a:off x="1260475" y="3856038"/>
            <a:ext cx="2266950" cy="11334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6" name="Picture 8" descr="C:\Users\nt\AppData\Local\Microsoft\Windows\Temporary Internet Files\Content.IE5\B709I3O5\wormy-appl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140968"/>
            <a:ext cx="2495687" cy="2642492"/>
          </a:xfrm>
          <a:prstGeom prst="rect">
            <a:avLst/>
          </a:prstGeom>
          <a:noFill/>
        </p:spPr>
      </p:pic>
      <p:pic>
        <p:nvPicPr>
          <p:cNvPr id="7177" name="Picture 9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7513" y="5370513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Nedávej nikomu adresu ani telefon, nevíš, kdo se skrývá za monitorem.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ÚKOLY</a:t>
            </a:r>
          </a:p>
          <a:p>
            <a:pPr>
              <a:buNone/>
            </a:pPr>
            <a:r>
              <a:rPr lang="cs-CZ" dirty="0" smtClean="0"/>
              <a:t>1. Jak se zachováš požádá-li tě e </a:t>
            </a:r>
            <a:r>
              <a:rPr lang="cs-CZ" dirty="0" err="1" smtClean="0"/>
              <a:t>mailový</a:t>
            </a:r>
            <a:r>
              <a:rPr lang="cs-CZ" dirty="0" smtClean="0"/>
              <a:t> kamarád o adresu?</a:t>
            </a:r>
            <a:endParaRPr lang="cs-CZ" dirty="0"/>
          </a:p>
        </p:txBody>
      </p:sp>
      <p:pic>
        <p:nvPicPr>
          <p:cNvPr id="2050" name="Picture 2" descr="C:\Users\nt\AppData\Local\Microsoft\Windows\Temporary Internet Files\Content.IE5\DW5TIGML\monitor-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852936"/>
            <a:ext cx="3050728" cy="3050728"/>
          </a:xfrm>
          <a:prstGeom prst="rect">
            <a:avLst/>
          </a:prstGeom>
          <a:noFill/>
        </p:spPr>
      </p:pic>
      <p:pic>
        <p:nvPicPr>
          <p:cNvPr id="9218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5510213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Neposílej nikomu, koho neznáš, svou fotografii a už vůbec ne intimní.     </a:t>
            </a:r>
            <a:endParaRPr lang="cs-CZ" dirty="0"/>
          </a:p>
        </p:txBody>
      </p:sp>
      <p:pic>
        <p:nvPicPr>
          <p:cNvPr id="3075" name="Picture 3" descr="C:\Users\nt\AppData\Local\Microsoft\Windows\Temporary Internet Files\Content.IE5\BWQZIV3S\7534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2480995" cy="3314899"/>
          </a:xfrm>
          <a:prstGeom prst="rect">
            <a:avLst/>
          </a:prstGeom>
          <a:noFill/>
        </p:spPr>
      </p:pic>
      <p:pic>
        <p:nvPicPr>
          <p:cNvPr id="10242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5308600"/>
            <a:ext cx="1000125" cy="9144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899592" y="220486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2.Komu pošleš své foto?</a:t>
            </a: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618040" cy="13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Udržuj hesla k e-mailu i v tajnosti, nesděluj je ani blízkém kamarádovi.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3. Komu prozradíš heslo ke svému e mailu?</a:t>
            </a:r>
            <a:endParaRPr lang="cs-CZ" dirty="0"/>
          </a:p>
        </p:txBody>
      </p:sp>
      <p:pic>
        <p:nvPicPr>
          <p:cNvPr id="4100" name="Picture 4" descr="C:\Users\nt\AppData\Local\Microsoft\Windows\Temporary Internet Files\Content.IE5\C32RDUIX\test-osnov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04864"/>
            <a:ext cx="3501752" cy="4004246"/>
          </a:xfrm>
          <a:prstGeom prst="rect">
            <a:avLst/>
          </a:prstGeom>
          <a:noFill/>
        </p:spPr>
      </p:pic>
      <p:pic>
        <p:nvPicPr>
          <p:cNvPr id="11266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5400675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Nikdy neodpovídej na neslušné, hrubé nebo vulgární maily a vzkazy.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715200" cy="677278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4. Co si představíš pod pojmem hrubý a vulgární? Proč je tu obrázek kocoura Mikeše?</a:t>
            </a:r>
            <a:endParaRPr lang="cs-CZ" dirty="0"/>
          </a:p>
        </p:txBody>
      </p:sp>
      <p:pic>
        <p:nvPicPr>
          <p:cNvPr id="1026" name="Picture 2" descr="C:\Users\nt\AppData\Local\Microsoft\Windows\Temporary Internet Files\Content.IE5\C32RDUIX\250px-Říčany_-_směrovka_na_Hrusice_-_Mikeš_-_1c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1987946" cy="2163547"/>
          </a:xfrm>
          <a:prstGeom prst="rect">
            <a:avLst/>
          </a:prstGeom>
          <a:noFill/>
        </p:spPr>
      </p:pic>
      <p:pic>
        <p:nvPicPr>
          <p:cNvPr id="1027" name="Picture 3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25" y="5386388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Nedomlouvej si schůzku na internetu, aniž bys o tom řekl někomu jinému.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5. Napiš aspoň dva důvody proč to nebudu dělat.</a:t>
            </a:r>
            <a:endParaRPr lang="cs-CZ" dirty="0"/>
          </a:p>
        </p:txBody>
      </p:sp>
      <p:pic>
        <p:nvPicPr>
          <p:cNvPr id="2051" name="Picture 3" descr="C:\Users\nt\AppData\Local\Microsoft\Windows\Temporary Internet Files\Content.IE5\BWQZIV3S\schuzkasesmrti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2486024"/>
            <a:ext cx="3424014" cy="3081613"/>
          </a:xfrm>
          <a:prstGeom prst="rect">
            <a:avLst/>
          </a:prstGeom>
          <a:noFill/>
        </p:spPr>
      </p:pic>
      <p:pic>
        <p:nvPicPr>
          <p:cNvPr id="2052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0438" y="5416550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Pokud narazíš na obrázek, video nebo e-mail, který tě šokuje, opusť webovou stránku.  </a:t>
            </a:r>
            <a:endParaRPr lang="cs-CZ" dirty="0"/>
          </a:p>
        </p:txBody>
      </p:sp>
      <p:pic>
        <p:nvPicPr>
          <p:cNvPr id="8" name="Zástupný symbol pro obsah 7" descr="Jelly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708920"/>
            <a:ext cx="3020153" cy="2265115"/>
          </a:xfrm>
        </p:spPr>
      </p:pic>
      <p:pic>
        <p:nvPicPr>
          <p:cNvPr id="11" name="Obrázek 10" descr="vál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56992"/>
            <a:ext cx="4572000" cy="3168352"/>
          </a:xfrm>
          <a:prstGeom prst="rect">
            <a:avLst/>
          </a:prstGeom>
        </p:spPr>
      </p:pic>
      <p:pic>
        <p:nvPicPr>
          <p:cNvPr id="3077" name="Picture 5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3500" y="5432425"/>
            <a:ext cx="1000125" cy="9144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191683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6.Jaký obrázek,video opustíš?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Svěř se dospělému, pokud tě stránky uvedou do rozpaků nebo vyděsí.</a:t>
            </a:r>
            <a:endParaRPr lang="cs-CZ" dirty="0"/>
          </a:p>
        </p:txBody>
      </p:sp>
      <p:pic>
        <p:nvPicPr>
          <p:cNvPr id="4101" name="Picture 5" descr="C:\Users\nt\AppData\Local\Microsoft\Windows\Temporary Internet Files\Content.IE5\DW5TIGML\Screenshot_2015-03-18_at_09.37.1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2788" y="3760788"/>
            <a:ext cx="2047875" cy="1457325"/>
          </a:xfrm>
          <a:prstGeom prst="rect">
            <a:avLst/>
          </a:prstGeom>
          <a:noFill/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7.Komu se svěříš?</a:t>
            </a:r>
            <a:endParaRPr lang="cs-CZ" dirty="0"/>
          </a:p>
        </p:txBody>
      </p:sp>
      <p:pic>
        <p:nvPicPr>
          <p:cNvPr id="4104" name="Picture 8" descr="C:\Users\nt\AppData\Local\Microsoft\Windows\Temporary Internet Files\Content.IE5\B709I3O5\Emile_Cohl_-_Le_Sans_Souc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2630488"/>
            <a:ext cx="2209800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Nedej šanci virům. Neotvírej přílohu zprávy, která přišla z neznámé adresy.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8.Co uděláš s virem?</a:t>
            </a:r>
            <a:endParaRPr lang="cs-CZ" dirty="0"/>
          </a:p>
        </p:txBody>
      </p:sp>
      <p:pic>
        <p:nvPicPr>
          <p:cNvPr id="5123" name="Picture 3" descr="C:\Users\nt\AppData\Local\Microsoft\Windows\Temporary Internet Files\Content.IE5\B709I3O5\horses-masks-printable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2852936"/>
            <a:ext cx="3319914" cy="2867422"/>
          </a:xfrm>
          <a:prstGeom prst="rect">
            <a:avLst/>
          </a:prstGeom>
          <a:noFill/>
        </p:spPr>
      </p:pic>
      <p:pic>
        <p:nvPicPr>
          <p:cNvPr id="5124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5230813"/>
            <a:ext cx="100012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229</Words>
  <Application>Microsoft Office PowerPoint</Application>
  <PresentationFormat>Předvádění na obrazovce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Bezpečný internet</vt:lpstr>
      <vt:lpstr>Nedávej nikomu adresu ani telefon, nevíš, kdo se skrývá za monitorem.</vt:lpstr>
      <vt:lpstr>Neposílej nikomu, koho neznáš, svou fotografii a už vůbec ne intimní.     </vt:lpstr>
      <vt:lpstr>Udržuj hesla k e-mailu i v tajnosti, nesděluj je ani blízkém kamarádovi.</vt:lpstr>
      <vt:lpstr>Nikdy neodpovídej na neslušné, hrubé nebo vulgární maily a vzkazy.</vt:lpstr>
      <vt:lpstr>Nedomlouvej si schůzku na internetu, aniž bys o tom řekl někomu jinému.</vt:lpstr>
      <vt:lpstr>Pokud narazíš na obrázek, video nebo e-mail, který tě šokuje, opusť webovou stránku.  </vt:lpstr>
      <vt:lpstr>Svěř se dospělému, pokud tě stránky uvedou do rozpaků nebo vyděsí.</vt:lpstr>
      <vt:lpstr>Nedej šanci virům. Neotvírej přílohu zprávy, která přišla z neznámé adresy.</vt:lpstr>
      <vt:lpstr>Nevěř každé informaci, kterou na Internetu získáš.</vt:lpstr>
      <vt:lpstr>Když se s někým nechceš bavit, nebav se.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Desatero bezpečného internetu</dc:title>
  <dc:creator>Windows User</dc:creator>
  <cp:lastModifiedBy>Radunka</cp:lastModifiedBy>
  <cp:revision>29</cp:revision>
  <dcterms:created xsi:type="dcterms:W3CDTF">2015-07-14T12:18:24Z</dcterms:created>
  <dcterms:modified xsi:type="dcterms:W3CDTF">2015-07-15T14:10:31Z</dcterms:modified>
</cp:coreProperties>
</file>