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 varScale="1">
        <p:scale>
          <a:sx n="68" d="100"/>
          <a:sy n="68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87F164C-162D-4CB0-BFB2-8616C19AE4DC}" type="datetimeFigureOut">
              <a:rPr lang="cs-CZ" smtClean="0"/>
              <a:pPr/>
              <a:t>11.9.2015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49F9EC8-565A-4578-9B54-14E9FD9E46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7F164C-162D-4CB0-BFB2-8616C19AE4DC}" type="datetimeFigureOut">
              <a:rPr lang="cs-CZ" smtClean="0"/>
              <a:pPr/>
              <a:t>11.9.2015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9F9EC8-565A-4578-9B54-14E9FD9E46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87F164C-162D-4CB0-BFB2-8616C19AE4DC}" type="datetimeFigureOut">
              <a:rPr lang="cs-CZ" smtClean="0"/>
              <a:pPr/>
              <a:t>11.9.2015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49F9EC8-565A-4578-9B54-14E9FD9E46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7F164C-162D-4CB0-BFB2-8616C19AE4DC}" type="datetimeFigureOut">
              <a:rPr lang="cs-CZ" smtClean="0"/>
              <a:pPr/>
              <a:t>11.9.2015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9F9EC8-565A-4578-9B54-14E9FD9E46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87F164C-162D-4CB0-BFB2-8616C19AE4DC}" type="datetimeFigureOut">
              <a:rPr lang="cs-CZ" smtClean="0"/>
              <a:pPr/>
              <a:t>11.9.2015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49F9EC8-565A-4578-9B54-14E9FD9E46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7F164C-162D-4CB0-BFB2-8616C19AE4DC}" type="datetimeFigureOut">
              <a:rPr lang="cs-CZ" smtClean="0"/>
              <a:pPr/>
              <a:t>11.9.2015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9F9EC8-565A-4578-9B54-14E9FD9E46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7F164C-162D-4CB0-BFB2-8616C19AE4DC}" type="datetimeFigureOut">
              <a:rPr lang="cs-CZ" smtClean="0"/>
              <a:pPr/>
              <a:t>11.9.2015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9F9EC8-565A-4578-9B54-14E9FD9E46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7F164C-162D-4CB0-BFB2-8616C19AE4DC}" type="datetimeFigureOut">
              <a:rPr lang="cs-CZ" smtClean="0"/>
              <a:pPr/>
              <a:t>11.9.2015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9F9EC8-565A-4578-9B54-14E9FD9E46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87F164C-162D-4CB0-BFB2-8616C19AE4DC}" type="datetimeFigureOut">
              <a:rPr lang="cs-CZ" smtClean="0"/>
              <a:pPr/>
              <a:t>11.9.2015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9F9EC8-565A-4578-9B54-14E9FD9E46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7F164C-162D-4CB0-BFB2-8616C19AE4DC}" type="datetimeFigureOut">
              <a:rPr lang="cs-CZ" smtClean="0"/>
              <a:pPr/>
              <a:t>11.9.2015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9F9EC8-565A-4578-9B54-14E9FD9E46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7F164C-162D-4CB0-BFB2-8616C19AE4DC}" type="datetimeFigureOut">
              <a:rPr lang="cs-CZ" smtClean="0"/>
              <a:pPr/>
              <a:t>11.9.2015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9F9EC8-565A-4578-9B54-14E9FD9E464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87F164C-162D-4CB0-BFB2-8616C19AE4DC}" type="datetimeFigureOut">
              <a:rPr lang="cs-CZ" smtClean="0"/>
              <a:pPr/>
              <a:t>11.9.2015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49F9EC8-565A-4578-9B54-14E9FD9E464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Hrajeme si </a:t>
            </a:r>
            <a:br>
              <a:rPr lang="cs-CZ" dirty="0" smtClean="0"/>
            </a:br>
            <a:r>
              <a:rPr lang="cs-CZ" dirty="0" smtClean="0"/>
              <a:t>s </a:t>
            </a:r>
            <a:r>
              <a:rPr lang="cs-CZ" dirty="0" err="1" smtClean="0"/>
              <a:t>eTwinningem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We</a:t>
            </a:r>
            <a:r>
              <a:rPr lang="cs-CZ" dirty="0" smtClean="0"/>
              <a:t> are </a:t>
            </a:r>
            <a:r>
              <a:rPr lang="cs-CZ" dirty="0" err="1" smtClean="0"/>
              <a:t>playing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err="1" smtClean="0"/>
              <a:t>eTwinning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SOŠ Blatná</a:t>
            </a:r>
          </a:p>
          <a:p>
            <a:r>
              <a:rPr lang="cs-CZ" dirty="0" err="1" smtClean="0"/>
              <a:t>Twobees</a:t>
            </a:r>
            <a:endParaRPr lang="cs-CZ" dirty="0" smtClean="0"/>
          </a:p>
          <a:p>
            <a:r>
              <a:rPr lang="cs-CZ" dirty="0" smtClean="0"/>
              <a:t>2015</a:t>
            </a:r>
            <a:endParaRPr lang="cs-CZ" dirty="0"/>
          </a:p>
        </p:txBody>
      </p:sp>
      <p:pic>
        <p:nvPicPr>
          <p:cNvPr id="2050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301208"/>
            <a:ext cx="936104" cy="123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introduce</a:t>
            </a:r>
            <a:r>
              <a:rPr lang="cs-CZ" dirty="0" smtClean="0"/>
              <a:t> </a:t>
            </a:r>
            <a:r>
              <a:rPr lang="cs-CZ" dirty="0" err="1" smtClean="0"/>
              <a:t>ourselves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Users\svehlova\Desktop\eTwinning projekty\eTwinning Languages of the Heart 2014-2015\EDL - Czech team picture bez text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351363"/>
            <a:ext cx="3240360" cy="1963044"/>
          </a:xfrm>
          <a:prstGeom prst="rect">
            <a:avLst/>
          </a:prstGeom>
          <a:noFill/>
        </p:spPr>
      </p:pic>
      <p:pic>
        <p:nvPicPr>
          <p:cNvPr id="3075" name="Picture 3" descr="C:\Users\svehlova\Desktop\eTwinning projekty\eTwinning Languages of the Heart 2014-2015\CZ Twobees nam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772816"/>
            <a:ext cx="4543226" cy="2738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We</a:t>
            </a:r>
            <a:r>
              <a:rPr lang="cs-CZ" dirty="0" smtClean="0"/>
              <a:t> are </a:t>
            </a:r>
            <a:r>
              <a:rPr lang="cs-CZ" dirty="0" err="1" smtClean="0"/>
              <a:t>thinking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C:\Users\svehlova\Desktop\eTwinning projekty\eTwinning Languages of the Heart 2014-2015\Twobees - the map of the wor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6160534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celebrate</a:t>
            </a:r>
            <a:r>
              <a:rPr lang="cs-CZ" dirty="0" smtClean="0"/>
              <a:t> </a:t>
            </a:r>
            <a:r>
              <a:rPr lang="cs-CZ" dirty="0" err="1" smtClean="0"/>
              <a:t>eTwinning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C:\Users\svehlova\Desktop\eTwinning projekty\eTwinning Languages of the Heart 2014-2015\Twobe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6762328" cy="4505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How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study?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C:\Users\svehlova\Desktop\eTwinning projekty\eTwinning Languages of the Heart 2014-2015\Peddy -paper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57963"/>
            <a:ext cx="6618312" cy="4409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know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eTwinning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svehlova\Desktop\Bez názv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507436" cy="4466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share</a:t>
            </a:r>
            <a:r>
              <a:rPr lang="cs-CZ" dirty="0" smtClean="0"/>
              <a:t>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experience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svehlova\Desktop\eTwinning projekty\eTwinning Languages of the Heart 2014-2015\Twobees at 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97839"/>
            <a:ext cx="6258272" cy="4169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We</a:t>
            </a:r>
            <a:r>
              <a:rPr lang="cs-CZ" dirty="0" smtClean="0"/>
              <a:t> are </a:t>
            </a:r>
            <a:r>
              <a:rPr lang="cs-CZ" dirty="0" err="1" smtClean="0"/>
              <a:t>creative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Users\svehlova\Desktop\koláže\koláž sl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78151">
            <a:off x="3468943" y="1190133"/>
            <a:ext cx="3275539" cy="5211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luck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etwinners</a:t>
            </a:r>
            <a:r>
              <a:rPr lang="cs-CZ" dirty="0" smtClean="0"/>
              <a:t>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svehlova\Desktop\COMENIUS projekty\LOGA všechna\Loga eTwinning\logo_etwin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420888"/>
            <a:ext cx="4097217" cy="27982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</TotalTime>
  <Words>37</Words>
  <Application>Microsoft Office PowerPoint</Application>
  <PresentationFormat>Předvádění na obrazovce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Bohatý</vt:lpstr>
      <vt:lpstr>Hrajeme si  s eTwinningem We are playing with  eTwinning</vt:lpstr>
      <vt:lpstr>We introduce ourselves</vt:lpstr>
      <vt:lpstr>We are thinking</vt:lpstr>
      <vt:lpstr>We celebrate eTwinning Day</vt:lpstr>
      <vt:lpstr>How we study?</vt:lpstr>
      <vt:lpstr>We know about eTwinning</vt:lpstr>
      <vt:lpstr>We share our experience</vt:lpstr>
      <vt:lpstr>We are creative</vt:lpstr>
      <vt:lpstr>Good luck for all etwinners!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Hrajeme si  s eTwinningem We are playing with  eTwinning</dc:title>
  <dc:creator>svehlova</dc:creator>
  <cp:lastModifiedBy>svehlova</cp:lastModifiedBy>
  <cp:revision>3</cp:revision>
  <dcterms:created xsi:type="dcterms:W3CDTF">2015-09-11T09:56:44Z</dcterms:created>
  <dcterms:modified xsi:type="dcterms:W3CDTF">2015-09-11T11:19:23Z</dcterms:modified>
</cp:coreProperties>
</file>