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83" d="100"/>
          <a:sy n="83" d="100"/>
        </p:scale>
        <p:origin x="43" y="269"/>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9783A-2BB5-498D-90C4-B0CE334B9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14E50C9-962A-4F1B-8C5B-44713283C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F96AEC3-EFB2-4BBE-8FAE-0FE5564FA933}"/>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5" name="Footer Placeholder 4">
            <a:extLst>
              <a:ext uri="{FF2B5EF4-FFF2-40B4-BE49-F238E27FC236}">
                <a16:creationId xmlns:a16="http://schemas.microsoft.com/office/drawing/2014/main" xmlns="" id="{6A9EDFB3-2C43-4535-AAB8-59B4131093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33A08FB-89CC-4883-9505-4BED5E69FC03}"/>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233934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AE105-B9EA-4445-84DE-6512AECF2D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D4E783A-B299-4DD6-87A4-0CFE980E18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0764DF7-2CCF-4681-906F-DD4B313B6F77}"/>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5" name="Footer Placeholder 4">
            <a:extLst>
              <a:ext uri="{FF2B5EF4-FFF2-40B4-BE49-F238E27FC236}">
                <a16:creationId xmlns:a16="http://schemas.microsoft.com/office/drawing/2014/main" xmlns="" id="{C423B472-6751-4276-A378-4F207426FC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5BF3B36-15DB-4344-AC69-E97133AFD628}"/>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117147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DCD6DF5-F66B-486E-A3FF-34F84CD9E4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272EFEA-BC5B-47C9-8E37-268EF22D81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9A1F31F-4E52-4B94-A7AF-49BEB3C923FE}"/>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5" name="Footer Placeholder 4">
            <a:extLst>
              <a:ext uri="{FF2B5EF4-FFF2-40B4-BE49-F238E27FC236}">
                <a16:creationId xmlns:a16="http://schemas.microsoft.com/office/drawing/2014/main" xmlns="" id="{4551F109-2ADE-40A5-A246-01555069FB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ACC8B4A-D97A-415B-A13E-D8AC34776764}"/>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338610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C612A-6486-47EA-9AC3-317FCEA010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75457D9-C8D5-4838-853F-01389200E1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B7FDB71-028A-4C15-AABA-0E2D72E79A6A}"/>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5" name="Footer Placeholder 4">
            <a:extLst>
              <a:ext uri="{FF2B5EF4-FFF2-40B4-BE49-F238E27FC236}">
                <a16:creationId xmlns:a16="http://schemas.microsoft.com/office/drawing/2014/main" xmlns="" id="{3E18D239-021A-474B-8CCA-E3EEEA5403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E4493AA-FB68-474C-A9D8-4505BC1CA381}"/>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429084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BD74D-AB02-44C9-B307-51CFD8DE23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1466788-299C-4FCD-9915-897A1974D5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F12CD10-2E60-45D4-AD97-1B39F67E5906}"/>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5" name="Footer Placeholder 4">
            <a:extLst>
              <a:ext uri="{FF2B5EF4-FFF2-40B4-BE49-F238E27FC236}">
                <a16:creationId xmlns:a16="http://schemas.microsoft.com/office/drawing/2014/main" xmlns="" id="{1F180CB4-81C2-40F7-9853-B0B534C02C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B442F17-EEB2-43A5-8AA5-1F076E745C98}"/>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168684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1736E-93A4-4113-B0C7-0B71B0FBC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2F8FEE2-CF7D-4633-8D03-E9840D04FC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6C39ABD-8CD4-4384-B890-83D39B1313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318ECC5-C7ED-47B9-A0DD-87DB678A73D8}"/>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6" name="Footer Placeholder 5">
            <a:extLst>
              <a:ext uri="{FF2B5EF4-FFF2-40B4-BE49-F238E27FC236}">
                <a16:creationId xmlns:a16="http://schemas.microsoft.com/office/drawing/2014/main" xmlns="" id="{5F63EF42-568F-4D57-A841-CF6EBB0F9B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2207C7B-4638-4A6A-ACB2-C9512207FFCD}"/>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348618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01D74-7055-4A57-B905-13C3E791D2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4FB1333-3E8A-46A2-9940-95F397C399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1BDEDCF-2C85-4B61-A56D-21B5986360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FED61F4-EA1B-4C05-9659-46F3F1899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622048D-2EA3-4BDE-80CC-B666F17D34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4A51106-BE1D-49E3-B6CF-D86F681B83AC}"/>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8" name="Footer Placeholder 7">
            <a:extLst>
              <a:ext uri="{FF2B5EF4-FFF2-40B4-BE49-F238E27FC236}">
                <a16:creationId xmlns:a16="http://schemas.microsoft.com/office/drawing/2014/main" xmlns="" id="{0DD79D28-8ECF-4284-9B1E-0BB0700C04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4B2BF9C-D783-41A8-91BF-96E786D40C6A}"/>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195098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8C786-DFD1-4DA6-976A-5B1A9BD58A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BCF1CBF-66B4-4045-A27F-791C170D425B}"/>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4" name="Footer Placeholder 3">
            <a:extLst>
              <a:ext uri="{FF2B5EF4-FFF2-40B4-BE49-F238E27FC236}">
                <a16:creationId xmlns:a16="http://schemas.microsoft.com/office/drawing/2014/main" xmlns="" id="{655A88C6-1BA4-41BF-A948-A71FB138DF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C2DFEF90-0EB1-4907-844D-23EADAA1E066}"/>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186912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BF306D0-ABDE-4791-826F-B66024AFDCA1}"/>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3" name="Footer Placeholder 2">
            <a:extLst>
              <a:ext uri="{FF2B5EF4-FFF2-40B4-BE49-F238E27FC236}">
                <a16:creationId xmlns:a16="http://schemas.microsoft.com/office/drawing/2014/main" xmlns="" id="{A81FBF45-9146-4C42-8075-FCB203D939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CFF8B1E1-30A6-422F-AAFF-F35CCDD26E35}"/>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254376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7DE63-7B2C-49F3-BE5E-A3A7AE0C6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21CA9F8-AE18-4DA4-A837-3AD110971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52FE473-18B8-4D08-AF5C-29BE941AE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68E0D32-53FA-43A0-A23F-3A8D673EA3FD}"/>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6" name="Footer Placeholder 5">
            <a:extLst>
              <a:ext uri="{FF2B5EF4-FFF2-40B4-BE49-F238E27FC236}">
                <a16:creationId xmlns:a16="http://schemas.microsoft.com/office/drawing/2014/main" xmlns="" id="{EB6C050C-9450-4A12-AE79-64D2D559E5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ADCAA33-97AD-481C-B020-9CD9A8FC188A}"/>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23702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5F3D6-D6E1-4870-91B2-09859D22F8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AFFF156B-C855-48A2-8ED4-7EEDD8B45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6234320-B15A-4F12-8C75-7F2E18BD1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2E1448E-C3AD-4664-8FE9-296A43E2FB25}"/>
              </a:ext>
            </a:extLst>
          </p:cNvPr>
          <p:cNvSpPr>
            <a:spLocks noGrp="1"/>
          </p:cNvSpPr>
          <p:nvPr>
            <p:ph type="dt" sz="half" idx="10"/>
          </p:nvPr>
        </p:nvSpPr>
        <p:spPr/>
        <p:txBody>
          <a:bodyPr/>
          <a:lstStyle/>
          <a:p>
            <a:fld id="{A490EC3A-D687-489B-A6F5-99A890C1CF6F}" type="datetimeFigureOut">
              <a:rPr lang="en-GB" smtClean="0"/>
              <a:pPr/>
              <a:t>30/10/2021</a:t>
            </a:fld>
            <a:endParaRPr lang="en-GB"/>
          </a:p>
        </p:txBody>
      </p:sp>
      <p:sp>
        <p:nvSpPr>
          <p:cNvPr id="6" name="Footer Placeholder 5">
            <a:extLst>
              <a:ext uri="{FF2B5EF4-FFF2-40B4-BE49-F238E27FC236}">
                <a16:creationId xmlns:a16="http://schemas.microsoft.com/office/drawing/2014/main" xmlns="" id="{4E2B91FF-C8B3-42C0-BC48-CCD5D3F2C7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AE4EF8D-F84B-4883-BB55-842875A16894}"/>
              </a:ext>
            </a:extLst>
          </p:cNvPr>
          <p:cNvSpPr>
            <a:spLocks noGrp="1"/>
          </p:cNvSpPr>
          <p:nvPr>
            <p:ph type="sldNum" sz="quarter" idx="12"/>
          </p:nvPr>
        </p:nvSpPr>
        <p:spPr/>
        <p:txBody>
          <a:body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299229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EE59577-1DEC-4F43-8EE2-B151B6D2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9314A47-CB51-436D-B6F1-80F2AE109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FDFB32C-CAF7-4E94-9B6D-AD424B07E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0EC3A-D687-489B-A6F5-99A890C1CF6F}" type="datetimeFigureOut">
              <a:rPr lang="en-GB" smtClean="0"/>
              <a:pPr/>
              <a:t>30/10/2021</a:t>
            </a:fld>
            <a:endParaRPr lang="en-GB"/>
          </a:p>
        </p:txBody>
      </p:sp>
      <p:sp>
        <p:nvSpPr>
          <p:cNvPr id="5" name="Footer Placeholder 4">
            <a:extLst>
              <a:ext uri="{FF2B5EF4-FFF2-40B4-BE49-F238E27FC236}">
                <a16:creationId xmlns:a16="http://schemas.microsoft.com/office/drawing/2014/main" xmlns="" id="{140C9631-99A9-4B4A-8A3C-109081D63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704D2A8-5248-4628-AC91-A308471A8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F97BA-CF84-41C7-9ADB-8AECBE53D13A}" type="slidenum">
              <a:rPr lang="en-GB" smtClean="0"/>
              <a:pPr/>
              <a:t>‹nº›</a:t>
            </a:fld>
            <a:endParaRPr lang="en-GB"/>
          </a:p>
        </p:txBody>
      </p:sp>
    </p:spTree>
    <p:extLst>
      <p:ext uri="{BB962C8B-B14F-4D97-AF65-F5344CB8AC3E}">
        <p14:creationId xmlns:p14="http://schemas.microsoft.com/office/powerpoint/2010/main" xmlns="" val="645901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949F6-ED59-4051-83CF-B7E10A803B05}"/>
              </a:ext>
            </a:extLst>
          </p:cNvPr>
          <p:cNvSpPr>
            <a:spLocks noGrp="1"/>
          </p:cNvSpPr>
          <p:nvPr>
            <p:ph type="ctrTitle"/>
          </p:nvPr>
        </p:nvSpPr>
        <p:spPr>
          <a:xfrm>
            <a:off x="162559" y="197804"/>
            <a:ext cx="11836401" cy="805374"/>
          </a:xfrm>
          <a:custGeom>
            <a:avLst/>
            <a:gdLst>
              <a:gd name="connsiteX0" fmla="*/ 0 w 11836401"/>
              <a:gd name="connsiteY0" fmla="*/ 0 h 805374"/>
              <a:gd name="connsiteX1" fmla="*/ 473456 w 11836401"/>
              <a:gd name="connsiteY1" fmla="*/ 0 h 805374"/>
              <a:gd name="connsiteX2" fmla="*/ 1302004 w 11836401"/>
              <a:gd name="connsiteY2" fmla="*/ 0 h 805374"/>
              <a:gd name="connsiteX3" fmla="*/ 2012188 w 11836401"/>
              <a:gd name="connsiteY3" fmla="*/ 0 h 805374"/>
              <a:gd name="connsiteX4" fmla="*/ 2840736 w 11836401"/>
              <a:gd name="connsiteY4" fmla="*/ 0 h 805374"/>
              <a:gd name="connsiteX5" fmla="*/ 3195828 w 11836401"/>
              <a:gd name="connsiteY5" fmla="*/ 0 h 805374"/>
              <a:gd name="connsiteX6" fmla="*/ 3669284 w 11836401"/>
              <a:gd name="connsiteY6" fmla="*/ 0 h 805374"/>
              <a:gd name="connsiteX7" fmla="*/ 3906012 w 11836401"/>
              <a:gd name="connsiteY7" fmla="*/ 0 h 805374"/>
              <a:gd name="connsiteX8" fmla="*/ 4497832 w 11836401"/>
              <a:gd name="connsiteY8" fmla="*/ 0 h 805374"/>
              <a:gd name="connsiteX9" fmla="*/ 4734560 w 11836401"/>
              <a:gd name="connsiteY9" fmla="*/ 0 h 805374"/>
              <a:gd name="connsiteX10" fmla="*/ 5089652 w 11836401"/>
              <a:gd name="connsiteY10" fmla="*/ 0 h 805374"/>
              <a:gd name="connsiteX11" fmla="*/ 5444744 w 11836401"/>
              <a:gd name="connsiteY11" fmla="*/ 0 h 805374"/>
              <a:gd name="connsiteX12" fmla="*/ 5681472 w 11836401"/>
              <a:gd name="connsiteY12" fmla="*/ 0 h 805374"/>
              <a:gd name="connsiteX13" fmla="*/ 6510021 w 11836401"/>
              <a:gd name="connsiteY13" fmla="*/ 0 h 805374"/>
              <a:gd name="connsiteX14" fmla="*/ 7101841 w 11836401"/>
              <a:gd name="connsiteY14" fmla="*/ 0 h 805374"/>
              <a:gd name="connsiteX15" fmla="*/ 7693661 w 11836401"/>
              <a:gd name="connsiteY15" fmla="*/ 0 h 805374"/>
              <a:gd name="connsiteX16" fmla="*/ 8522209 w 11836401"/>
              <a:gd name="connsiteY16" fmla="*/ 0 h 805374"/>
              <a:gd name="connsiteX17" fmla="*/ 8995665 w 11836401"/>
              <a:gd name="connsiteY17" fmla="*/ 0 h 805374"/>
              <a:gd name="connsiteX18" fmla="*/ 9587485 w 11836401"/>
              <a:gd name="connsiteY18" fmla="*/ 0 h 805374"/>
              <a:gd name="connsiteX19" fmla="*/ 10060941 w 11836401"/>
              <a:gd name="connsiteY19" fmla="*/ 0 h 805374"/>
              <a:gd name="connsiteX20" fmla="*/ 10534397 w 11836401"/>
              <a:gd name="connsiteY20" fmla="*/ 0 h 805374"/>
              <a:gd name="connsiteX21" fmla="*/ 11007853 w 11836401"/>
              <a:gd name="connsiteY21" fmla="*/ 0 h 805374"/>
              <a:gd name="connsiteX22" fmla="*/ 11836401 w 11836401"/>
              <a:gd name="connsiteY22" fmla="*/ 0 h 805374"/>
              <a:gd name="connsiteX23" fmla="*/ 11836401 w 11836401"/>
              <a:gd name="connsiteY23" fmla="*/ 402687 h 805374"/>
              <a:gd name="connsiteX24" fmla="*/ 11836401 w 11836401"/>
              <a:gd name="connsiteY24" fmla="*/ 805374 h 805374"/>
              <a:gd name="connsiteX25" fmla="*/ 11007853 w 11836401"/>
              <a:gd name="connsiteY25" fmla="*/ 805374 h 805374"/>
              <a:gd name="connsiteX26" fmla="*/ 10297669 w 11836401"/>
              <a:gd name="connsiteY26" fmla="*/ 805374 h 805374"/>
              <a:gd name="connsiteX27" fmla="*/ 10060941 w 11836401"/>
              <a:gd name="connsiteY27" fmla="*/ 805374 h 805374"/>
              <a:gd name="connsiteX28" fmla="*/ 9350757 w 11836401"/>
              <a:gd name="connsiteY28" fmla="*/ 805374 h 805374"/>
              <a:gd name="connsiteX29" fmla="*/ 8877301 w 11836401"/>
              <a:gd name="connsiteY29" fmla="*/ 805374 h 805374"/>
              <a:gd name="connsiteX30" fmla="*/ 8403845 w 11836401"/>
              <a:gd name="connsiteY30" fmla="*/ 805374 h 805374"/>
              <a:gd name="connsiteX31" fmla="*/ 7930389 w 11836401"/>
              <a:gd name="connsiteY31" fmla="*/ 805374 h 805374"/>
              <a:gd name="connsiteX32" fmla="*/ 7575297 w 11836401"/>
              <a:gd name="connsiteY32" fmla="*/ 805374 h 805374"/>
              <a:gd name="connsiteX33" fmla="*/ 7338569 w 11836401"/>
              <a:gd name="connsiteY33" fmla="*/ 805374 h 805374"/>
              <a:gd name="connsiteX34" fmla="*/ 6746749 w 11836401"/>
              <a:gd name="connsiteY34" fmla="*/ 805374 h 805374"/>
              <a:gd name="connsiteX35" fmla="*/ 6036565 w 11836401"/>
              <a:gd name="connsiteY35" fmla="*/ 805374 h 805374"/>
              <a:gd name="connsiteX36" fmla="*/ 5444744 w 11836401"/>
              <a:gd name="connsiteY36" fmla="*/ 805374 h 805374"/>
              <a:gd name="connsiteX37" fmla="*/ 5208016 w 11836401"/>
              <a:gd name="connsiteY37" fmla="*/ 805374 h 805374"/>
              <a:gd name="connsiteX38" fmla="*/ 4616196 w 11836401"/>
              <a:gd name="connsiteY38" fmla="*/ 805374 h 805374"/>
              <a:gd name="connsiteX39" fmla="*/ 3787648 w 11836401"/>
              <a:gd name="connsiteY39" fmla="*/ 805374 h 805374"/>
              <a:gd name="connsiteX40" fmla="*/ 3432556 w 11836401"/>
              <a:gd name="connsiteY40" fmla="*/ 805374 h 805374"/>
              <a:gd name="connsiteX41" fmla="*/ 2840736 w 11836401"/>
              <a:gd name="connsiteY41" fmla="*/ 805374 h 805374"/>
              <a:gd name="connsiteX42" fmla="*/ 2012188 w 11836401"/>
              <a:gd name="connsiteY42" fmla="*/ 805374 h 805374"/>
              <a:gd name="connsiteX43" fmla="*/ 1775460 w 11836401"/>
              <a:gd name="connsiteY43" fmla="*/ 805374 h 805374"/>
              <a:gd name="connsiteX44" fmla="*/ 1183640 w 11836401"/>
              <a:gd name="connsiteY44" fmla="*/ 805374 h 805374"/>
              <a:gd name="connsiteX45" fmla="*/ 0 w 11836401"/>
              <a:gd name="connsiteY45" fmla="*/ 805374 h 805374"/>
              <a:gd name="connsiteX46" fmla="*/ 0 w 11836401"/>
              <a:gd name="connsiteY46" fmla="*/ 402687 h 805374"/>
              <a:gd name="connsiteX47" fmla="*/ 0 w 11836401"/>
              <a:gd name="connsiteY47" fmla="*/ 0 h 80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36401" h="805374" fill="none" extrusionOk="0">
                <a:moveTo>
                  <a:pt x="0" y="0"/>
                </a:moveTo>
                <a:cubicBezTo>
                  <a:pt x="194863" y="-54183"/>
                  <a:pt x="246874" y="46657"/>
                  <a:pt x="473456" y="0"/>
                </a:cubicBezTo>
                <a:cubicBezTo>
                  <a:pt x="700038" y="-46657"/>
                  <a:pt x="970363" y="35393"/>
                  <a:pt x="1302004" y="0"/>
                </a:cubicBezTo>
                <a:cubicBezTo>
                  <a:pt x="1633645" y="-35393"/>
                  <a:pt x="1728482" y="56002"/>
                  <a:pt x="2012188" y="0"/>
                </a:cubicBezTo>
                <a:cubicBezTo>
                  <a:pt x="2295894" y="-56002"/>
                  <a:pt x="2630358" y="18391"/>
                  <a:pt x="2840736" y="0"/>
                </a:cubicBezTo>
                <a:cubicBezTo>
                  <a:pt x="3051114" y="-18391"/>
                  <a:pt x="3033754" y="33815"/>
                  <a:pt x="3195828" y="0"/>
                </a:cubicBezTo>
                <a:cubicBezTo>
                  <a:pt x="3357902" y="-33815"/>
                  <a:pt x="3505970" y="18175"/>
                  <a:pt x="3669284" y="0"/>
                </a:cubicBezTo>
                <a:cubicBezTo>
                  <a:pt x="3832598" y="-18175"/>
                  <a:pt x="3822694" y="5001"/>
                  <a:pt x="3906012" y="0"/>
                </a:cubicBezTo>
                <a:cubicBezTo>
                  <a:pt x="3989330" y="-5001"/>
                  <a:pt x="4272152" y="28430"/>
                  <a:pt x="4497832" y="0"/>
                </a:cubicBezTo>
                <a:cubicBezTo>
                  <a:pt x="4723512" y="-28430"/>
                  <a:pt x="4645035" y="12561"/>
                  <a:pt x="4734560" y="0"/>
                </a:cubicBezTo>
                <a:cubicBezTo>
                  <a:pt x="4824085" y="-12561"/>
                  <a:pt x="5017396" y="9967"/>
                  <a:pt x="5089652" y="0"/>
                </a:cubicBezTo>
                <a:cubicBezTo>
                  <a:pt x="5161908" y="-9967"/>
                  <a:pt x="5368247" y="34301"/>
                  <a:pt x="5444744" y="0"/>
                </a:cubicBezTo>
                <a:cubicBezTo>
                  <a:pt x="5521241" y="-34301"/>
                  <a:pt x="5595688" y="22367"/>
                  <a:pt x="5681472" y="0"/>
                </a:cubicBezTo>
                <a:cubicBezTo>
                  <a:pt x="5767256" y="-22367"/>
                  <a:pt x="6149684" y="83307"/>
                  <a:pt x="6510021" y="0"/>
                </a:cubicBezTo>
                <a:cubicBezTo>
                  <a:pt x="6870358" y="-83307"/>
                  <a:pt x="6955200" y="4034"/>
                  <a:pt x="7101841" y="0"/>
                </a:cubicBezTo>
                <a:cubicBezTo>
                  <a:pt x="7248482" y="-4034"/>
                  <a:pt x="7554723" y="54362"/>
                  <a:pt x="7693661" y="0"/>
                </a:cubicBezTo>
                <a:cubicBezTo>
                  <a:pt x="7832599" y="-54362"/>
                  <a:pt x="8229184" y="33733"/>
                  <a:pt x="8522209" y="0"/>
                </a:cubicBezTo>
                <a:cubicBezTo>
                  <a:pt x="8815234" y="-33733"/>
                  <a:pt x="8843923" y="5519"/>
                  <a:pt x="8995665" y="0"/>
                </a:cubicBezTo>
                <a:cubicBezTo>
                  <a:pt x="9147407" y="-5519"/>
                  <a:pt x="9352904" y="2240"/>
                  <a:pt x="9587485" y="0"/>
                </a:cubicBezTo>
                <a:cubicBezTo>
                  <a:pt x="9822066" y="-2240"/>
                  <a:pt x="9898177" y="24083"/>
                  <a:pt x="10060941" y="0"/>
                </a:cubicBezTo>
                <a:cubicBezTo>
                  <a:pt x="10223705" y="-24083"/>
                  <a:pt x="10378249" y="34260"/>
                  <a:pt x="10534397" y="0"/>
                </a:cubicBezTo>
                <a:cubicBezTo>
                  <a:pt x="10690545" y="-34260"/>
                  <a:pt x="10880861" y="13633"/>
                  <a:pt x="11007853" y="0"/>
                </a:cubicBezTo>
                <a:cubicBezTo>
                  <a:pt x="11134845" y="-13633"/>
                  <a:pt x="11525260" y="66827"/>
                  <a:pt x="11836401" y="0"/>
                </a:cubicBezTo>
                <a:cubicBezTo>
                  <a:pt x="11876414" y="118276"/>
                  <a:pt x="11830590" y="247963"/>
                  <a:pt x="11836401" y="402687"/>
                </a:cubicBezTo>
                <a:cubicBezTo>
                  <a:pt x="11842212" y="557411"/>
                  <a:pt x="11794497" y="663513"/>
                  <a:pt x="11836401" y="805374"/>
                </a:cubicBezTo>
                <a:cubicBezTo>
                  <a:pt x="11645917" y="883994"/>
                  <a:pt x="11186642" y="709728"/>
                  <a:pt x="11007853" y="805374"/>
                </a:cubicBezTo>
                <a:cubicBezTo>
                  <a:pt x="10829064" y="901020"/>
                  <a:pt x="10465940" y="743325"/>
                  <a:pt x="10297669" y="805374"/>
                </a:cubicBezTo>
                <a:cubicBezTo>
                  <a:pt x="10129398" y="867423"/>
                  <a:pt x="10130022" y="801040"/>
                  <a:pt x="10060941" y="805374"/>
                </a:cubicBezTo>
                <a:cubicBezTo>
                  <a:pt x="9991860" y="809708"/>
                  <a:pt x="9502051" y="751773"/>
                  <a:pt x="9350757" y="805374"/>
                </a:cubicBezTo>
                <a:cubicBezTo>
                  <a:pt x="9199463" y="858975"/>
                  <a:pt x="9055350" y="787401"/>
                  <a:pt x="8877301" y="805374"/>
                </a:cubicBezTo>
                <a:cubicBezTo>
                  <a:pt x="8699252" y="823347"/>
                  <a:pt x="8595331" y="754594"/>
                  <a:pt x="8403845" y="805374"/>
                </a:cubicBezTo>
                <a:cubicBezTo>
                  <a:pt x="8212359" y="856154"/>
                  <a:pt x="8066866" y="777567"/>
                  <a:pt x="7930389" y="805374"/>
                </a:cubicBezTo>
                <a:cubicBezTo>
                  <a:pt x="7793912" y="833181"/>
                  <a:pt x="7716985" y="789500"/>
                  <a:pt x="7575297" y="805374"/>
                </a:cubicBezTo>
                <a:cubicBezTo>
                  <a:pt x="7433609" y="821248"/>
                  <a:pt x="7403152" y="801819"/>
                  <a:pt x="7338569" y="805374"/>
                </a:cubicBezTo>
                <a:cubicBezTo>
                  <a:pt x="7273986" y="808929"/>
                  <a:pt x="6951166" y="772046"/>
                  <a:pt x="6746749" y="805374"/>
                </a:cubicBezTo>
                <a:cubicBezTo>
                  <a:pt x="6542332" y="838702"/>
                  <a:pt x="6232110" y="782628"/>
                  <a:pt x="6036565" y="805374"/>
                </a:cubicBezTo>
                <a:cubicBezTo>
                  <a:pt x="5841020" y="828120"/>
                  <a:pt x="5600727" y="771939"/>
                  <a:pt x="5444744" y="805374"/>
                </a:cubicBezTo>
                <a:cubicBezTo>
                  <a:pt x="5288761" y="838809"/>
                  <a:pt x="5286254" y="782445"/>
                  <a:pt x="5208016" y="805374"/>
                </a:cubicBezTo>
                <a:cubicBezTo>
                  <a:pt x="5129778" y="828303"/>
                  <a:pt x="4897843" y="737688"/>
                  <a:pt x="4616196" y="805374"/>
                </a:cubicBezTo>
                <a:cubicBezTo>
                  <a:pt x="4334549" y="873060"/>
                  <a:pt x="3978151" y="749424"/>
                  <a:pt x="3787648" y="805374"/>
                </a:cubicBezTo>
                <a:cubicBezTo>
                  <a:pt x="3597145" y="861324"/>
                  <a:pt x="3576090" y="789452"/>
                  <a:pt x="3432556" y="805374"/>
                </a:cubicBezTo>
                <a:cubicBezTo>
                  <a:pt x="3289022" y="821296"/>
                  <a:pt x="3052088" y="781485"/>
                  <a:pt x="2840736" y="805374"/>
                </a:cubicBezTo>
                <a:cubicBezTo>
                  <a:pt x="2629384" y="829263"/>
                  <a:pt x="2294509" y="781643"/>
                  <a:pt x="2012188" y="805374"/>
                </a:cubicBezTo>
                <a:cubicBezTo>
                  <a:pt x="1729867" y="829105"/>
                  <a:pt x="1833648" y="783540"/>
                  <a:pt x="1775460" y="805374"/>
                </a:cubicBezTo>
                <a:cubicBezTo>
                  <a:pt x="1717272" y="827208"/>
                  <a:pt x="1302314" y="792711"/>
                  <a:pt x="1183640" y="805374"/>
                </a:cubicBezTo>
                <a:cubicBezTo>
                  <a:pt x="1064966" y="818037"/>
                  <a:pt x="267767" y="692726"/>
                  <a:pt x="0" y="805374"/>
                </a:cubicBezTo>
                <a:cubicBezTo>
                  <a:pt x="-3044" y="698541"/>
                  <a:pt x="31803" y="575370"/>
                  <a:pt x="0" y="402687"/>
                </a:cubicBezTo>
                <a:cubicBezTo>
                  <a:pt x="-31803" y="230004"/>
                  <a:pt x="2313" y="102162"/>
                  <a:pt x="0" y="0"/>
                </a:cubicBezTo>
                <a:close/>
              </a:path>
              <a:path w="11836401" h="805374" stroke="0" extrusionOk="0">
                <a:moveTo>
                  <a:pt x="0" y="0"/>
                </a:moveTo>
                <a:cubicBezTo>
                  <a:pt x="353725" y="-29874"/>
                  <a:pt x="447434" y="43174"/>
                  <a:pt x="828548" y="0"/>
                </a:cubicBezTo>
                <a:cubicBezTo>
                  <a:pt x="1209662" y="-43174"/>
                  <a:pt x="1011707" y="12863"/>
                  <a:pt x="1065276" y="0"/>
                </a:cubicBezTo>
                <a:cubicBezTo>
                  <a:pt x="1118845" y="-12863"/>
                  <a:pt x="1622269" y="60568"/>
                  <a:pt x="1893824" y="0"/>
                </a:cubicBezTo>
                <a:cubicBezTo>
                  <a:pt x="2165379" y="-60568"/>
                  <a:pt x="2132157" y="15679"/>
                  <a:pt x="2248916" y="0"/>
                </a:cubicBezTo>
                <a:cubicBezTo>
                  <a:pt x="2365675" y="-15679"/>
                  <a:pt x="2778987" y="19019"/>
                  <a:pt x="3077464" y="0"/>
                </a:cubicBezTo>
                <a:cubicBezTo>
                  <a:pt x="3375941" y="-19019"/>
                  <a:pt x="3219079" y="21852"/>
                  <a:pt x="3314192" y="0"/>
                </a:cubicBezTo>
                <a:cubicBezTo>
                  <a:pt x="3409305" y="-21852"/>
                  <a:pt x="3506417" y="26996"/>
                  <a:pt x="3669284" y="0"/>
                </a:cubicBezTo>
                <a:cubicBezTo>
                  <a:pt x="3832151" y="-26996"/>
                  <a:pt x="3941959" y="25383"/>
                  <a:pt x="4024376" y="0"/>
                </a:cubicBezTo>
                <a:cubicBezTo>
                  <a:pt x="4106793" y="-25383"/>
                  <a:pt x="4440849" y="54983"/>
                  <a:pt x="4852924" y="0"/>
                </a:cubicBezTo>
                <a:cubicBezTo>
                  <a:pt x="5264999" y="-54983"/>
                  <a:pt x="5231724" y="22469"/>
                  <a:pt x="5563108" y="0"/>
                </a:cubicBezTo>
                <a:cubicBezTo>
                  <a:pt x="5894492" y="-22469"/>
                  <a:pt x="5776342" y="32851"/>
                  <a:pt x="5918201" y="0"/>
                </a:cubicBezTo>
                <a:cubicBezTo>
                  <a:pt x="6060060" y="-32851"/>
                  <a:pt x="6066631" y="26205"/>
                  <a:pt x="6154929" y="0"/>
                </a:cubicBezTo>
                <a:cubicBezTo>
                  <a:pt x="6243227" y="-26205"/>
                  <a:pt x="6515941" y="24006"/>
                  <a:pt x="6628385" y="0"/>
                </a:cubicBezTo>
                <a:cubicBezTo>
                  <a:pt x="6740829" y="-24006"/>
                  <a:pt x="7232248" y="94420"/>
                  <a:pt x="7456933" y="0"/>
                </a:cubicBezTo>
                <a:cubicBezTo>
                  <a:pt x="7681618" y="-94420"/>
                  <a:pt x="7644928" y="7242"/>
                  <a:pt x="7693661" y="0"/>
                </a:cubicBezTo>
                <a:cubicBezTo>
                  <a:pt x="7742394" y="-7242"/>
                  <a:pt x="8258221" y="43136"/>
                  <a:pt x="8403845" y="0"/>
                </a:cubicBezTo>
                <a:cubicBezTo>
                  <a:pt x="8549469" y="-43136"/>
                  <a:pt x="8530507" y="16593"/>
                  <a:pt x="8640573" y="0"/>
                </a:cubicBezTo>
                <a:cubicBezTo>
                  <a:pt x="8750639" y="-16593"/>
                  <a:pt x="8830224" y="22544"/>
                  <a:pt x="8995665" y="0"/>
                </a:cubicBezTo>
                <a:cubicBezTo>
                  <a:pt x="9161106" y="-22544"/>
                  <a:pt x="9464184" y="17163"/>
                  <a:pt x="9705849" y="0"/>
                </a:cubicBezTo>
                <a:cubicBezTo>
                  <a:pt x="9947514" y="-17163"/>
                  <a:pt x="10068149" y="43685"/>
                  <a:pt x="10179305" y="0"/>
                </a:cubicBezTo>
                <a:cubicBezTo>
                  <a:pt x="10290461" y="-43685"/>
                  <a:pt x="10799515" y="7348"/>
                  <a:pt x="11007853" y="0"/>
                </a:cubicBezTo>
                <a:cubicBezTo>
                  <a:pt x="11216191" y="-7348"/>
                  <a:pt x="11478061" y="523"/>
                  <a:pt x="11836401" y="0"/>
                </a:cubicBezTo>
                <a:cubicBezTo>
                  <a:pt x="11844853" y="196147"/>
                  <a:pt x="11797689" y="301839"/>
                  <a:pt x="11836401" y="410741"/>
                </a:cubicBezTo>
                <a:cubicBezTo>
                  <a:pt x="11875113" y="519643"/>
                  <a:pt x="11809406" y="627919"/>
                  <a:pt x="11836401" y="805374"/>
                </a:cubicBezTo>
                <a:cubicBezTo>
                  <a:pt x="11723280" y="840864"/>
                  <a:pt x="11560776" y="795074"/>
                  <a:pt x="11362945" y="805374"/>
                </a:cubicBezTo>
                <a:cubicBezTo>
                  <a:pt x="11165114" y="815674"/>
                  <a:pt x="10945322" y="721144"/>
                  <a:pt x="10652761" y="805374"/>
                </a:cubicBezTo>
                <a:cubicBezTo>
                  <a:pt x="10360200" y="889604"/>
                  <a:pt x="10301618" y="784409"/>
                  <a:pt x="10179305" y="805374"/>
                </a:cubicBezTo>
                <a:cubicBezTo>
                  <a:pt x="10056992" y="826339"/>
                  <a:pt x="9826427" y="784595"/>
                  <a:pt x="9587485" y="805374"/>
                </a:cubicBezTo>
                <a:cubicBezTo>
                  <a:pt x="9348543" y="826153"/>
                  <a:pt x="9046722" y="727336"/>
                  <a:pt x="8758937" y="805374"/>
                </a:cubicBezTo>
                <a:cubicBezTo>
                  <a:pt x="8471152" y="883412"/>
                  <a:pt x="8337668" y="779735"/>
                  <a:pt x="8048753" y="805374"/>
                </a:cubicBezTo>
                <a:cubicBezTo>
                  <a:pt x="7759838" y="831013"/>
                  <a:pt x="7497255" y="725740"/>
                  <a:pt x="7338569" y="805374"/>
                </a:cubicBezTo>
                <a:cubicBezTo>
                  <a:pt x="7179883" y="885008"/>
                  <a:pt x="6881133" y="762183"/>
                  <a:pt x="6510021" y="805374"/>
                </a:cubicBezTo>
                <a:cubicBezTo>
                  <a:pt x="6138909" y="848565"/>
                  <a:pt x="6255970" y="770415"/>
                  <a:pt x="6036565" y="805374"/>
                </a:cubicBezTo>
                <a:cubicBezTo>
                  <a:pt x="5817160" y="840333"/>
                  <a:pt x="5829311" y="794299"/>
                  <a:pt x="5681472" y="805374"/>
                </a:cubicBezTo>
                <a:cubicBezTo>
                  <a:pt x="5533633" y="816449"/>
                  <a:pt x="5338441" y="786301"/>
                  <a:pt x="5208016" y="805374"/>
                </a:cubicBezTo>
                <a:cubicBezTo>
                  <a:pt x="5077591" y="824447"/>
                  <a:pt x="4648522" y="778549"/>
                  <a:pt x="4497832" y="805374"/>
                </a:cubicBezTo>
                <a:cubicBezTo>
                  <a:pt x="4347142" y="832199"/>
                  <a:pt x="4340491" y="802700"/>
                  <a:pt x="4261104" y="805374"/>
                </a:cubicBezTo>
                <a:cubicBezTo>
                  <a:pt x="4181717" y="808048"/>
                  <a:pt x="4020797" y="779689"/>
                  <a:pt x="3906012" y="805374"/>
                </a:cubicBezTo>
                <a:cubicBezTo>
                  <a:pt x="3791227" y="831059"/>
                  <a:pt x="3536531" y="803256"/>
                  <a:pt x="3314192" y="805374"/>
                </a:cubicBezTo>
                <a:cubicBezTo>
                  <a:pt x="3091853" y="807492"/>
                  <a:pt x="2941334" y="784924"/>
                  <a:pt x="2722372" y="805374"/>
                </a:cubicBezTo>
                <a:cubicBezTo>
                  <a:pt x="2503410" y="825824"/>
                  <a:pt x="2524228" y="791897"/>
                  <a:pt x="2367280" y="805374"/>
                </a:cubicBezTo>
                <a:cubicBezTo>
                  <a:pt x="2210332" y="818851"/>
                  <a:pt x="2184400" y="780890"/>
                  <a:pt x="2130552" y="805374"/>
                </a:cubicBezTo>
                <a:cubicBezTo>
                  <a:pt x="2076704" y="829858"/>
                  <a:pt x="1570560" y="743867"/>
                  <a:pt x="1420368" y="805374"/>
                </a:cubicBezTo>
                <a:cubicBezTo>
                  <a:pt x="1270176" y="866881"/>
                  <a:pt x="1161000" y="768107"/>
                  <a:pt x="1065276" y="805374"/>
                </a:cubicBezTo>
                <a:cubicBezTo>
                  <a:pt x="969552" y="842641"/>
                  <a:pt x="226999" y="783104"/>
                  <a:pt x="0" y="805374"/>
                </a:cubicBezTo>
                <a:cubicBezTo>
                  <a:pt x="-26265" y="657058"/>
                  <a:pt x="40141" y="603603"/>
                  <a:pt x="0" y="418794"/>
                </a:cubicBezTo>
                <a:cubicBezTo>
                  <a:pt x="-40141" y="233985"/>
                  <a:pt x="33649" y="176761"/>
                  <a:pt x="0" y="0"/>
                </a:cubicBezTo>
                <a:close/>
              </a:path>
            </a:pathLst>
          </a:custGeom>
          <a:ln>
            <a:extLst>
              <a:ext uri="{C807C97D-BFC1-408E-A445-0C87EB9F89A2}">
                <ask:lineSketchStyleProps xmlns:ask="http://schemas.microsoft.com/office/drawing/2018/sketchyshapes" xmlns="" sd="964390410">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a:noAutofit/>
          </a:bodyPr>
          <a:lstStyle/>
          <a:p>
            <a:r>
              <a:rPr lang="en-GB" sz="4000" dirty="0">
                <a:latin typeface="Century Gothic" panose="020B0502020202020204" pitchFamily="34" charset="0"/>
              </a:rPr>
              <a:t>Antarctica Day 2021 – Flag Competition</a:t>
            </a:r>
          </a:p>
        </p:txBody>
      </p:sp>
      <p:sp>
        <p:nvSpPr>
          <p:cNvPr id="3" name="Subtitle 2">
            <a:extLst>
              <a:ext uri="{FF2B5EF4-FFF2-40B4-BE49-F238E27FC236}">
                <a16:creationId xmlns:a16="http://schemas.microsoft.com/office/drawing/2014/main" xmlns="" id="{D8A98876-9BBC-4ACD-8F6D-9E633C00DC41}"/>
              </a:ext>
            </a:extLst>
          </p:cNvPr>
          <p:cNvSpPr>
            <a:spLocks noGrp="1"/>
          </p:cNvSpPr>
          <p:nvPr>
            <p:ph type="subTitle" idx="1"/>
          </p:nvPr>
        </p:nvSpPr>
        <p:spPr>
          <a:xfrm>
            <a:off x="193040" y="1118587"/>
            <a:ext cx="5902960" cy="5541609"/>
          </a:xfrm>
          <a:custGeom>
            <a:avLst/>
            <a:gdLst>
              <a:gd name="connsiteX0" fmla="*/ 0 w 5902960"/>
              <a:gd name="connsiteY0" fmla="*/ 0 h 5541609"/>
              <a:gd name="connsiteX1" fmla="*/ 649326 w 5902960"/>
              <a:gd name="connsiteY1" fmla="*/ 0 h 5541609"/>
              <a:gd name="connsiteX2" fmla="*/ 1062533 w 5902960"/>
              <a:gd name="connsiteY2" fmla="*/ 0 h 5541609"/>
              <a:gd name="connsiteX3" fmla="*/ 1593799 w 5902960"/>
              <a:gd name="connsiteY3" fmla="*/ 0 h 5541609"/>
              <a:gd name="connsiteX4" fmla="*/ 2066036 w 5902960"/>
              <a:gd name="connsiteY4" fmla="*/ 0 h 5541609"/>
              <a:gd name="connsiteX5" fmla="*/ 2538273 w 5902960"/>
              <a:gd name="connsiteY5" fmla="*/ 0 h 5541609"/>
              <a:gd name="connsiteX6" fmla="*/ 3128569 w 5902960"/>
              <a:gd name="connsiteY6" fmla="*/ 0 h 5541609"/>
              <a:gd name="connsiteX7" fmla="*/ 3600806 w 5902960"/>
              <a:gd name="connsiteY7" fmla="*/ 0 h 5541609"/>
              <a:gd name="connsiteX8" fmla="*/ 4250131 w 5902960"/>
              <a:gd name="connsiteY8" fmla="*/ 0 h 5541609"/>
              <a:gd name="connsiteX9" fmla="*/ 4840427 w 5902960"/>
              <a:gd name="connsiteY9" fmla="*/ 0 h 5541609"/>
              <a:gd name="connsiteX10" fmla="*/ 5902960 w 5902960"/>
              <a:gd name="connsiteY10" fmla="*/ 0 h 5541609"/>
              <a:gd name="connsiteX11" fmla="*/ 5902960 w 5902960"/>
              <a:gd name="connsiteY11" fmla="*/ 609577 h 5541609"/>
              <a:gd name="connsiteX12" fmla="*/ 5902960 w 5902960"/>
              <a:gd name="connsiteY12" fmla="*/ 1219154 h 5541609"/>
              <a:gd name="connsiteX13" fmla="*/ 5902960 w 5902960"/>
              <a:gd name="connsiteY13" fmla="*/ 1607067 h 5541609"/>
              <a:gd name="connsiteX14" fmla="*/ 5902960 w 5902960"/>
              <a:gd name="connsiteY14" fmla="*/ 1994979 h 5541609"/>
              <a:gd name="connsiteX15" fmla="*/ 5902960 w 5902960"/>
              <a:gd name="connsiteY15" fmla="*/ 2549140 h 5541609"/>
              <a:gd name="connsiteX16" fmla="*/ 5902960 w 5902960"/>
              <a:gd name="connsiteY16" fmla="*/ 2937053 h 5541609"/>
              <a:gd name="connsiteX17" fmla="*/ 5902960 w 5902960"/>
              <a:gd name="connsiteY17" fmla="*/ 3380381 h 5541609"/>
              <a:gd name="connsiteX18" fmla="*/ 5902960 w 5902960"/>
              <a:gd name="connsiteY18" fmla="*/ 3823710 h 5541609"/>
              <a:gd name="connsiteX19" fmla="*/ 5902960 w 5902960"/>
              <a:gd name="connsiteY19" fmla="*/ 4377871 h 5541609"/>
              <a:gd name="connsiteX20" fmla="*/ 5902960 w 5902960"/>
              <a:gd name="connsiteY20" fmla="*/ 4876616 h 5541609"/>
              <a:gd name="connsiteX21" fmla="*/ 5902960 w 5902960"/>
              <a:gd name="connsiteY21" fmla="*/ 5541609 h 5541609"/>
              <a:gd name="connsiteX22" fmla="*/ 5371694 w 5902960"/>
              <a:gd name="connsiteY22" fmla="*/ 5541609 h 5541609"/>
              <a:gd name="connsiteX23" fmla="*/ 4722368 w 5902960"/>
              <a:gd name="connsiteY23" fmla="*/ 5541609 h 5541609"/>
              <a:gd name="connsiteX24" fmla="*/ 4073042 w 5902960"/>
              <a:gd name="connsiteY24" fmla="*/ 5541609 h 5541609"/>
              <a:gd name="connsiteX25" fmla="*/ 3659835 w 5902960"/>
              <a:gd name="connsiteY25" fmla="*/ 5541609 h 5541609"/>
              <a:gd name="connsiteX26" fmla="*/ 3246628 w 5902960"/>
              <a:gd name="connsiteY26" fmla="*/ 5541609 h 5541609"/>
              <a:gd name="connsiteX27" fmla="*/ 2715362 w 5902960"/>
              <a:gd name="connsiteY27" fmla="*/ 5541609 h 5541609"/>
              <a:gd name="connsiteX28" fmla="*/ 2007006 w 5902960"/>
              <a:gd name="connsiteY28" fmla="*/ 5541609 h 5541609"/>
              <a:gd name="connsiteX29" fmla="*/ 1475740 w 5902960"/>
              <a:gd name="connsiteY29" fmla="*/ 5541609 h 5541609"/>
              <a:gd name="connsiteX30" fmla="*/ 885444 w 5902960"/>
              <a:gd name="connsiteY30" fmla="*/ 5541609 h 5541609"/>
              <a:gd name="connsiteX31" fmla="*/ 0 w 5902960"/>
              <a:gd name="connsiteY31" fmla="*/ 5541609 h 5541609"/>
              <a:gd name="connsiteX32" fmla="*/ 0 w 5902960"/>
              <a:gd name="connsiteY32" fmla="*/ 5153696 h 5541609"/>
              <a:gd name="connsiteX33" fmla="*/ 0 w 5902960"/>
              <a:gd name="connsiteY33" fmla="*/ 4654952 h 5541609"/>
              <a:gd name="connsiteX34" fmla="*/ 0 w 5902960"/>
              <a:gd name="connsiteY34" fmla="*/ 4100791 h 5541609"/>
              <a:gd name="connsiteX35" fmla="*/ 0 w 5902960"/>
              <a:gd name="connsiteY35" fmla="*/ 3602046 h 5541609"/>
              <a:gd name="connsiteX36" fmla="*/ 0 w 5902960"/>
              <a:gd name="connsiteY36" fmla="*/ 3047885 h 5541609"/>
              <a:gd name="connsiteX37" fmla="*/ 0 w 5902960"/>
              <a:gd name="connsiteY37" fmla="*/ 2659972 h 5541609"/>
              <a:gd name="connsiteX38" fmla="*/ 0 w 5902960"/>
              <a:gd name="connsiteY38" fmla="*/ 2272060 h 5541609"/>
              <a:gd name="connsiteX39" fmla="*/ 0 w 5902960"/>
              <a:gd name="connsiteY39" fmla="*/ 1884147 h 5541609"/>
              <a:gd name="connsiteX40" fmla="*/ 0 w 5902960"/>
              <a:gd name="connsiteY40" fmla="*/ 1274570 h 5541609"/>
              <a:gd name="connsiteX41" fmla="*/ 0 w 5902960"/>
              <a:gd name="connsiteY41" fmla="*/ 720409 h 5541609"/>
              <a:gd name="connsiteX42" fmla="*/ 0 w 5902960"/>
              <a:gd name="connsiteY42" fmla="*/ 0 h 554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960" h="5541609" fill="none" extrusionOk="0">
                <a:moveTo>
                  <a:pt x="0" y="0"/>
                </a:moveTo>
                <a:cubicBezTo>
                  <a:pt x="161808" y="-16660"/>
                  <a:pt x="510456" y="69554"/>
                  <a:pt x="649326" y="0"/>
                </a:cubicBezTo>
                <a:cubicBezTo>
                  <a:pt x="788196" y="-69554"/>
                  <a:pt x="940165" y="36809"/>
                  <a:pt x="1062533" y="0"/>
                </a:cubicBezTo>
                <a:cubicBezTo>
                  <a:pt x="1184901" y="-36809"/>
                  <a:pt x="1411189" y="7410"/>
                  <a:pt x="1593799" y="0"/>
                </a:cubicBezTo>
                <a:cubicBezTo>
                  <a:pt x="1776409" y="-7410"/>
                  <a:pt x="1891846" y="13494"/>
                  <a:pt x="2066036" y="0"/>
                </a:cubicBezTo>
                <a:cubicBezTo>
                  <a:pt x="2240226" y="-13494"/>
                  <a:pt x="2420438" y="36528"/>
                  <a:pt x="2538273" y="0"/>
                </a:cubicBezTo>
                <a:cubicBezTo>
                  <a:pt x="2656108" y="-36528"/>
                  <a:pt x="2849749" y="10175"/>
                  <a:pt x="3128569" y="0"/>
                </a:cubicBezTo>
                <a:cubicBezTo>
                  <a:pt x="3407389" y="-10175"/>
                  <a:pt x="3446336" y="2818"/>
                  <a:pt x="3600806" y="0"/>
                </a:cubicBezTo>
                <a:cubicBezTo>
                  <a:pt x="3755276" y="-2818"/>
                  <a:pt x="4066728" y="18585"/>
                  <a:pt x="4250131" y="0"/>
                </a:cubicBezTo>
                <a:cubicBezTo>
                  <a:pt x="4433534" y="-18585"/>
                  <a:pt x="4566060" y="60272"/>
                  <a:pt x="4840427" y="0"/>
                </a:cubicBezTo>
                <a:cubicBezTo>
                  <a:pt x="5114794" y="-60272"/>
                  <a:pt x="5495418" y="4069"/>
                  <a:pt x="5902960" y="0"/>
                </a:cubicBezTo>
                <a:cubicBezTo>
                  <a:pt x="5968485" y="184715"/>
                  <a:pt x="5891275" y="391006"/>
                  <a:pt x="5902960" y="609577"/>
                </a:cubicBezTo>
                <a:cubicBezTo>
                  <a:pt x="5914645" y="828148"/>
                  <a:pt x="5882318" y="1007362"/>
                  <a:pt x="5902960" y="1219154"/>
                </a:cubicBezTo>
                <a:cubicBezTo>
                  <a:pt x="5923602" y="1430946"/>
                  <a:pt x="5860554" y="1498203"/>
                  <a:pt x="5902960" y="1607067"/>
                </a:cubicBezTo>
                <a:cubicBezTo>
                  <a:pt x="5945366" y="1715931"/>
                  <a:pt x="5879027" y="1883336"/>
                  <a:pt x="5902960" y="1994979"/>
                </a:cubicBezTo>
                <a:cubicBezTo>
                  <a:pt x="5926893" y="2106622"/>
                  <a:pt x="5871763" y="2323366"/>
                  <a:pt x="5902960" y="2549140"/>
                </a:cubicBezTo>
                <a:cubicBezTo>
                  <a:pt x="5934157" y="2774914"/>
                  <a:pt x="5871822" y="2858969"/>
                  <a:pt x="5902960" y="2937053"/>
                </a:cubicBezTo>
                <a:cubicBezTo>
                  <a:pt x="5934098" y="3015137"/>
                  <a:pt x="5895612" y="3244661"/>
                  <a:pt x="5902960" y="3380381"/>
                </a:cubicBezTo>
                <a:cubicBezTo>
                  <a:pt x="5910308" y="3516101"/>
                  <a:pt x="5853478" y="3637875"/>
                  <a:pt x="5902960" y="3823710"/>
                </a:cubicBezTo>
                <a:cubicBezTo>
                  <a:pt x="5952442" y="4009545"/>
                  <a:pt x="5888823" y="4130916"/>
                  <a:pt x="5902960" y="4377871"/>
                </a:cubicBezTo>
                <a:cubicBezTo>
                  <a:pt x="5917097" y="4624826"/>
                  <a:pt x="5866179" y="4628030"/>
                  <a:pt x="5902960" y="4876616"/>
                </a:cubicBezTo>
                <a:cubicBezTo>
                  <a:pt x="5939741" y="5125203"/>
                  <a:pt x="5848891" y="5396510"/>
                  <a:pt x="5902960" y="5541609"/>
                </a:cubicBezTo>
                <a:cubicBezTo>
                  <a:pt x="5637792" y="5574499"/>
                  <a:pt x="5601501" y="5529188"/>
                  <a:pt x="5371694" y="5541609"/>
                </a:cubicBezTo>
                <a:cubicBezTo>
                  <a:pt x="5141887" y="5554030"/>
                  <a:pt x="4898075" y="5530041"/>
                  <a:pt x="4722368" y="5541609"/>
                </a:cubicBezTo>
                <a:cubicBezTo>
                  <a:pt x="4546661" y="5553177"/>
                  <a:pt x="4303537" y="5521500"/>
                  <a:pt x="4073042" y="5541609"/>
                </a:cubicBezTo>
                <a:cubicBezTo>
                  <a:pt x="3842547" y="5561718"/>
                  <a:pt x="3789621" y="5521156"/>
                  <a:pt x="3659835" y="5541609"/>
                </a:cubicBezTo>
                <a:cubicBezTo>
                  <a:pt x="3530049" y="5562062"/>
                  <a:pt x="3417269" y="5517297"/>
                  <a:pt x="3246628" y="5541609"/>
                </a:cubicBezTo>
                <a:cubicBezTo>
                  <a:pt x="3075987" y="5565921"/>
                  <a:pt x="2886977" y="5505131"/>
                  <a:pt x="2715362" y="5541609"/>
                </a:cubicBezTo>
                <a:cubicBezTo>
                  <a:pt x="2543747" y="5578087"/>
                  <a:pt x="2299784" y="5458207"/>
                  <a:pt x="2007006" y="5541609"/>
                </a:cubicBezTo>
                <a:cubicBezTo>
                  <a:pt x="1714228" y="5625011"/>
                  <a:pt x="1592193" y="5481026"/>
                  <a:pt x="1475740" y="5541609"/>
                </a:cubicBezTo>
                <a:cubicBezTo>
                  <a:pt x="1359287" y="5602192"/>
                  <a:pt x="1076186" y="5528044"/>
                  <a:pt x="885444" y="5541609"/>
                </a:cubicBezTo>
                <a:cubicBezTo>
                  <a:pt x="694702" y="5555174"/>
                  <a:pt x="349997" y="5468513"/>
                  <a:pt x="0" y="5541609"/>
                </a:cubicBezTo>
                <a:cubicBezTo>
                  <a:pt x="-15593" y="5391108"/>
                  <a:pt x="8448" y="5268108"/>
                  <a:pt x="0" y="5153696"/>
                </a:cubicBezTo>
                <a:cubicBezTo>
                  <a:pt x="-8448" y="5039284"/>
                  <a:pt x="8558" y="4812573"/>
                  <a:pt x="0" y="4654952"/>
                </a:cubicBezTo>
                <a:cubicBezTo>
                  <a:pt x="-8558" y="4497331"/>
                  <a:pt x="4273" y="4268370"/>
                  <a:pt x="0" y="4100791"/>
                </a:cubicBezTo>
                <a:cubicBezTo>
                  <a:pt x="-4273" y="3933212"/>
                  <a:pt x="9097" y="3755288"/>
                  <a:pt x="0" y="3602046"/>
                </a:cubicBezTo>
                <a:cubicBezTo>
                  <a:pt x="-9097" y="3448804"/>
                  <a:pt x="17641" y="3170314"/>
                  <a:pt x="0" y="3047885"/>
                </a:cubicBezTo>
                <a:cubicBezTo>
                  <a:pt x="-17641" y="2925456"/>
                  <a:pt x="21325" y="2740714"/>
                  <a:pt x="0" y="2659972"/>
                </a:cubicBezTo>
                <a:cubicBezTo>
                  <a:pt x="-21325" y="2579230"/>
                  <a:pt x="39671" y="2354359"/>
                  <a:pt x="0" y="2272060"/>
                </a:cubicBezTo>
                <a:cubicBezTo>
                  <a:pt x="-39671" y="2189761"/>
                  <a:pt x="15680" y="2040618"/>
                  <a:pt x="0" y="1884147"/>
                </a:cubicBezTo>
                <a:cubicBezTo>
                  <a:pt x="-15680" y="1727676"/>
                  <a:pt x="40412" y="1403450"/>
                  <a:pt x="0" y="1274570"/>
                </a:cubicBezTo>
                <a:cubicBezTo>
                  <a:pt x="-40412" y="1145690"/>
                  <a:pt x="55818" y="869092"/>
                  <a:pt x="0" y="720409"/>
                </a:cubicBezTo>
                <a:cubicBezTo>
                  <a:pt x="-55818" y="571726"/>
                  <a:pt x="18112" y="280155"/>
                  <a:pt x="0" y="0"/>
                </a:cubicBezTo>
                <a:close/>
              </a:path>
              <a:path w="5902960" h="5541609" stroke="0" extrusionOk="0">
                <a:moveTo>
                  <a:pt x="0" y="0"/>
                </a:moveTo>
                <a:cubicBezTo>
                  <a:pt x="273310" y="-1085"/>
                  <a:pt x="497759" y="39598"/>
                  <a:pt x="708355" y="0"/>
                </a:cubicBezTo>
                <a:cubicBezTo>
                  <a:pt x="918951" y="-39598"/>
                  <a:pt x="1054469" y="14062"/>
                  <a:pt x="1298651" y="0"/>
                </a:cubicBezTo>
                <a:cubicBezTo>
                  <a:pt x="1542833" y="-14062"/>
                  <a:pt x="1686851" y="34553"/>
                  <a:pt x="1947977" y="0"/>
                </a:cubicBezTo>
                <a:cubicBezTo>
                  <a:pt x="2209103" y="-34553"/>
                  <a:pt x="2347085" y="59707"/>
                  <a:pt x="2479243" y="0"/>
                </a:cubicBezTo>
                <a:cubicBezTo>
                  <a:pt x="2611401" y="-59707"/>
                  <a:pt x="2779259" y="48944"/>
                  <a:pt x="3069539" y="0"/>
                </a:cubicBezTo>
                <a:cubicBezTo>
                  <a:pt x="3359819" y="-48944"/>
                  <a:pt x="3488973" y="7154"/>
                  <a:pt x="3777894" y="0"/>
                </a:cubicBezTo>
                <a:cubicBezTo>
                  <a:pt x="4066815" y="-7154"/>
                  <a:pt x="4224402" y="54745"/>
                  <a:pt x="4427220" y="0"/>
                </a:cubicBezTo>
                <a:cubicBezTo>
                  <a:pt x="4630038" y="-54745"/>
                  <a:pt x="4819254" y="63856"/>
                  <a:pt x="5135575" y="0"/>
                </a:cubicBezTo>
                <a:cubicBezTo>
                  <a:pt x="5451897" y="-63856"/>
                  <a:pt x="5738158" y="12348"/>
                  <a:pt x="5902960" y="0"/>
                </a:cubicBezTo>
                <a:cubicBezTo>
                  <a:pt x="5959098" y="256414"/>
                  <a:pt x="5901819" y="325843"/>
                  <a:pt x="5902960" y="554161"/>
                </a:cubicBezTo>
                <a:cubicBezTo>
                  <a:pt x="5904101" y="782479"/>
                  <a:pt x="5847814" y="992679"/>
                  <a:pt x="5902960" y="1108322"/>
                </a:cubicBezTo>
                <a:cubicBezTo>
                  <a:pt x="5958106" y="1223965"/>
                  <a:pt x="5879914" y="1302449"/>
                  <a:pt x="5902960" y="1496234"/>
                </a:cubicBezTo>
                <a:cubicBezTo>
                  <a:pt x="5926006" y="1690019"/>
                  <a:pt x="5877013" y="1970805"/>
                  <a:pt x="5902960" y="2161228"/>
                </a:cubicBezTo>
                <a:cubicBezTo>
                  <a:pt x="5928907" y="2351651"/>
                  <a:pt x="5845964" y="2557608"/>
                  <a:pt x="5902960" y="2659972"/>
                </a:cubicBezTo>
                <a:cubicBezTo>
                  <a:pt x="5959956" y="2762336"/>
                  <a:pt x="5896821" y="2933057"/>
                  <a:pt x="5902960" y="3047885"/>
                </a:cubicBezTo>
                <a:cubicBezTo>
                  <a:pt x="5909099" y="3162713"/>
                  <a:pt x="5875684" y="3350363"/>
                  <a:pt x="5902960" y="3435798"/>
                </a:cubicBezTo>
                <a:cubicBezTo>
                  <a:pt x="5930236" y="3521233"/>
                  <a:pt x="5863105" y="3842921"/>
                  <a:pt x="5902960" y="3989958"/>
                </a:cubicBezTo>
                <a:cubicBezTo>
                  <a:pt x="5942815" y="4136995"/>
                  <a:pt x="5898546" y="4247481"/>
                  <a:pt x="5902960" y="4377871"/>
                </a:cubicBezTo>
                <a:cubicBezTo>
                  <a:pt x="5907374" y="4508261"/>
                  <a:pt x="5865927" y="4709574"/>
                  <a:pt x="5902960" y="4821200"/>
                </a:cubicBezTo>
                <a:cubicBezTo>
                  <a:pt x="5939993" y="4932826"/>
                  <a:pt x="5818499" y="5300505"/>
                  <a:pt x="5902960" y="5541609"/>
                </a:cubicBezTo>
                <a:cubicBezTo>
                  <a:pt x="5814554" y="5589293"/>
                  <a:pt x="5610601" y="5537627"/>
                  <a:pt x="5489753" y="5541609"/>
                </a:cubicBezTo>
                <a:cubicBezTo>
                  <a:pt x="5368905" y="5545591"/>
                  <a:pt x="5111494" y="5476503"/>
                  <a:pt x="4899457" y="5541609"/>
                </a:cubicBezTo>
                <a:cubicBezTo>
                  <a:pt x="4687420" y="5606715"/>
                  <a:pt x="4485372" y="5504811"/>
                  <a:pt x="4309161" y="5541609"/>
                </a:cubicBezTo>
                <a:cubicBezTo>
                  <a:pt x="4132950" y="5578407"/>
                  <a:pt x="3742866" y="5480630"/>
                  <a:pt x="3600806" y="5541609"/>
                </a:cubicBezTo>
                <a:cubicBezTo>
                  <a:pt x="3458747" y="5602588"/>
                  <a:pt x="3386125" y="5522309"/>
                  <a:pt x="3187598" y="5541609"/>
                </a:cubicBezTo>
                <a:cubicBezTo>
                  <a:pt x="2989071" y="5560909"/>
                  <a:pt x="2908693" y="5534369"/>
                  <a:pt x="2774391" y="5541609"/>
                </a:cubicBezTo>
                <a:cubicBezTo>
                  <a:pt x="2640089" y="5548849"/>
                  <a:pt x="2551349" y="5531481"/>
                  <a:pt x="2361184" y="5541609"/>
                </a:cubicBezTo>
                <a:cubicBezTo>
                  <a:pt x="2171019" y="5551737"/>
                  <a:pt x="1868200" y="5515583"/>
                  <a:pt x="1652829" y="5541609"/>
                </a:cubicBezTo>
                <a:cubicBezTo>
                  <a:pt x="1437458" y="5567635"/>
                  <a:pt x="1254094" y="5524826"/>
                  <a:pt x="1121562" y="5541609"/>
                </a:cubicBezTo>
                <a:cubicBezTo>
                  <a:pt x="989030" y="5558392"/>
                  <a:pt x="843719" y="5526416"/>
                  <a:pt x="649326" y="5541609"/>
                </a:cubicBezTo>
                <a:cubicBezTo>
                  <a:pt x="454933" y="5556802"/>
                  <a:pt x="152454" y="5511760"/>
                  <a:pt x="0" y="5541609"/>
                </a:cubicBezTo>
                <a:cubicBezTo>
                  <a:pt x="-27936" y="5380826"/>
                  <a:pt x="39925" y="5132212"/>
                  <a:pt x="0" y="4987448"/>
                </a:cubicBezTo>
                <a:cubicBezTo>
                  <a:pt x="-39925" y="4842684"/>
                  <a:pt x="28988" y="4482516"/>
                  <a:pt x="0" y="4322455"/>
                </a:cubicBezTo>
                <a:cubicBezTo>
                  <a:pt x="-28988" y="4162394"/>
                  <a:pt x="6934" y="4042757"/>
                  <a:pt x="0" y="3934542"/>
                </a:cubicBezTo>
                <a:cubicBezTo>
                  <a:pt x="-6934" y="3826327"/>
                  <a:pt x="4029" y="3660147"/>
                  <a:pt x="0" y="3491214"/>
                </a:cubicBezTo>
                <a:cubicBezTo>
                  <a:pt x="-4029" y="3322281"/>
                  <a:pt x="40614" y="3161454"/>
                  <a:pt x="0" y="2881637"/>
                </a:cubicBezTo>
                <a:cubicBezTo>
                  <a:pt x="-40614" y="2601820"/>
                  <a:pt x="70478" y="2529123"/>
                  <a:pt x="0" y="2272060"/>
                </a:cubicBezTo>
                <a:cubicBezTo>
                  <a:pt x="-70478" y="2014997"/>
                  <a:pt x="45133" y="1986940"/>
                  <a:pt x="0" y="1828731"/>
                </a:cubicBezTo>
                <a:cubicBezTo>
                  <a:pt x="-45133" y="1670522"/>
                  <a:pt x="27962" y="1541493"/>
                  <a:pt x="0" y="1329986"/>
                </a:cubicBezTo>
                <a:cubicBezTo>
                  <a:pt x="-27962" y="1118480"/>
                  <a:pt x="14044" y="921920"/>
                  <a:pt x="0" y="775825"/>
                </a:cubicBezTo>
                <a:cubicBezTo>
                  <a:pt x="-14044" y="629730"/>
                  <a:pt x="7852" y="159841"/>
                  <a:pt x="0" y="0"/>
                </a:cubicBezTo>
                <a:close/>
              </a:path>
            </a:pathLst>
          </a:custGeom>
          <a:ln>
            <a:extLst>
              <a:ext uri="{C807C97D-BFC1-408E-A445-0C87EB9F89A2}">
                <ask:lineSketchStyleProps xmlns:ask="http://schemas.microsoft.com/office/drawing/2018/sketchyshapes" xmlns="" sd="94422714">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l">
              <a:lnSpc>
                <a:spcPct val="120000"/>
              </a:lnSpc>
              <a:spcBef>
                <a:spcPts val="0"/>
              </a:spcBef>
            </a:pPr>
            <a:r>
              <a:rPr lang="en-GB" dirty="0">
                <a:latin typeface="Century Gothic" panose="020B0502020202020204" pitchFamily="34" charset="0"/>
              </a:rPr>
              <a:t>Design a flag for Antarctica – what do you think their flag should look like?</a:t>
            </a:r>
          </a:p>
          <a:p>
            <a:pPr algn="l">
              <a:lnSpc>
                <a:spcPct val="120000"/>
              </a:lnSpc>
              <a:spcBef>
                <a:spcPts val="0"/>
              </a:spcBef>
            </a:pPr>
            <a:endParaRPr lang="en-GB" dirty="0">
              <a:latin typeface="Century Gothic" panose="020B0502020202020204" pitchFamily="34" charset="0"/>
            </a:endParaRPr>
          </a:p>
          <a:p>
            <a:pPr lvl="0" algn="l">
              <a:lnSpc>
                <a:spcPct val="120000"/>
              </a:lnSpc>
              <a:spcBef>
                <a:spcPts val="0"/>
              </a:spcBef>
            </a:pPr>
            <a:r>
              <a:rPr lang="en-GB" dirty="0">
                <a:latin typeface="Century Gothic" panose="020B0502020202020204" pitchFamily="34" charset="0"/>
              </a:rPr>
              <a:t>The winning flag will be sent to Antarctic researchers and scientists who are visiting Antarctica this year. This is an exciting opportunity to have something you have designed go GLOBAL! Every school that enters will have a flag sent to Antarctica. This year 70 schools have entered. </a:t>
            </a:r>
          </a:p>
          <a:p>
            <a:pPr lvl="0" algn="l">
              <a:lnSpc>
                <a:spcPct val="120000"/>
              </a:lnSpc>
              <a:spcBef>
                <a:spcPts val="0"/>
              </a:spcBef>
            </a:pPr>
            <a:endParaRPr lang="en-GB" dirty="0">
              <a:latin typeface="Century Gothic" panose="020B0502020202020204" pitchFamily="34" charset="0"/>
            </a:endParaRPr>
          </a:p>
          <a:p>
            <a:pPr lvl="0" algn="l">
              <a:lnSpc>
                <a:spcPct val="120000"/>
              </a:lnSpc>
              <a:spcBef>
                <a:spcPts val="0"/>
              </a:spcBef>
            </a:pPr>
            <a:r>
              <a:rPr lang="en-GB" dirty="0">
                <a:latin typeface="Century Gothic" panose="020B0502020202020204" pitchFamily="34" charset="0"/>
              </a:rPr>
              <a:t>An e-mail will be sent back to Kingsthorpe College with a photo and a certificate. The event will be documented on the UK Polar Network website and their social media feed. Mrs Sheriff is part of the UK Polar Network and she looks forward to receiving your flags to send on to the researchers and scientists!</a:t>
            </a:r>
          </a:p>
          <a:p>
            <a:endParaRPr lang="en-GB" dirty="0">
              <a:latin typeface="Century Gothic" panose="020B0502020202020204" pitchFamily="34" charset="0"/>
            </a:endParaRPr>
          </a:p>
        </p:txBody>
      </p:sp>
      <p:pic>
        <p:nvPicPr>
          <p:cNvPr id="4" name="Content Placeholder 3" descr="Collage for Slide#2.JPG">
            <a:extLst>
              <a:ext uri="{FF2B5EF4-FFF2-40B4-BE49-F238E27FC236}">
                <a16:creationId xmlns:a16="http://schemas.microsoft.com/office/drawing/2014/main" xmlns="" id="{892B39E7-C918-4374-B7FD-83B82F74E48A}"/>
              </a:ext>
            </a:extLst>
          </p:cNvPr>
          <p:cNvPicPr>
            <a:picLocks noChangeAspect="1"/>
          </p:cNvPicPr>
          <p:nvPr/>
        </p:nvPicPr>
        <p:blipFill>
          <a:blip r:embed="rId2" cstate="print"/>
          <a:stretch>
            <a:fillRect/>
          </a:stretch>
        </p:blipFill>
        <p:spPr>
          <a:xfrm>
            <a:off x="6213962" y="4050519"/>
            <a:ext cx="3063203" cy="2609676"/>
          </a:xfrm>
          <a:prstGeom prst="rect">
            <a:avLst/>
          </a:prstGeom>
        </p:spPr>
      </p:pic>
      <p:pic>
        <p:nvPicPr>
          <p:cNvPr id="1026" name="Picture 2" descr="04">
            <a:extLst>
              <a:ext uri="{FF2B5EF4-FFF2-40B4-BE49-F238E27FC236}">
                <a16:creationId xmlns:a16="http://schemas.microsoft.com/office/drawing/2014/main" xmlns="" id="{125C7FA6-D812-4551-AE14-3D78948EBEC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95127" y="4050519"/>
            <a:ext cx="2603834" cy="262192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EDC4CA3E-7AD7-4BD9-8C77-ADCD56F95267}"/>
              </a:ext>
            </a:extLst>
          </p:cNvPr>
          <p:cNvSpPr/>
          <p:nvPr/>
        </p:nvSpPr>
        <p:spPr>
          <a:xfrm>
            <a:off x="6213962" y="1118587"/>
            <a:ext cx="5784998" cy="2796466"/>
          </a:xfrm>
          <a:custGeom>
            <a:avLst/>
            <a:gdLst>
              <a:gd name="connsiteX0" fmla="*/ 0 w 5784998"/>
              <a:gd name="connsiteY0" fmla="*/ 0 h 2796466"/>
              <a:gd name="connsiteX1" fmla="*/ 404950 w 5784998"/>
              <a:gd name="connsiteY1" fmla="*/ 0 h 2796466"/>
              <a:gd name="connsiteX2" fmla="*/ 983450 w 5784998"/>
              <a:gd name="connsiteY2" fmla="*/ 0 h 2796466"/>
              <a:gd name="connsiteX3" fmla="*/ 1561949 w 5784998"/>
              <a:gd name="connsiteY3" fmla="*/ 0 h 2796466"/>
              <a:gd name="connsiteX4" fmla="*/ 1966899 w 5784998"/>
              <a:gd name="connsiteY4" fmla="*/ 0 h 2796466"/>
              <a:gd name="connsiteX5" fmla="*/ 2661099 w 5784998"/>
              <a:gd name="connsiteY5" fmla="*/ 0 h 2796466"/>
              <a:gd name="connsiteX6" fmla="*/ 3123899 w 5784998"/>
              <a:gd name="connsiteY6" fmla="*/ 0 h 2796466"/>
              <a:gd name="connsiteX7" fmla="*/ 3818099 w 5784998"/>
              <a:gd name="connsiteY7" fmla="*/ 0 h 2796466"/>
              <a:gd name="connsiteX8" fmla="*/ 4454448 w 5784998"/>
              <a:gd name="connsiteY8" fmla="*/ 0 h 2796466"/>
              <a:gd name="connsiteX9" fmla="*/ 4917248 w 5784998"/>
              <a:gd name="connsiteY9" fmla="*/ 0 h 2796466"/>
              <a:gd name="connsiteX10" fmla="*/ 5784998 w 5784998"/>
              <a:gd name="connsiteY10" fmla="*/ 0 h 2796466"/>
              <a:gd name="connsiteX11" fmla="*/ 5784998 w 5784998"/>
              <a:gd name="connsiteY11" fmla="*/ 531329 h 2796466"/>
              <a:gd name="connsiteX12" fmla="*/ 5784998 w 5784998"/>
              <a:gd name="connsiteY12" fmla="*/ 1146551 h 2796466"/>
              <a:gd name="connsiteX13" fmla="*/ 5784998 w 5784998"/>
              <a:gd name="connsiteY13" fmla="*/ 1621950 h 2796466"/>
              <a:gd name="connsiteX14" fmla="*/ 5784998 w 5784998"/>
              <a:gd name="connsiteY14" fmla="*/ 2181243 h 2796466"/>
              <a:gd name="connsiteX15" fmla="*/ 5784998 w 5784998"/>
              <a:gd name="connsiteY15" fmla="*/ 2796466 h 2796466"/>
              <a:gd name="connsiteX16" fmla="*/ 5206498 w 5784998"/>
              <a:gd name="connsiteY16" fmla="*/ 2796466 h 2796466"/>
              <a:gd name="connsiteX17" fmla="*/ 4743698 w 5784998"/>
              <a:gd name="connsiteY17" fmla="*/ 2796466 h 2796466"/>
              <a:gd name="connsiteX18" fmla="*/ 4338749 w 5784998"/>
              <a:gd name="connsiteY18" fmla="*/ 2796466 h 2796466"/>
              <a:gd name="connsiteX19" fmla="*/ 3875949 w 5784998"/>
              <a:gd name="connsiteY19" fmla="*/ 2796466 h 2796466"/>
              <a:gd name="connsiteX20" fmla="*/ 3181749 w 5784998"/>
              <a:gd name="connsiteY20" fmla="*/ 2796466 h 2796466"/>
              <a:gd name="connsiteX21" fmla="*/ 2487549 w 5784998"/>
              <a:gd name="connsiteY21" fmla="*/ 2796466 h 2796466"/>
              <a:gd name="connsiteX22" fmla="*/ 1851199 w 5784998"/>
              <a:gd name="connsiteY22" fmla="*/ 2796466 h 2796466"/>
              <a:gd name="connsiteX23" fmla="*/ 1446250 w 5784998"/>
              <a:gd name="connsiteY23" fmla="*/ 2796466 h 2796466"/>
              <a:gd name="connsiteX24" fmla="*/ 1041300 w 5784998"/>
              <a:gd name="connsiteY24" fmla="*/ 2796466 h 2796466"/>
              <a:gd name="connsiteX25" fmla="*/ 636350 w 5784998"/>
              <a:gd name="connsiteY25" fmla="*/ 2796466 h 2796466"/>
              <a:gd name="connsiteX26" fmla="*/ 0 w 5784998"/>
              <a:gd name="connsiteY26" fmla="*/ 2796466 h 2796466"/>
              <a:gd name="connsiteX27" fmla="*/ 0 w 5784998"/>
              <a:gd name="connsiteY27" fmla="*/ 2237173 h 2796466"/>
              <a:gd name="connsiteX28" fmla="*/ 0 w 5784998"/>
              <a:gd name="connsiteY28" fmla="*/ 1761774 h 2796466"/>
              <a:gd name="connsiteX29" fmla="*/ 0 w 5784998"/>
              <a:gd name="connsiteY29" fmla="*/ 1286374 h 2796466"/>
              <a:gd name="connsiteX30" fmla="*/ 0 w 5784998"/>
              <a:gd name="connsiteY30" fmla="*/ 810975 h 2796466"/>
              <a:gd name="connsiteX31" fmla="*/ 0 w 5784998"/>
              <a:gd name="connsiteY31" fmla="*/ 0 h 279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84998" h="2796466" fill="none" extrusionOk="0">
                <a:moveTo>
                  <a:pt x="0" y="0"/>
                </a:moveTo>
                <a:cubicBezTo>
                  <a:pt x="167950" y="-44386"/>
                  <a:pt x="306586" y="14744"/>
                  <a:pt x="404950" y="0"/>
                </a:cubicBezTo>
                <a:cubicBezTo>
                  <a:pt x="503314" y="-14744"/>
                  <a:pt x="815676" y="61303"/>
                  <a:pt x="983450" y="0"/>
                </a:cubicBezTo>
                <a:cubicBezTo>
                  <a:pt x="1151224" y="-61303"/>
                  <a:pt x="1409657" y="48569"/>
                  <a:pt x="1561949" y="0"/>
                </a:cubicBezTo>
                <a:cubicBezTo>
                  <a:pt x="1714241" y="-48569"/>
                  <a:pt x="1774866" y="16399"/>
                  <a:pt x="1966899" y="0"/>
                </a:cubicBezTo>
                <a:cubicBezTo>
                  <a:pt x="2158932" y="-16399"/>
                  <a:pt x="2332708" y="25855"/>
                  <a:pt x="2661099" y="0"/>
                </a:cubicBezTo>
                <a:cubicBezTo>
                  <a:pt x="2989490" y="-25855"/>
                  <a:pt x="2903385" y="17334"/>
                  <a:pt x="3123899" y="0"/>
                </a:cubicBezTo>
                <a:cubicBezTo>
                  <a:pt x="3344413" y="-17334"/>
                  <a:pt x="3592534" y="70130"/>
                  <a:pt x="3818099" y="0"/>
                </a:cubicBezTo>
                <a:cubicBezTo>
                  <a:pt x="4043664" y="-70130"/>
                  <a:pt x="4207223" y="41588"/>
                  <a:pt x="4454448" y="0"/>
                </a:cubicBezTo>
                <a:cubicBezTo>
                  <a:pt x="4701673" y="-41588"/>
                  <a:pt x="4757243" y="47307"/>
                  <a:pt x="4917248" y="0"/>
                </a:cubicBezTo>
                <a:cubicBezTo>
                  <a:pt x="5077253" y="-47307"/>
                  <a:pt x="5419163" y="75983"/>
                  <a:pt x="5784998" y="0"/>
                </a:cubicBezTo>
                <a:cubicBezTo>
                  <a:pt x="5832804" y="162708"/>
                  <a:pt x="5737392" y="365604"/>
                  <a:pt x="5784998" y="531329"/>
                </a:cubicBezTo>
                <a:cubicBezTo>
                  <a:pt x="5832604" y="697054"/>
                  <a:pt x="5769925" y="960834"/>
                  <a:pt x="5784998" y="1146551"/>
                </a:cubicBezTo>
                <a:cubicBezTo>
                  <a:pt x="5800071" y="1332268"/>
                  <a:pt x="5736937" y="1510698"/>
                  <a:pt x="5784998" y="1621950"/>
                </a:cubicBezTo>
                <a:cubicBezTo>
                  <a:pt x="5833059" y="1733202"/>
                  <a:pt x="5723792" y="2008361"/>
                  <a:pt x="5784998" y="2181243"/>
                </a:cubicBezTo>
                <a:cubicBezTo>
                  <a:pt x="5846204" y="2354125"/>
                  <a:pt x="5765293" y="2572651"/>
                  <a:pt x="5784998" y="2796466"/>
                </a:cubicBezTo>
                <a:cubicBezTo>
                  <a:pt x="5668779" y="2825372"/>
                  <a:pt x="5365102" y="2770798"/>
                  <a:pt x="5206498" y="2796466"/>
                </a:cubicBezTo>
                <a:cubicBezTo>
                  <a:pt x="5047894" y="2822134"/>
                  <a:pt x="4973922" y="2751197"/>
                  <a:pt x="4743698" y="2796466"/>
                </a:cubicBezTo>
                <a:cubicBezTo>
                  <a:pt x="4513474" y="2841735"/>
                  <a:pt x="4454523" y="2783182"/>
                  <a:pt x="4338749" y="2796466"/>
                </a:cubicBezTo>
                <a:cubicBezTo>
                  <a:pt x="4222975" y="2809750"/>
                  <a:pt x="4011067" y="2754018"/>
                  <a:pt x="3875949" y="2796466"/>
                </a:cubicBezTo>
                <a:cubicBezTo>
                  <a:pt x="3740831" y="2838914"/>
                  <a:pt x="3400651" y="2753968"/>
                  <a:pt x="3181749" y="2796466"/>
                </a:cubicBezTo>
                <a:cubicBezTo>
                  <a:pt x="2962847" y="2838964"/>
                  <a:pt x="2702037" y="2790699"/>
                  <a:pt x="2487549" y="2796466"/>
                </a:cubicBezTo>
                <a:cubicBezTo>
                  <a:pt x="2273061" y="2802233"/>
                  <a:pt x="2023868" y="2756018"/>
                  <a:pt x="1851199" y="2796466"/>
                </a:cubicBezTo>
                <a:cubicBezTo>
                  <a:pt x="1678530" y="2836914"/>
                  <a:pt x="1552786" y="2792399"/>
                  <a:pt x="1446250" y="2796466"/>
                </a:cubicBezTo>
                <a:cubicBezTo>
                  <a:pt x="1339714" y="2800533"/>
                  <a:pt x="1198036" y="2767586"/>
                  <a:pt x="1041300" y="2796466"/>
                </a:cubicBezTo>
                <a:cubicBezTo>
                  <a:pt x="884564" y="2825346"/>
                  <a:pt x="779312" y="2795552"/>
                  <a:pt x="636350" y="2796466"/>
                </a:cubicBezTo>
                <a:cubicBezTo>
                  <a:pt x="493388" y="2797380"/>
                  <a:pt x="279431" y="2744507"/>
                  <a:pt x="0" y="2796466"/>
                </a:cubicBezTo>
                <a:cubicBezTo>
                  <a:pt x="-26655" y="2528219"/>
                  <a:pt x="30411" y="2381051"/>
                  <a:pt x="0" y="2237173"/>
                </a:cubicBezTo>
                <a:cubicBezTo>
                  <a:pt x="-30411" y="2093295"/>
                  <a:pt x="49377" y="1963950"/>
                  <a:pt x="0" y="1761774"/>
                </a:cubicBezTo>
                <a:cubicBezTo>
                  <a:pt x="-49377" y="1559598"/>
                  <a:pt x="52270" y="1518652"/>
                  <a:pt x="0" y="1286374"/>
                </a:cubicBezTo>
                <a:cubicBezTo>
                  <a:pt x="-52270" y="1054096"/>
                  <a:pt x="56056" y="976221"/>
                  <a:pt x="0" y="810975"/>
                </a:cubicBezTo>
                <a:cubicBezTo>
                  <a:pt x="-56056" y="645729"/>
                  <a:pt x="4094" y="323209"/>
                  <a:pt x="0" y="0"/>
                </a:cubicBezTo>
                <a:close/>
              </a:path>
              <a:path w="5784998" h="2796466" stroke="0" extrusionOk="0">
                <a:moveTo>
                  <a:pt x="0" y="0"/>
                </a:moveTo>
                <a:cubicBezTo>
                  <a:pt x="109210" y="-44076"/>
                  <a:pt x="291953" y="48538"/>
                  <a:pt x="462800" y="0"/>
                </a:cubicBezTo>
                <a:cubicBezTo>
                  <a:pt x="633647" y="-48538"/>
                  <a:pt x="676707" y="19904"/>
                  <a:pt x="867750" y="0"/>
                </a:cubicBezTo>
                <a:cubicBezTo>
                  <a:pt x="1058793" y="-19904"/>
                  <a:pt x="1226325" y="9244"/>
                  <a:pt x="1330550" y="0"/>
                </a:cubicBezTo>
                <a:cubicBezTo>
                  <a:pt x="1434775" y="-9244"/>
                  <a:pt x="1766435" y="9527"/>
                  <a:pt x="2024749" y="0"/>
                </a:cubicBezTo>
                <a:cubicBezTo>
                  <a:pt x="2283063" y="-9527"/>
                  <a:pt x="2398440" y="32206"/>
                  <a:pt x="2545399" y="0"/>
                </a:cubicBezTo>
                <a:cubicBezTo>
                  <a:pt x="2692358" y="-32206"/>
                  <a:pt x="2912523" y="42017"/>
                  <a:pt x="3066049" y="0"/>
                </a:cubicBezTo>
                <a:cubicBezTo>
                  <a:pt x="3219575" y="-42017"/>
                  <a:pt x="3445208" y="61713"/>
                  <a:pt x="3644549" y="0"/>
                </a:cubicBezTo>
                <a:cubicBezTo>
                  <a:pt x="3843890" y="-61713"/>
                  <a:pt x="3885627" y="28971"/>
                  <a:pt x="4049499" y="0"/>
                </a:cubicBezTo>
                <a:cubicBezTo>
                  <a:pt x="4213371" y="-28971"/>
                  <a:pt x="4263292" y="45611"/>
                  <a:pt x="4454448" y="0"/>
                </a:cubicBezTo>
                <a:cubicBezTo>
                  <a:pt x="4645604" y="-45611"/>
                  <a:pt x="4844625" y="72042"/>
                  <a:pt x="5090798" y="0"/>
                </a:cubicBezTo>
                <a:cubicBezTo>
                  <a:pt x="5336971" y="-72042"/>
                  <a:pt x="5482770" y="69028"/>
                  <a:pt x="5784998" y="0"/>
                </a:cubicBezTo>
                <a:cubicBezTo>
                  <a:pt x="5798580" y="144909"/>
                  <a:pt x="5730036" y="402385"/>
                  <a:pt x="5784998" y="615223"/>
                </a:cubicBezTo>
                <a:cubicBezTo>
                  <a:pt x="5839960" y="828061"/>
                  <a:pt x="5756671" y="898068"/>
                  <a:pt x="5784998" y="1090622"/>
                </a:cubicBezTo>
                <a:cubicBezTo>
                  <a:pt x="5813325" y="1283176"/>
                  <a:pt x="5724238" y="1406067"/>
                  <a:pt x="5784998" y="1621950"/>
                </a:cubicBezTo>
                <a:cubicBezTo>
                  <a:pt x="5845758" y="1837833"/>
                  <a:pt x="5749663" y="2000793"/>
                  <a:pt x="5784998" y="2153279"/>
                </a:cubicBezTo>
                <a:cubicBezTo>
                  <a:pt x="5820333" y="2305765"/>
                  <a:pt x="5744822" y="2620851"/>
                  <a:pt x="5784998" y="2796466"/>
                </a:cubicBezTo>
                <a:cubicBezTo>
                  <a:pt x="5585894" y="2837464"/>
                  <a:pt x="5477132" y="2755160"/>
                  <a:pt x="5380048" y="2796466"/>
                </a:cubicBezTo>
                <a:cubicBezTo>
                  <a:pt x="5282964" y="2837772"/>
                  <a:pt x="4924363" y="2787380"/>
                  <a:pt x="4685848" y="2796466"/>
                </a:cubicBezTo>
                <a:cubicBezTo>
                  <a:pt x="4447333" y="2805552"/>
                  <a:pt x="4230770" y="2746648"/>
                  <a:pt x="3991649" y="2796466"/>
                </a:cubicBezTo>
                <a:cubicBezTo>
                  <a:pt x="3752528" y="2846284"/>
                  <a:pt x="3716228" y="2784310"/>
                  <a:pt x="3470999" y="2796466"/>
                </a:cubicBezTo>
                <a:cubicBezTo>
                  <a:pt x="3225770" y="2808622"/>
                  <a:pt x="3113693" y="2766554"/>
                  <a:pt x="2834649" y="2796466"/>
                </a:cubicBezTo>
                <a:cubicBezTo>
                  <a:pt x="2555605" y="2826378"/>
                  <a:pt x="2550444" y="2762773"/>
                  <a:pt x="2371849" y="2796466"/>
                </a:cubicBezTo>
                <a:cubicBezTo>
                  <a:pt x="2193254" y="2830159"/>
                  <a:pt x="2037523" y="2745248"/>
                  <a:pt x="1793349" y="2796466"/>
                </a:cubicBezTo>
                <a:cubicBezTo>
                  <a:pt x="1549175" y="2847684"/>
                  <a:pt x="1475630" y="2760467"/>
                  <a:pt x="1388400" y="2796466"/>
                </a:cubicBezTo>
                <a:cubicBezTo>
                  <a:pt x="1301170" y="2832465"/>
                  <a:pt x="969793" y="2764369"/>
                  <a:pt x="809900" y="2796466"/>
                </a:cubicBezTo>
                <a:cubicBezTo>
                  <a:pt x="650007" y="2828563"/>
                  <a:pt x="265249" y="2701742"/>
                  <a:pt x="0" y="2796466"/>
                </a:cubicBezTo>
                <a:cubicBezTo>
                  <a:pt x="-23078" y="2541899"/>
                  <a:pt x="58603" y="2458582"/>
                  <a:pt x="0" y="2265137"/>
                </a:cubicBezTo>
                <a:cubicBezTo>
                  <a:pt x="-58603" y="2071692"/>
                  <a:pt x="57437" y="1818624"/>
                  <a:pt x="0" y="1649915"/>
                </a:cubicBezTo>
                <a:cubicBezTo>
                  <a:pt x="-57437" y="1481206"/>
                  <a:pt x="28541" y="1272906"/>
                  <a:pt x="0" y="1034692"/>
                </a:cubicBezTo>
                <a:cubicBezTo>
                  <a:pt x="-28541" y="796478"/>
                  <a:pt x="41410" y="779815"/>
                  <a:pt x="0" y="559293"/>
                </a:cubicBezTo>
                <a:cubicBezTo>
                  <a:pt x="-41410" y="338771"/>
                  <a:pt x="5152" y="167735"/>
                  <a:pt x="0" y="0"/>
                </a:cubicBezTo>
                <a:close/>
              </a:path>
            </a:pathLst>
          </a:custGeom>
          <a:ln>
            <a:extLst>
              <a:ext uri="{C807C97D-BFC1-408E-A445-0C87EB9F89A2}">
                <ask:lineSketchStyleProps xmlns:ask="http://schemas.microsoft.com/office/drawing/2018/sketchyshapes" xmlns="" sd="2476125899">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latin typeface="Century Gothic" panose="020B0502020202020204" pitchFamily="34" charset="0"/>
              </a:rPr>
              <a:t>Your flag should be colourful – avoid a white background as this won’t show up in front of the snow!</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It can be hand drawn or drawn using a computer.</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There will be a winner for each form and an overall winner!</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Closing date : 15</a:t>
            </a:r>
            <a:r>
              <a:rPr lang="en-GB" sz="1600" baseline="30000" dirty="0">
                <a:latin typeface="Century Gothic" panose="020B0502020202020204" pitchFamily="34" charset="0"/>
              </a:rPr>
              <a:t>th</a:t>
            </a:r>
            <a:r>
              <a:rPr lang="en-GB" sz="1600" dirty="0">
                <a:latin typeface="Century Gothic" panose="020B0502020202020204" pitchFamily="34" charset="0"/>
              </a:rPr>
              <a:t> November 2021</a:t>
            </a:r>
          </a:p>
          <a:p>
            <a:pPr algn="ctr"/>
            <a:r>
              <a:rPr lang="en-GB" sz="1600" dirty="0">
                <a:latin typeface="Century Gothic" panose="020B0502020202020204" pitchFamily="34" charset="0"/>
              </a:rPr>
              <a:t>Flags to be returned to: Mrs Sheriff</a:t>
            </a:r>
          </a:p>
        </p:txBody>
      </p:sp>
      <p:pic>
        <p:nvPicPr>
          <p:cNvPr id="1028" name="Picture 4" descr="Penguin Silhouette - Penguin Clipart Black And White, HD Png Download ,  Transparent Png Image - PNGitem">
            <a:extLst>
              <a:ext uri="{FF2B5EF4-FFF2-40B4-BE49-F238E27FC236}">
                <a16:creationId xmlns:a16="http://schemas.microsoft.com/office/drawing/2014/main" xmlns="" id="{EF078D43-7BD6-473F-9E2C-46249CD8C109}"/>
              </a:ext>
            </a:extLst>
          </p:cNvPr>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xmlns="" val="0"/>
              </a:ext>
            </a:extLst>
          </a:blip>
          <a:srcRect/>
          <a:stretch>
            <a:fillRect/>
          </a:stretch>
        </p:blipFill>
        <p:spPr bwMode="auto">
          <a:xfrm>
            <a:off x="5237381" y="1814322"/>
            <a:ext cx="843378" cy="10442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Penguin Clip Art - Emperor Penguin Clipart, HD Png Download - kindpng">
            <a:extLst>
              <a:ext uri="{FF2B5EF4-FFF2-40B4-BE49-F238E27FC236}">
                <a16:creationId xmlns:a16="http://schemas.microsoft.com/office/drawing/2014/main" xmlns="" id="{ABF74A64-5D42-4B00-85D2-43407A76A12D}"/>
              </a:ext>
            </a:extLst>
          </p:cNvPr>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11308967" y="245569"/>
            <a:ext cx="567875" cy="7098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Penguin Clip Art - Emperor Penguin Clipart, HD Png Download - kindpng">
            <a:extLst>
              <a:ext uri="{FF2B5EF4-FFF2-40B4-BE49-F238E27FC236}">
                <a16:creationId xmlns:a16="http://schemas.microsoft.com/office/drawing/2014/main" xmlns="" id="{3A58195C-EE70-4FE0-AA39-48FA12D25790}"/>
              </a:ext>
            </a:extLst>
          </p:cNvPr>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flipH="1">
            <a:off x="162559" y="245569"/>
            <a:ext cx="567875" cy="7098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970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8967D-4D87-426B-987D-DC2D9CB5CEDF}"/>
              </a:ext>
            </a:extLst>
          </p:cNvPr>
          <p:cNvSpPr>
            <a:spLocks noGrp="1"/>
          </p:cNvSpPr>
          <p:nvPr>
            <p:ph type="title"/>
          </p:nvPr>
        </p:nvSpPr>
        <p:spPr>
          <a:xfrm>
            <a:off x="195309" y="134305"/>
            <a:ext cx="11878322" cy="1325563"/>
          </a:xfrm>
          <a:custGeom>
            <a:avLst/>
            <a:gdLst>
              <a:gd name="connsiteX0" fmla="*/ 0 w 11878322"/>
              <a:gd name="connsiteY0" fmla="*/ 0 h 1325563"/>
              <a:gd name="connsiteX1" fmla="*/ 712699 w 11878322"/>
              <a:gd name="connsiteY1" fmla="*/ 0 h 1325563"/>
              <a:gd name="connsiteX2" fmla="*/ 1069049 w 11878322"/>
              <a:gd name="connsiteY2" fmla="*/ 0 h 1325563"/>
              <a:gd name="connsiteX3" fmla="*/ 1662965 w 11878322"/>
              <a:gd name="connsiteY3" fmla="*/ 0 h 1325563"/>
              <a:gd name="connsiteX4" fmla="*/ 2019315 w 11878322"/>
              <a:gd name="connsiteY4" fmla="*/ 0 h 1325563"/>
              <a:gd name="connsiteX5" fmla="*/ 2732014 w 11878322"/>
              <a:gd name="connsiteY5" fmla="*/ 0 h 1325563"/>
              <a:gd name="connsiteX6" fmla="*/ 3325930 w 11878322"/>
              <a:gd name="connsiteY6" fmla="*/ 0 h 1325563"/>
              <a:gd name="connsiteX7" fmla="*/ 4157413 w 11878322"/>
              <a:gd name="connsiteY7" fmla="*/ 0 h 1325563"/>
              <a:gd name="connsiteX8" fmla="*/ 4870112 w 11878322"/>
              <a:gd name="connsiteY8" fmla="*/ 0 h 1325563"/>
              <a:gd name="connsiteX9" fmla="*/ 5107678 w 11878322"/>
              <a:gd name="connsiteY9" fmla="*/ 0 h 1325563"/>
              <a:gd name="connsiteX10" fmla="*/ 5345245 w 11878322"/>
              <a:gd name="connsiteY10" fmla="*/ 0 h 1325563"/>
              <a:gd name="connsiteX11" fmla="*/ 5939161 w 11878322"/>
              <a:gd name="connsiteY11" fmla="*/ 0 h 1325563"/>
              <a:gd name="connsiteX12" fmla="*/ 6533077 w 11878322"/>
              <a:gd name="connsiteY12" fmla="*/ 0 h 1325563"/>
              <a:gd name="connsiteX13" fmla="*/ 7245776 w 11878322"/>
              <a:gd name="connsiteY13" fmla="*/ 0 h 1325563"/>
              <a:gd name="connsiteX14" fmla="*/ 7483343 w 11878322"/>
              <a:gd name="connsiteY14" fmla="*/ 0 h 1325563"/>
              <a:gd name="connsiteX15" fmla="*/ 8314825 w 11878322"/>
              <a:gd name="connsiteY15" fmla="*/ 0 h 1325563"/>
              <a:gd name="connsiteX16" fmla="*/ 8908742 w 11878322"/>
              <a:gd name="connsiteY16" fmla="*/ 0 h 1325563"/>
              <a:gd name="connsiteX17" fmla="*/ 9146308 w 11878322"/>
              <a:gd name="connsiteY17" fmla="*/ 0 h 1325563"/>
              <a:gd name="connsiteX18" fmla="*/ 9977790 w 11878322"/>
              <a:gd name="connsiteY18" fmla="*/ 0 h 1325563"/>
              <a:gd name="connsiteX19" fmla="*/ 10809273 w 11878322"/>
              <a:gd name="connsiteY19" fmla="*/ 0 h 1325563"/>
              <a:gd name="connsiteX20" fmla="*/ 11878322 w 11878322"/>
              <a:gd name="connsiteY20" fmla="*/ 0 h 1325563"/>
              <a:gd name="connsiteX21" fmla="*/ 11878322 w 11878322"/>
              <a:gd name="connsiteY21" fmla="*/ 468366 h 1325563"/>
              <a:gd name="connsiteX22" fmla="*/ 11878322 w 11878322"/>
              <a:gd name="connsiteY22" fmla="*/ 870453 h 1325563"/>
              <a:gd name="connsiteX23" fmla="*/ 11878322 w 11878322"/>
              <a:gd name="connsiteY23" fmla="*/ 1325563 h 1325563"/>
              <a:gd name="connsiteX24" fmla="*/ 11046839 w 11878322"/>
              <a:gd name="connsiteY24" fmla="*/ 1325563 h 1325563"/>
              <a:gd name="connsiteX25" fmla="*/ 10809273 w 11878322"/>
              <a:gd name="connsiteY25" fmla="*/ 1325563 h 1325563"/>
              <a:gd name="connsiteX26" fmla="*/ 10334140 w 11878322"/>
              <a:gd name="connsiteY26" fmla="*/ 1325563 h 1325563"/>
              <a:gd name="connsiteX27" fmla="*/ 10096574 w 11878322"/>
              <a:gd name="connsiteY27" fmla="*/ 1325563 h 1325563"/>
              <a:gd name="connsiteX28" fmla="*/ 9740224 w 11878322"/>
              <a:gd name="connsiteY28" fmla="*/ 1325563 h 1325563"/>
              <a:gd name="connsiteX29" fmla="*/ 9383874 w 11878322"/>
              <a:gd name="connsiteY29" fmla="*/ 1325563 h 1325563"/>
              <a:gd name="connsiteX30" fmla="*/ 8908742 w 11878322"/>
              <a:gd name="connsiteY30" fmla="*/ 1325563 h 1325563"/>
              <a:gd name="connsiteX31" fmla="*/ 8671175 w 11878322"/>
              <a:gd name="connsiteY31" fmla="*/ 1325563 h 1325563"/>
              <a:gd name="connsiteX32" fmla="*/ 8196042 w 11878322"/>
              <a:gd name="connsiteY32" fmla="*/ 1325563 h 1325563"/>
              <a:gd name="connsiteX33" fmla="*/ 7720909 w 11878322"/>
              <a:gd name="connsiteY33" fmla="*/ 1325563 h 1325563"/>
              <a:gd name="connsiteX34" fmla="*/ 7126993 w 11878322"/>
              <a:gd name="connsiteY34" fmla="*/ 1325563 h 1325563"/>
              <a:gd name="connsiteX35" fmla="*/ 6533077 w 11878322"/>
              <a:gd name="connsiteY35" fmla="*/ 1325563 h 1325563"/>
              <a:gd name="connsiteX36" fmla="*/ 6057944 w 11878322"/>
              <a:gd name="connsiteY36" fmla="*/ 1325563 h 1325563"/>
              <a:gd name="connsiteX37" fmla="*/ 5345245 w 11878322"/>
              <a:gd name="connsiteY37" fmla="*/ 1325563 h 1325563"/>
              <a:gd name="connsiteX38" fmla="*/ 4513762 w 11878322"/>
              <a:gd name="connsiteY38" fmla="*/ 1325563 h 1325563"/>
              <a:gd name="connsiteX39" fmla="*/ 3919846 w 11878322"/>
              <a:gd name="connsiteY39" fmla="*/ 1325563 h 1325563"/>
              <a:gd name="connsiteX40" fmla="*/ 3444713 w 11878322"/>
              <a:gd name="connsiteY40" fmla="*/ 1325563 h 1325563"/>
              <a:gd name="connsiteX41" fmla="*/ 3207147 w 11878322"/>
              <a:gd name="connsiteY41" fmla="*/ 1325563 h 1325563"/>
              <a:gd name="connsiteX42" fmla="*/ 2494448 w 11878322"/>
              <a:gd name="connsiteY42" fmla="*/ 1325563 h 1325563"/>
              <a:gd name="connsiteX43" fmla="*/ 2019315 w 11878322"/>
              <a:gd name="connsiteY43" fmla="*/ 1325563 h 1325563"/>
              <a:gd name="connsiteX44" fmla="*/ 1781748 w 11878322"/>
              <a:gd name="connsiteY44" fmla="*/ 1325563 h 1325563"/>
              <a:gd name="connsiteX45" fmla="*/ 1069049 w 11878322"/>
              <a:gd name="connsiteY45" fmla="*/ 1325563 h 1325563"/>
              <a:gd name="connsiteX46" fmla="*/ 0 w 11878322"/>
              <a:gd name="connsiteY46" fmla="*/ 1325563 h 1325563"/>
              <a:gd name="connsiteX47" fmla="*/ 0 w 11878322"/>
              <a:gd name="connsiteY47" fmla="*/ 870453 h 1325563"/>
              <a:gd name="connsiteX48" fmla="*/ 0 w 11878322"/>
              <a:gd name="connsiteY48" fmla="*/ 415343 h 1325563"/>
              <a:gd name="connsiteX49" fmla="*/ 0 w 11878322"/>
              <a:gd name="connsiteY49"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878322" h="1325563" fill="none" extrusionOk="0">
                <a:moveTo>
                  <a:pt x="0" y="0"/>
                </a:moveTo>
                <a:cubicBezTo>
                  <a:pt x="209166" y="-46008"/>
                  <a:pt x="444908" y="48440"/>
                  <a:pt x="712699" y="0"/>
                </a:cubicBezTo>
                <a:cubicBezTo>
                  <a:pt x="980490" y="-48440"/>
                  <a:pt x="931950" y="6771"/>
                  <a:pt x="1069049" y="0"/>
                </a:cubicBezTo>
                <a:cubicBezTo>
                  <a:pt x="1206148" y="-6771"/>
                  <a:pt x="1420232" y="43338"/>
                  <a:pt x="1662965" y="0"/>
                </a:cubicBezTo>
                <a:cubicBezTo>
                  <a:pt x="1905698" y="-43338"/>
                  <a:pt x="1864979" y="9614"/>
                  <a:pt x="2019315" y="0"/>
                </a:cubicBezTo>
                <a:cubicBezTo>
                  <a:pt x="2173651" y="-9614"/>
                  <a:pt x="2478035" y="3793"/>
                  <a:pt x="2732014" y="0"/>
                </a:cubicBezTo>
                <a:cubicBezTo>
                  <a:pt x="2985993" y="-3793"/>
                  <a:pt x="3135981" y="3803"/>
                  <a:pt x="3325930" y="0"/>
                </a:cubicBezTo>
                <a:cubicBezTo>
                  <a:pt x="3515879" y="-3803"/>
                  <a:pt x="3857411" y="47948"/>
                  <a:pt x="4157413" y="0"/>
                </a:cubicBezTo>
                <a:cubicBezTo>
                  <a:pt x="4457415" y="-47948"/>
                  <a:pt x="4550418" y="55804"/>
                  <a:pt x="4870112" y="0"/>
                </a:cubicBezTo>
                <a:cubicBezTo>
                  <a:pt x="5189806" y="-55804"/>
                  <a:pt x="4995521" y="22305"/>
                  <a:pt x="5107678" y="0"/>
                </a:cubicBezTo>
                <a:cubicBezTo>
                  <a:pt x="5219835" y="-22305"/>
                  <a:pt x="5233627" y="24891"/>
                  <a:pt x="5345245" y="0"/>
                </a:cubicBezTo>
                <a:cubicBezTo>
                  <a:pt x="5456863" y="-24891"/>
                  <a:pt x="5778664" y="5293"/>
                  <a:pt x="5939161" y="0"/>
                </a:cubicBezTo>
                <a:cubicBezTo>
                  <a:pt x="6099658" y="-5293"/>
                  <a:pt x="6332757" y="25759"/>
                  <a:pt x="6533077" y="0"/>
                </a:cubicBezTo>
                <a:cubicBezTo>
                  <a:pt x="6733397" y="-25759"/>
                  <a:pt x="7057746" y="43018"/>
                  <a:pt x="7245776" y="0"/>
                </a:cubicBezTo>
                <a:cubicBezTo>
                  <a:pt x="7433806" y="-43018"/>
                  <a:pt x="7406724" y="3329"/>
                  <a:pt x="7483343" y="0"/>
                </a:cubicBezTo>
                <a:cubicBezTo>
                  <a:pt x="7559962" y="-3329"/>
                  <a:pt x="7928741" y="10719"/>
                  <a:pt x="8314825" y="0"/>
                </a:cubicBezTo>
                <a:cubicBezTo>
                  <a:pt x="8700909" y="-10719"/>
                  <a:pt x="8740514" y="10761"/>
                  <a:pt x="8908742" y="0"/>
                </a:cubicBezTo>
                <a:cubicBezTo>
                  <a:pt x="9076970" y="-10761"/>
                  <a:pt x="9038185" y="23321"/>
                  <a:pt x="9146308" y="0"/>
                </a:cubicBezTo>
                <a:cubicBezTo>
                  <a:pt x="9254431" y="-23321"/>
                  <a:pt x="9769987" y="19607"/>
                  <a:pt x="9977790" y="0"/>
                </a:cubicBezTo>
                <a:cubicBezTo>
                  <a:pt x="10185593" y="-19607"/>
                  <a:pt x="10630093" y="87931"/>
                  <a:pt x="10809273" y="0"/>
                </a:cubicBezTo>
                <a:cubicBezTo>
                  <a:pt x="10988453" y="-87931"/>
                  <a:pt x="11614031" y="73914"/>
                  <a:pt x="11878322" y="0"/>
                </a:cubicBezTo>
                <a:cubicBezTo>
                  <a:pt x="11913481" y="187147"/>
                  <a:pt x="11830314" y="345539"/>
                  <a:pt x="11878322" y="468366"/>
                </a:cubicBezTo>
                <a:cubicBezTo>
                  <a:pt x="11926330" y="591193"/>
                  <a:pt x="11837405" y="741196"/>
                  <a:pt x="11878322" y="870453"/>
                </a:cubicBezTo>
                <a:cubicBezTo>
                  <a:pt x="11919239" y="999710"/>
                  <a:pt x="11834910" y="1146839"/>
                  <a:pt x="11878322" y="1325563"/>
                </a:cubicBezTo>
                <a:cubicBezTo>
                  <a:pt x="11616768" y="1389954"/>
                  <a:pt x="11258337" y="1315393"/>
                  <a:pt x="11046839" y="1325563"/>
                </a:cubicBezTo>
                <a:cubicBezTo>
                  <a:pt x="10835341" y="1335733"/>
                  <a:pt x="10915370" y="1315506"/>
                  <a:pt x="10809273" y="1325563"/>
                </a:cubicBezTo>
                <a:cubicBezTo>
                  <a:pt x="10703176" y="1335620"/>
                  <a:pt x="10510277" y="1276596"/>
                  <a:pt x="10334140" y="1325563"/>
                </a:cubicBezTo>
                <a:cubicBezTo>
                  <a:pt x="10158003" y="1374530"/>
                  <a:pt x="10173122" y="1311703"/>
                  <a:pt x="10096574" y="1325563"/>
                </a:cubicBezTo>
                <a:cubicBezTo>
                  <a:pt x="10020026" y="1339423"/>
                  <a:pt x="9885815" y="1298123"/>
                  <a:pt x="9740224" y="1325563"/>
                </a:cubicBezTo>
                <a:cubicBezTo>
                  <a:pt x="9594633" y="1353003"/>
                  <a:pt x="9486379" y="1319954"/>
                  <a:pt x="9383874" y="1325563"/>
                </a:cubicBezTo>
                <a:cubicBezTo>
                  <a:pt x="9281369" y="1331172"/>
                  <a:pt x="9067068" y="1274404"/>
                  <a:pt x="8908742" y="1325563"/>
                </a:cubicBezTo>
                <a:cubicBezTo>
                  <a:pt x="8750416" y="1376722"/>
                  <a:pt x="8781866" y="1311787"/>
                  <a:pt x="8671175" y="1325563"/>
                </a:cubicBezTo>
                <a:cubicBezTo>
                  <a:pt x="8560484" y="1339339"/>
                  <a:pt x="8329030" y="1314299"/>
                  <a:pt x="8196042" y="1325563"/>
                </a:cubicBezTo>
                <a:cubicBezTo>
                  <a:pt x="8063054" y="1336827"/>
                  <a:pt x="7862249" y="1322247"/>
                  <a:pt x="7720909" y="1325563"/>
                </a:cubicBezTo>
                <a:cubicBezTo>
                  <a:pt x="7579569" y="1328879"/>
                  <a:pt x="7272511" y="1299086"/>
                  <a:pt x="7126993" y="1325563"/>
                </a:cubicBezTo>
                <a:cubicBezTo>
                  <a:pt x="6981475" y="1352040"/>
                  <a:pt x="6667010" y="1264089"/>
                  <a:pt x="6533077" y="1325563"/>
                </a:cubicBezTo>
                <a:cubicBezTo>
                  <a:pt x="6399144" y="1387037"/>
                  <a:pt x="6181678" y="1301619"/>
                  <a:pt x="6057944" y="1325563"/>
                </a:cubicBezTo>
                <a:cubicBezTo>
                  <a:pt x="5934210" y="1349507"/>
                  <a:pt x="5529783" y="1258587"/>
                  <a:pt x="5345245" y="1325563"/>
                </a:cubicBezTo>
                <a:cubicBezTo>
                  <a:pt x="5160707" y="1392539"/>
                  <a:pt x="4721449" y="1253001"/>
                  <a:pt x="4513762" y="1325563"/>
                </a:cubicBezTo>
                <a:cubicBezTo>
                  <a:pt x="4306075" y="1398125"/>
                  <a:pt x="4096095" y="1264172"/>
                  <a:pt x="3919846" y="1325563"/>
                </a:cubicBezTo>
                <a:cubicBezTo>
                  <a:pt x="3743597" y="1386954"/>
                  <a:pt x="3577237" y="1286131"/>
                  <a:pt x="3444713" y="1325563"/>
                </a:cubicBezTo>
                <a:cubicBezTo>
                  <a:pt x="3312189" y="1364995"/>
                  <a:pt x="3300960" y="1323471"/>
                  <a:pt x="3207147" y="1325563"/>
                </a:cubicBezTo>
                <a:cubicBezTo>
                  <a:pt x="3113334" y="1327655"/>
                  <a:pt x="2704223" y="1241502"/>
                  <a:pt x="2494448" y="1325563"/>
                </a:cubicBezTo>
                <a:cubicBezTo>
                  <a:pt x="2284673" y="1409624"/>
                  <a:pt x="2175842" y="1304886"/>
                  <a:pt x="2019315" y="1325563"/>
                </a:cubicBezTo>
                <a:cubicBezTo>
                  <a:pt x="1862788" y="1346240"/>
                  <a:pt x="1835610" y="1309714"/>
                  <a:pt x="1781748" y="1325563"/>
                </a:cubicBezTo>
                <a:cubicBezTo>
                  <a:pt x="1727886" y="1341412"/>
                  <a:pt x="1302178" y="1323066"/>
                  <a:pt x="1069049" y="1325563"/>
                </a:cubicBezTo>
                <a:cubicBezTo>
                  <a:pt x="835920" y="1328060"/>
                  <a:pt x="252616" y="1225744"/>
                  <a:pt x="0" y="1325563"/>
                </a:cubicBezTo>
                <a:cubicBezTo>
                  <a:pt x="-54457" y="1218266"/>
                  <a:pt x="16163" y="1081122"/>
                  <a:pt x="0" y="870453"/>
                </a:cubicBezTo>
                <a:cubicBezTo>
                  <a:pt x="-16163" y="659784"/>
                  <a:pt x="41942" y="544680"/>
                  <a:pt x="0" y="415343"/>
                </a:cubicBezTo>
                <a:cubicBezTo>
                  <a:pt x="-41942" y="286006"/>
                  <a:pt x="46833" y="130177"/>
                  <a:pt x="0" y="0"/>
                </a:cubicBezTo>
                <a:close/>
              </a:path>
              <a:path w="11878322" h="1325563" stroke="0" extrusionOk="0">
                <a:moveTo>
                  <a:pt x="0" y="0"/>
                </a:moveTo>
                <a:cubicBezTo>
                  <a:pt x="270908" y="-35782"/>
                  <a:pt x="307919" y="42111"/>
                  <a:pt x="593916" y="0"/>
                </a:cubicBezTo>
                <a:cubicBezTo>
                  <a:pt x="879913" y="-42111"/>
                  <a:pt x="798021" y="28378"/>
                  <a:pt x="950266" y="0"/>
                </a:cubicBezTo>
                <a:cubicBezTo>
                  <a:pt x="1102511" y="-28378"/>
                  <a:pt x="1102390" y="12118"/>
                  <a:pt x="1187832" y="0"/>
                </a:cubicBezTo>
                <a:cubicBezTo>
                  <a:pt x="1273274" y="-12118"/>
                  <a:pt x="1555989" y="12355"/>
                  <a:pt x="1662965" y="0"/>
                </a:cubicBezTo>
                <a:cubicBezTo>
                  <a:pt x="1769941" y="-12355"/>
                  <a:pt x="1961407" y="46165"/>
                  <a:pt x="2138098" y="0"/>
                </a:cubicBezTo>
                <a:cubicBezTo>
                  <a:pt x="2314789" y="-46165"/>
                  <a:pt x="2672371" y="210"/>
                  <a:pt x="2969581" y="0"/>
                </a:cubicBezTo>
                <a:cubicBezTo>
                  <a:pt x="3266791" y="-210"/>
                  <a:pt x="3312608" y="48261"/>
                  <a:pt x="3563497" y="0"/>
                </a:cubicBezTo>
                <a:cubicBezTo>
                  <a:pt x="3814386" y="-48261"/>
                  <a:pt x="3819451" y="50949"/>
                  <a:pt x="4038629" y="0"/>
                </a:cubicBezTo>
                <a:cubicBezTo>
                  <a:pt x="4257807" y="-50949"/>
                  <a:pt x="4262319" y="23937"/>
                  <a:pt x="4394979" y="0"/>
                </a:cubicBezTo>
                <a:cubicBezTo>
                  <a:pt x="4527639" y="-23937"/>
                  <a:pt x="4774945" y="26749"/>
                  <a:pt x="4870112" y="0"/>
                </a:cubicBezTo>
                <a:cubicBezTo>
                  <a:pt x="4965279" y="-26749"/>
                  <a:pt x="5393240" y="16147"/>
                  <a:pt x="5582811" y="0"/>
                </a:cubicBezTo>
                <a:cubicBezTo>
                  <a:pt x="5772382" y="-16147"/>
                  <a:pt x="5841938" y="41115"/>
                  <a:pt x="5939161" y="0"/>
                </a:cubicBezTo>
                <a:cubicBezTo>
                  <a:pt x="6036384" y="-41115"/>
                  <a:pt x="6142934" y="28249"/>
                  <a:pt x="6295511" y="0"/>
                </a:cubicBezTo>
                <a:cubicBezTo>
                  <a:pt x="6448088" y="-28249"/>
                  <a:pt x="6748005" y="65043"/>
                  <a:pt x="6889427" y="0"/>
                </a:cubicBezTo>
                <a:cubicBezTo>
                  <a:pt x="7030849" y="-65043"/>
                  <a:pt x="7014933" y="22227"/>
                  <a:pt x="7126993" y="0"/>
                </a:cubicBezTo>
                <a:cubicBezTo>
                  <a:pt x="7239053" y="-22227"/>
                  <a:pt x="7262810" y="11767"/>
                  <a:pt x="7364560" y="0"/>
                </a:cubicBezTo>
                <a:cubicBezTo>
                  <a:pt x="7466310" y="-11767"/>
                  <a:pt x="7810529" y="24841"/>
                  <a:pt x="8196042" y="0"/>
                </a:cubicBezTo>
                <a:cubicBezTo>
                  <a:pt x="8581555" y="-24841"/>
                  <a:pt x="8449857" y="2270"/>
                  <a:pt x="8552392" y="0"/>
                </a:cubicBezTo>
                <a:cubicBezTo>
                  <a:pt x="8654927" y="-2270"/>
                  <a:pt x="8990448" y="55068"/>
                  <a:pt x="9265091" y="0"/>
                </a:cubicBezTo>
                <a:cubicBezTo>
                  <a:pt x="9539734" y="-55068"/>
                  <a:pt x="9447845" y="7854"/>
                  <a:pt x="9621441" y="0"/>
                </a:cubicBezTo>
                <a:cubicBezTo>
                  <a:pt x="9795037" y="-7854"/>
                  <a:pt x="10114461" y="29116"/>
                  <a:pt x="10452923" y="0"/>
                </a:cubicBezTo>
                <a:cubicBezTo>
                  <a:pt x="10791385" y="-29116"/>
                  <a:pt x="10694340" y="20381"/>
                  <a:pt x="10809273" y="0"/>
                </a:cubicBezTo>
                <a:cubicBezTo>
                  <a:pt x="10924206" y="-20381"/>
                  <a:pt x="10958779" y="2865"/>
                  <a:pt x="11046839" y="0"/>
                </a:cubicBezTo>
                <a:cubicBezTo>
                  <a:pt x="11134899" y="-2865"/>
                  <a:pt x="11505953" y="31341"/>
                  <a:pt x="11878322" y="0"/>
                </a:cubicBezTo>
                <a:cubicBezTo>
                  <a:pt x="11889408" y="186645"/>
                  <a:pt x="11877294" y="274196"/>
                  <a:pt x="11878322" y="402087"/>
                </a:cubicBezTo>
                <a:cubicBezTo>
                  <a:pt x="11879350" y="529978"/>
                  <a:pt x="11868252" y="688974"/>
                  <a:pt x="11878322" y="817431"/>
                </a:cubicBezTo>
                <a:cubicBezTo>
                  <a:pt x="11888392" y="945888"/>
                  <a:pt x="11820124" y="1209756"/>
                  <a:pt x="11878322" y="1325563"/>
                </a:cubicBezTo>
                <a:cubicBezTo>
                  <a:pt x="11796037" y="1339900"/>
                  <a:pt x="11709395" y="1312149"/>
                  <a:pt x="11640756" y="1325563"/>
                </a:cubicBezTo>
                <a:cubicBezTo>
                  <a:pt x="11572117" y="1338977"/>
                  <a:pt x="11093209" y="1264921"/>
                  <a:pt x="10809273" y="1325563"/>
                </a:cubicBezTo>
                <a:cubicBezTo>
                  <a:pt x="10525337" y="1386205"/>
                  <a:pt x="10534830" y="1291676"/>
                  <a:pt x="10452923" y="1325563"/>
                </a:cubicBezTo>
                <a:cubicBezTo>
                  <a:pt x="10371016" y="1359450"/>
                  <a:pt x="9985625" y="1290372"/>
                  <a:pt x="9859007" y="1325563"/>
                </a:cubicBezTo>
                <a:cubicBezTo>
                  <a:pt x="9732389" y="1360754"/>
                  <a:pt x="9490303" y="1259769"/>
                  <a:pt x="9265091" y="1325563"/>
                </a:cubicBezTo>
                <a:cubicBezTo>
                  <a:pt x="9039879" y="1391357"/>
                  <a:pt x="8906359" y="1301687"/>
                  <a:pt x="8789958" y="1325563"/>
                </a:cubicBezTo>
                <a:cubicBezTo>
                  <a:pt x="8673557" y="1349439"/>
                  <a:pt x="8391605" y="1258630"/>
                  <a:pt x="8077259" y="1325563"/>
                </a:cubicBezTo>
                <a:cubicBezTo>
                  <a:pt x="7762913" y="1392496"/>
                  <a:pt x="7729764" y="1313078"/>
                  <a:pt x="7602126" y="1325563"/>
                </a:cubicBezTo>
                <a:cubicBezTo>
                  <a:pt x="7474488" y="1338048"/>
                  <a:pt x="7356761" y="1270524"/>
                  <a:pt x="7126993" y="1325563"/>
                </a:cubicBezTo>
                <a:cubicBezTo>
                  <a:pt x="6897225" y="1380602"/>
                  <a:pt x="6898455" y="1294706"/>
                  <a:pt x="6770644" y="1325563"/>
                </a:cubicBezTo>
                <a:cubicBezTo>
                  <a:pt x="6642833" y="1356420"/>
                  <a:pt x="6589808" y="1305749"/>
                  <a:pt x="6414294" y="1325563"/>
                </a:cubicBezTo>
                <a:cubicBezTo>
                  <a:pt x="6238780" y="1345377"/>
                  <a:pt x="6020180" y="1319849"/>
                  <a:pt x="5701595" y="1325563"/>
                </a:cubicBezTo>
                <a:cubicBezTo>
                  <a:pt x="5383010" y="1331277"/>
                  <a:pt x="5351288" y="1292338"/>
                  <a:pt x="5107678" y="1325563"/>
                </a:cubicBezTo>
                <a:cubicBezTo>
                  <a:pt x="4864068" y="1358788"/>
                  <a:pt x="4805823" y="1278447"/>
                  <a:pt x="4632546" y="1325563"/>
                </a:cubicBezTo>
                <a:cubicBezTo>
                  <a:pt x="4459269" y="1372679"/>
                  <a:pt x="4458453" y="1322045"/>
                  <a:pt x="4394979" y="1325563"/>
                </a:cubicBezTo>
                <a:cubicBezTo>
                  <a:pt x="4331505" y="1329081"/>
                  <a:pt x="4086595" y="1256480"/>
                  <a:pt x="3801063" y="1325563"/>
                </a:cubicBezTo>
                <a:cubicBezTo>
                  <a:pt x="3515531" y="1394646"/>
                  <a:pt x="3549153" y="1315514"/>
                  <a:pt x="3325930" y="1325563"/>
                </a:cubicBezTo>
                <a:cubicBezTo>
                  <a:pt x="3102707" y="1335612"/>
                  <a:pt x="3141610" y="1307270"/>
                  <a:pt x="2969580" y="1325563"/>
                </a:cubicBezTo>
                <a:cubicBezTo>
                  <a:pt x="2797550" y="1343856"/>
                  <a:pt x="2693639" y="1324706"/>
                  <a:pt x="2613231" y="1325563"/>
                </a:cubicBezTo>
                <a:cubicBezTo>
                  <a:pt x="2532823" y="1326420"/>
                  <a:pt x="2437088" y="1299226"/>
                  <a:pt x="2375664" y="1325563"/>
                </a:cubicBezTo>
                <a:cubicBezTo>
                  <a:pt x="2314240" y="1351900"/>
                  <a:pt x="2112726" y="1290390"/>
                  <a:pt x="1900532" y="1325563"/>
                </a:cubicBezTo>
                <a:cubicBezTo>
                  <a:pt x="1688338" y="1360736"/>
                  <a:pt x="1439719" y="1274112"/>
                  <a:pt x="1187832" y="1325563"/>
                </a:cubicBezTo>
                <a:cubicBezTo>
                  <a:pt x="935945" y="1377014"/>
                  <a:pt x="1007335" y="1300309"/>
                  <a:pt x="950266" y="1325563"/>
                </a:cubicBezTo>
                <a:cubicBezTo>
                  <a:pt x="893197" y="1350817"/>
                  <a:pt x="219510" y="1313445"/>
                  <a:pt x="0" y="1325563"/>
                </a:cubicBezTo>
                <a:cubicBezTo>
                  <a:pt x="-30625" y="1216840"/>
                  <a:pt x="21740" y="1089403"/>
                  <a:pt x="0" y="883709"/>
                </a:cubicBezTo>
                <a:cubicBezTo>
                  <a:pt x="-21740" y="678015"/>
                  <a:pt x="12629" y="649413"/>
                  <a:pt x="0" y="441854"/>
                </a:cubicBezTo>
                <a:cubicBezTo>
                  <a:pt x="-12629" y="234295"/>
                  <a:pt x="49578" y="121737"/>
                  <a:pt x="0" y="0"/>
                </a:cubicBezTo>
                <a:close/>
              </a:path>
            </a:pathLst>
          </a:custGeom>
          <a:ln>
            <a:extLst>
              <a:ext uri="{C807C97D-BFC1-408E-A445-0C87EB9F89A2}">
                <ask:lineSketchStyleProps xmlns:ask="http://schemas.microsoft.com/office/drawing/2018/sketchyshapes" xmlns="" sd="1266384433">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a:lstStyle/>
          <a:p>
            <a:pPr algn="ctr"/>
            <a:r>
              <a:rPr lang="en-GB" dirty="0">
                <a:latin typeface="Century Gothic" panose="020B0502020202020204" pitchFamily="34" charset="0"/>
              </a:rPr>
              <a:t>Inspiration – these flags went to Antarctica in 2019/2020</a:t>
            </a:r>
          </a:p>
        </p:txBody>
      </p:sp>
      <p:pic>
        <p:nvPicPr>
          <p:cNvPr id="4" name="Picture 3">
            <a:extLst>
              <a:ext uri="{FF2B5EF4-FFF2-40B4-BE49-F238E27FC236}">
                <a16:creationId xmlns:a16="http://schemas.microsoft.com/office/drawing/2014/main" xmlns="" id="{9B71D312-7B04-41F1-8919-9B50D30786FE}"/>
              </a:ext>
            </a:extLst>
          </p:cNvPr>
          <p:cNvPicPr>
            <a:picLocks noChangeAspect="1"/>
          </p:cNvPicPr>
          <p:nvPr/>
        </p:nvPicPr>
        <p:blipFill>
          <a:blip r:embed="rId2" cstate="print"/>
          <a:stretch>
            <a:fillRect/>
          </a:stretch>
        </p:blipFill>
        <p:spPr>
          <a:xfrm>
            <a:off x="195310" y="1586884"/>
            <a:ext cx="3542190" cy="2446405"/>
          </a:xfrm>
          <a:prstGeom prst="rect">
            <a:avLst/>
          </a:prstGeom>
        </p:spPr>
      </p:pic>
      <p:pic>
        <p:nvPicPr>
          <p:cNvPr id="5" name="Picture 4">
            <a:extLst>
              <a:ext uri="{FF2B5EF4-FFF2-40B4-BE49-F238E27FC236}">
                <a16:creationId xmlns:a16="http://schemas.microsoft.com/office/drawing/2014/main" xmlns="" id="{BDB3A294-EE26-4FB7-A777-7BCC9A28590C}"/>
              </a:ext>
            </a:extLst>
          </p:cNvPr>
          <p:cNvPicPr>
            <a:picLocks noChangeAspect="1"/>
          </p:cNvPicPr>
          <p:nvPr/>
        </p:nvPicPr>
        <p:blipFill>
          <a:blip r:embed="rId3" cstate="print"/>
          <a:stretch>
            <a:fillRect/>
          </a:stretch>
        </p:blipFill>
        <p:spPr>
          <a:xfrm>
            <a:off x="195309" y="4160305"/>
            <a:ext cx="3935644" cy="2633755"/>
          </a:xfrm>
          <a:prstGeom prst="rect">
            <a:avLst/>
          </a:prstGeom>
        </p:spPr>
      </p:pic>
      <p:pic>
        <p:nvPicPr>
          <p:cNvPr id="6" name="Picture 5">
            <a:extLst>
              <a:ext uri="{FF2B5EF4-FFF2-40B4-BE49-F238E27FC236}">
                <a16:creationId xmlns:a16="http://schemas.microsoft.com/office/drawing/2014/main" xmlns="" id="{49ECDE3D-FC50-431C-B77C-89CC839C2960}"/>
              </a:ext>
            </a:extLst>
          </p:cNvPr>
          <p:cNvPicPr>
            <a:picLocks noChangeAspect="1"/>
          </p:cNvPicPr>
          <p:nvPr/>
        </p:nvPicPr>
        <p:blipFill>
          <a:blip r:embed="rId4" cstate="print"/>
          <a:stretch>
            <a:fillRect/>
          </a:stretch>
        </p:blipFill>
        <p:spPr>
          <a:xfrm>
            <a:off x="4372136" y="1586884"/>
            <a:ext cx="3935644" cy="2573421"/>
          </a:xfrm>
          <a:prstGeom prst="rect">
            <a:avLst/>
          </a:prstGeom>
        </p:spPr>
      </p:pic>
      <p:pic>
        <p:nvPicPr>
          <p:cNvPr id="7" name="Picture 6">
            <a:extLst>
              <a:ext uri="{FF2B5EF4-FFF2-40B4-BE49-F238E27FC236}">
                <a16:creationId xmlns:a16="http://schemas.microsoft.com/office/drawing/2014/main" xmlns="" id="{D381454F-FA58-4AE1-BE05-E6C27AD6BD31}"/>
              </a:ext>
            </a:extLst>
          </p:cNvPr>
          <p:cNvPicPr>
            <a:picLocks noChangeAspect="1"/>
          </p:cNvPicPr>
          <p:nvPr/>
        </p:nvPicPr>
        <p:blipFill rotWithShape="1">
          <a:blip r:embed="rId5" cstate="print"/>
          <a:srcRect r="10061"/>
          <a:stretch/>
        </p:blipFill>
        <p:spPr>
          <a:xfrm rot="5400000">
            <a:off x="9020264" y="1106939"/>
            <a:ext cx="2573419" cy="3533313"/>
          </a:xfrm>
          <a:prstGeom prst="rect">
            <a:avLst/>
          </a:prstGeom>
        </p:spPr>
      </p:pic>
      <p:pic>
        <p:nvPicPr>
          <p:cNvPr id="8" name="Picture 7">
            <a:extLst>
              <a:ext uri="{FF2B5EF4-FFF2-40B4-BE49-F238E27FC236}">
                <a16:creationId xmlns:a16="http://schemas.microsoft.com/office/drawing/2014/main" xmlns="" id="{879F9DA1-46F3-4C93-888F-2F72DD8CC36C}"/>
              </a:ext>
            </a:extLst>
          </p:cNvPr>
          <p:cNvPicPr>
            <a:picLocks noChangeAspect="1"/>
          </p:cNvPicPr>
          <p:nvPr/>
        </p:nvPicPr>
        <p:blipFill>
          <a:blip r:embed="rId6" cstate="print"/>
          <a:stretch>
            <a:fillRect/>
          </a:stretch>
        </p:blipFill>
        <p:spPr>
          <a:xfrm>
            <a:off x="4372136" y="4300872"/>
            <a:ext cx="3935644" cy="2422823"/>
          </a:xfrm>
          <a:prstGeom prst="rect">
            <a:avLst/>
          </a:prstGeom>
        </p:spPr>
      </p:pic>
      <p:pic>
        <p:nvPicPr>
          <p:cNvPr id="9" name="Picture 8">
            <a:extLst>
              <a:ext uri="{FF2B5EF4-FFF2-40B4-BE49-F238E27FC236}">
                <a16:creationId xmlns:a16="http://schemas.microsoft.com/office/drawing/2014/main" xmlns="" id="{DA4C5780-FD39-4E63-84F1-F91F2836B4FB}"/>
              </a:ext>
            </a:extLst>
          </p:cNvPr>
          <p:cNvPicPr>
            <a:picLocks noChangeAspect="1"/>
          </p:cNvPicPr>
          <p:nvPr/>
        </p:nvPicPr>
        <p:blipFill>
          <a:blip r:embed="rId7" cstate="print"/>
          <a:stretch>
            <a:fillRect/>
          </a:stretch>
        </p:blipFill>
        <p:spPr>
          <a:xfrm>
            <a:off x="8540317" y="4300872"/>
            <a:ext cx="3533313" cy="2422823"/>
          </a:xfrm>
          <a:prstGeom prst="rect">
            <a:avLst/>
          </a:prstGeom>
        </p:spPr>
      </p:pic>
    </p:spTree>
    <p:extLst>
      <p:ext uri="{BB962C8B-B14F-4D97-AF65-F5344CB8AC3E}">
        <p14:creationId xmlns:p14="http://schemas.microsoft.com/office/powerpoint/2010/main" xmlns="" val="412393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3E108-F15D-4110-BED0-6FCF6890CF87}"/>
              </a:ext>
            </a:extLst>
          </p:cNvPr>
          <p:cNvSpPr>
            <a:spLocks noGrp="1"/>
          </p:cNvSpPr>
          <p:nvPr>
            <p:ph type="title"/>
          </p:nvPr>
        </p:nvSpPr>
        <p:spPr>
          <a:xfrm>
            <a:off x="159589" y="146589"/>
            <a:ext cx="11905890" cy="865577"/>
          </a:xfrm>
          <a:custGeom>
            <a:avLst/>
            <a:gdLst>
              <a:gd name="connsiteX0" fmla="*/ 0 w 11905890"/>
              <a:gd name="connsiteY0" fmla="*/ 0 h 865577"/>
              <a:gd name="connsiteX1" fmla="*/ 238118 w 11905890"/>
              <a:gd name="connsiteY1" fmla="*/ 0 h 865577"/>
              <a:gd name="connsiteX2" fmla="*/ 833412 w 11905890"/>
              <a:gd name="connsiteY2" fmla="*/ 0 h 865577"/>
              <a:gd name="connsiteX3" fmla="*/ 1071530 w 11905890"/>
              <a:gd name="connsiteY3" fmla="*/ 0 h 865577"/>
              <a:gd name="connsiteX4" fmla="*/ 1547766 w 11905890"/>
              <a:gd name="connsiteY4" fmla="*/ 0 h 865577"/>
              <a:gd name="connsiteX5" fmla="*/ 2262119 w 11905890"/>
              <a:gd name="connsiteY5" fmla="*/ 0 h 865577"/>
              <a:gd name="connsiteX6" fmla="*/ 3095531 w 11905890"/>
              <a:gd name="connsiteY6" fmla="*/ 0 h 865577"/>
              <a:gd name="connsiteX7" fmla="*/ 3571767 w 11905890"/>
              <a:gd name="connsiteY7" fmla="*/ 0 h 865577"/>
              <a:gd name="connsiteX8" fmla="*/ 3928944 w 11905890"/>
              <a:gd name="connsiteY8" fmla="*/ 0 h 865577"/>
              <a:gd name="connsiteX9" fmla="*/ 4167062 w 11905890"/>
              <a:gd name="connsiteY9" fmla="*/ 0 h 865577"/>
              <a:gd name="connsiteX10" fmla="*/ 4643297 w 11905890"/>
              <a:gd name="connsiteY10" fmla="*/ 0 h 865577"/>
              <a:gd name="connsiteX11" fmla="*/ 5238592 w 11905890"/>
              <a:gd name="connsiteY11" fmla="*/ 0 h 865577"/>
              <a:gd name="connsiteX12" fmla="*/ 5714827 w 11905890"/>
              <a:gd name="connsiteY12" fmla="*/ 0 h 865577"/>
              <a:gd name="connsiteX13" fmla="*/ 6072004 w 11905890"/>
              <a:gd name="connsiteY13" fmla="*/ 0 h 865577"/>
              <a:gd name="connsiteX14" fmla="*/ 6786357 w 11905890"/>
              <a:gd name="connsiteY14" fmla="*/ 0 h 865577"/>
              <a:gd name="connsiteX15" fmla="*/ 7143534 w 11905890"/>
              <a:gd name="connsiteY15" fmla="*/ 0 h 865577"/>
              <a:gd name="connsiteX16" fmla="*/ 7857887 w 11905890"/>
              <a:gd name="connsiteY16" fmla="*/ 0 h 865577"/>
              <a:gd name="connsiteX17" fmla="*/ 8096005 w 11905890"/>
              <a:gd name="connsiteY17" fmla="*/ 0 h 865577"/>
              <a:gd name="connsiteX18" fmla="*/ 8691300 w 11905890"/>
              <a:gd name="connsiteY18" fmla="*/ 0 h 865577"/>
              <a:gd name="connsiteX19" fmla="*/ 9405653 w 11905890"/>
              <a:gd name="connsiteY19" fmla="*/ 0 h 865577"/>
              <a:gd name="connsiteX20" fmla="*/ 10120007 w 11905890"/>
              <a:gd name="connsiteY20" fmla="*/ 0 h 865577"/>
              <a:gd name="connsiteX21" fmla="*/ 10596242 w 11905890"/>
              <a:gd name="connsiteY21" fmla="*/ 0 h 865577"/>
              <a:gd name="connsiteX22" fmla="*/ 10834360 w 11905890"/>
              <a:gd name="connsiteY22" fmla="*/ 0 h 865577"/>
              <a:gd name="connsiteX23" fmla="*/ 11905890 w 11905890"/>
              <a:gd name="connsiteY23" fmla="*/ 0 h 865577"/>
              <a:gd name="connsiteX24" fmla="*/ 11905890 w 11905890"/>
              <a:gd name="connsiteY24" fmla="*/ 424133 h 865577"/>
              <a:gd name="connsiteX25" fmla="*/ 11905890 w 11905890"/>
              <a:gd name="connsiteY25" fmla="*/ 865577 h 865577"/>
              <a:gd name="connsiteX26" fmla="*/ 11072478 w 11905890"/>
              <a:gd name="connsiteY26" fmla="*/ 865577 h 865577"/>
              <a:gd name="connsiteX27" fmla="*/ 10834360 w 11905890"/>
              <a:gd name="connsiteY27" fmla="*/ 865577 h 865577"/>
              <a:gd name="connsiteX28" fmla="*/ 10358124 w 11905890"/>
              <a:gd name="connsiteY28" fmla="*/ 865577 h 865577"/>
              <a:gd name="connsiteX29" fmla="*/ 10000948 w 11905890"/>
              <a:gd name="connsiteY29" fmla="*/ 865577 h 865577"/>
              <a:gd name="connsiteX30" fmla="*/ 9167535 w 11905890"/>
              <a:gd name="connsiteY30" fmla="*/ 865577 h 865577"/>
              <a:gd name="connsiteX31" fmla="*/ 8929418 w 11905890"/>
              <a:gd name="connsiteY31" fmla="*/ 865577 h 865577"/>
              <a:gd name="connsiteX32" fmla="*/ 8215064 w 11905890"/>
              <a:gd name="connsiteY32" fmla="*/ 865577 h 865577"/>
              <a:gd name="connsiteX33" fmla="*/ 7976946 w 11905890"/>
              <a:gd name="connsiteY33" fmla="*/ 865577 h 865577"/>
              <a:gd name="connsiteX34" fmla="*/ 7500711 w 11905890"/>
              <a:gd name="connsiteY34" fmla="*/ 865577 h 865577"/>
              <a:gd name="connsiteX35" fmla="*/ 7143534 w 11905890"/>
              <a:gd name="connsiteY35" fmla="*/ 865577 h 865577"/>
              <a:gd name="connsiteX36" fmla="*/ 6310122 w 11905890"/>
              <a:gd name="connsiteY36" fmla="*/ 865577 h 865577"/>
              <a:gd name="connsiteX37" fmla="*/ 5595768 w 11905890"/>
              <a:gd name="connsiteY37" fmla="*/ 865577 h 865577"/>
              <a:gd name="connsiteX38" fmla="*/ 5238592 w 11905890"/>
              <a:gd name="connsiteY38" fmla="*/ 865577 h 865577"/>
              <a:gd name="connsiteX39" fmla="*/ 4881415 w 11905890"/>
              <a:gd name="connsiteY39" fmla="*/ 865577 h 865577"/>
              <a:gd name="connsiteX40" fmla="*/ 4167061 w 11905890"/>
              <a:gd name="connsiteY40" fmla="*/ 865577 h 865577"/>
              <a:gd name="connsiteX41" fmla="*/ 3690826 w 11905890"/>
              <a:gd name="connsiteY41" fmla="*/ 865577 h 865577"/>
              <a:gd name="connsiteX42" fmla="*/ 3214590 w 11905890"/>
              <a:gd name="connsiteY42" fmla="*/ 865577 h 865577"/>
              <a:gd name="connsiteX43" fmla="*/ 2619296 w 11905890"/>
              <a:gd name="connsiteY43" fmla="*/ 865577 h 865577"/>
              <a:gd name="connsiteX44" fmla="*/ 2262119 w 11905890"/>
              <a:gd name="connsiteY44" fmla="*/ 865577 h 865577"/>
              <a:gd name="connsiteX45" fmla="*/ 1547766 w 11905890"/>
              <a:gd name="connsiteY45" fmla="*/ 865577 h 865577"/>
              <a:gd name="connsiteX46" fmla="*/ 714353 w 11905890"/>
              <a:gd name="connsiteY46" fmla="*/ 865577 h 865577"/>
              <a:gd name="connsiteX47" fmla="*/ 0 w 11905890"/>
              <a:gd name="connsiteY47" fmla="*/ 865577 h 865577"/>
              <a:gd name="connsiteX48" fmla="*/ 0 w 11905890"/>
              <a:gd name="connsiteY48" fmla="*/ 441444 h 865577"/>
              <a:gd name="connsiteX49" fmla="*/ 0 w 11905890"/>
              <a:gd name="connsiteY49" fmla="*/ 0 h 8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05890" h="865577" fill="none" extrusionOk="0">
                <a:moveTo>
                  <a:pt x="0" y="0"/>
                </a:moveTo>
                <a:cubicBezTo>
                  <a:pt x="80486" y="-3318"/>
                  <a:pt x="175267" y="15213"/>
                  <a:pt x="238118" y="0"/>
                </a:cubicBezTo>
                <a:cubicBezTo>
                  <a:pt x="300969" y="-15213"/>
                  <a:pt x="696407" y="70083"/>
                  <a:pt x="833412" y="0"/>
                </a:cubicBezTo>
                <a:cubicBezTo>
                  <a:pt x="970417" y="-70083"/>
                  <a:pt x="966133" y="2716"/>
                  <a:pt x="1071530" y="0"/>
                </a:cubicBezTo>
                <a:cubicBezTo>
                  <a:pt x="1176927" y="-2716"/>
                  <a:pt x="1326367" y="42262"/>
                  <a:pt x="1547766" y="0"/>
                </a:cubicBezTo>
                <a:cubicBezTo>
                  <a:pt x="1769165" y="-42262"/>
                  <a:pt x="2011883" y="53927"/>
                  <a:pt x="2262119" y="0"/>
                </a:cubicBezTo>
                <a:cubicBezTo>
                  <a:pt x="2512355" y="-53927"/>
                  <a:pt x="2694246" y="94930"/>
                  <a:pt x="3095531" y="0"/>
                </a:cubicBezTo>
                <a:cubicBezTo>
                  <a:pt x="3496816" y="-94930"/>
                  <a:pt x="3340257" y="47217"/>
                  <a:pt x="3571767" y="0"/>
                </a:cubicBezTo>
                <a:cubicBezTo>
                  <a:pt x="3803277" y="-47217"/>
                  <a:pt x="3828162" y="16351"/>
                  <a:pt x="3928944" y="0"/>
                </a:cubicBezTo>
                <a:cubicBezTo>
                  <a:pt x="4029726" y="-16351"/>
                  <a:pt x="4075893" y="2540"/>
                  <a:pt x="4167062" y="0"/>
                </a:cubicBezTo>
                <a:cubicBezTo>
                  <a:pt x="4258231" y="-2540"/>
                  <a:pt x="4505859" y="27482"/>
                  <a:pt x="4643297" y="0"/>
                </a:cubicBezTo>
                <a:cubicBezTo>
                  <a:pt x="4780735" y="-27482"/>
                  <a:pt x="4971070" y="64960"/>
                  <a:pt x="5238592" y="0"/>
                </a:cubicBezTo>
                <a:cubicBezTo>
                  <a:pt x="5506114" y="-64960"/>
                  <a:pt x="5533447" y="51120"/>
                  <a:pt x="5714827" y="0"/>
                </a:cubicBezTo>
                <a:cubicBezTo>
                  <a:pt x="5896207" y="-51120"/>
                  <a:pt x="5989453" y="19420"/>
                  <a:pt x="6072004" y="0"/>
                </a:cubicBezTo>
                <a:cubicBezTo>
                  <a:pt x="6154555" y="-19420"/>
                  <a:pt x="6482191" y="56066"/>
                  <a:pt x="6786357" y="0"/>
                </a:cubicBezTo>
                <a:cubicBezTo>
                  <a:pt x="7090523" y="-56066"/>
                  <a:pt x="6969801" y="6558"/>
                  <a:pt x="7143534" y="0"/>
                </a:cubicBezTo>
                <a:cubicBezTo>
                  <a:pt x="7317267" y="-6558"/>
                  <a:pt x="7565380" y="72298"/>
                  <a:pt x="7857887" y="0"/>
                </a:cubicBezTo>
                <a:cubicBezTo>
                  <a:pt x="8150394" y="-72298"/>
                  <a:pt x="7995122" y="9737"/>
                  <a:pt x="8096005" y="0"/>
                </a:cubicBezTo>
                <a:cubicBezTo>
                  <a:pt x="8196888" y="-9737"/>
                  <a:pt x="8403520" y="53818"/>
                  <a:pt x="8691300" y="0"/>
                </a:cubicBezTo>
                <a:cubicBezTo>
                  <a:pt x="8979081" y="-53818"/>
                  <a:pt x="9138071" y="48887"/>
                  <a:pt x="9405653" y="0"/>
                </a:cubicBezTo>
                <a:cubicBezTo>
                  <a:pt x="9673235" y="-48887"/>
                  <a:pt x="9886214" y="17063"/>
                  <a:pt x="10120007" y="0"/>
                </a:cubicBezTo>
                <a:cubicBezTo>
                  <a:pt x="10353800" y="-17063"/>
                  <a:pt x="10411042" y="37254"/>
                  <a:pt x="10596242" y="0"/>
                </a:cubicBezTo>
                <a:cubicBezTo>
                  <a:pt x="10781443" y="-37254"/>
                  <a:pt x="10741530" y="22332"/>
                  <a:pt x="10834360" y="0"/>
                </a:cubicBezTo>
                <a:cubicBezTo>
                  <a:pt x="10927190" y="-22332"/>
                  <a:pt x="11545350" y="43764"/>
                  <a:pt x="11905890" y="0"/>
                </a:cubicBezTo>
                <a:cubicBezTo>
                  <a:pt x="11909503" y="192939"/>
                  <a:pt x="11879060" y="248685"/>
                  <a:pt x="11905890" y="424133"/>
                </a:cubicBezTo>
                <a:cubicBezTo>
                  <a:pt x="11932720" y="599581"/>
                  <a:pt x="11901372" y="706991"/>
                  <a:pt x="11905890" y="865577"/>
                </a:cubicBezTo>
                <a:cubicBezTo>
                  <a:pt x="11710111" y="872293"/>
                  <a:pt x="11337771" y="769156"/>
                  <a:pt x="11072478" y="865577"/>
                </a:cubicBezTo>
                <a:cubicBezTo>
                  <a:pt x="10807185" y="961998"/>
                  <a:pt x="10952591" y="845792"/>
                  <a:pt x="10834360" y="865577"/>
                </a:cubicBezTo>
                <a:cubicBezTo>
                  <a:pt x="10716129" y="885362"/>
                  <a:pt x="10485666" y="842143"/>
                  <a:pt x="10358124" y="865577"/>
                </a:cubicBezTo>
                <a:cubicBezTo>
                  <a:pt x="10230582" y="889011"/>
                  <a:pt x="10117494" y="827964"/>
                  <a:pt x="10000948" y="865577"/>
                </a:cubicBezTo>
                <a:cubicBezTo>
                  <a:pt x="9884402" y="903190"/>
                  <a:pt x="9384817" y="833309"/>
                  <a:pt x="9167535" y="865577"/>
                </a:cubicBezTo>
                <a:cubicBezTo>
                  <a:pt x="8950253" y="897845"/>
                  <a:pt x="9017969" y="839605"/>
                  <a:pt x="8929418" y="865577"/>
                </a:cubicBezTo>
                <a:cubicBezTo>
                  <a:pt x="8840867" y="891549"/>
                  <a:pt x="8464894" y="801454"/>
                  <a:pt x="8215064" y="865577"/>
                </a:cubicBezTo>
                <a:cubicBezTo>
                  <a:pt x="7965234" y="929700"/>
                  <a:pt x="8089417" y="846295"/>
                  <a:pt x="7976946" y="865577"/>
                </a:cubicBezTo>
                <a:cubicBezTo>
                  <a:pt x="7864475" y="884859"/>
                  <a:pt x="7597771" y="816801"/>
                  <a:pt x="7500711" y="865577"/>
                </a:cubicBezTo>
                <a:cubicBezTo>
                  <a:pt x="7403652" y="914353"/>
                  <a:pt x="7290969" y="850479"/>
                  <a:pt x="7143534" y="865577"/>
                </a:cubicBezTo>
                <a:cubicBezTo>
                  <a:pt x="6996099" y="880675"/>
                  <a:pt x="6696186" y="862790"/>
                  <a:pt x="6310122" y="865577"/>
                </a:cubicBezTo>
                <a:cubicBezTo>
                  <a:pt x="5924058" y="868364"/>
                  <a:pt x="5766016" y="837971"/>
                  <a:pt x="5595768" y="865577"/>
                </a:cubicBezTo>
                <a:cubicBezTo>
                  <a:pt x="5425520" y="893183"/>
                  <a:pt x="5370897" y="857458"/>
                  <a:pt x="5238592" y="865577"/>
                </a:cubicBezTo>
                <a:cubicBezTo>
                  <a:pt x="5106287" y="873696"/>
                  <a:pt x="5050282" y="833456"/>
                  <a:pt x="4881415" y="865577"/>
                </a:cubicBezTo>
                <a:cubicBezTo>
                  <a:pt x="4712548" y="897698"/>
                  <a:pt x="4342024" y="824035"/>
                  <a:pt x="4167061" y="865577"/>
                </a:cubicBezTo>
                <a:cubicBezTo>
                  <a:pt x="3992098" y="907119"/>
                  <a:pt x="3923393" y="811229"/>
                  <a:pt x="3690826" y="865577"/>
                </a:cubicBezTo>
                <a:cubicBezTo>
                  <a:pt x="3458260" y="919925"/>
                  <a:pt x="3358594" y="828131"/>
                  <a:pt x="3214590" y="865577"/>
                </a:cubicBezTo>
                <a:cubicBezTo>
                  <a:pt x="3070586" y="903023"/>
                  <a:pt x="2789583" y="826001"/>
                  <a:pt x="2619296" y="865577"/>
                </a:cubicBezTo>
                <a:cubicBezTo>
                  <a:pt x="2449009" y="905153"/>
                  <a:pt x="2402103" y="843284"/>
                  <a:pt x="2262119" y="865577"/>
                </a:cubicBezTo>
                <a:cubicBezTo>
                  <a:pt x="2122135" y="887870"/>
                  <a:pt x="1860621" y="789947"/>
                  <a:pt x="1547766" y="865577"/>
                </a:cubicBezTo>
                <a:cubicBezTo>
                  <a:pt x="1234911" y="941207"/>
                  <a:pt x="930199" y="863797"/>
                  <a:pt x="714353" y="865577"/>
                </a:cubicBezTo>
                <a:cubicBezTo>
                  <a:pt x="498507" y="867357"/>
                  <a:pt x="166828" y="805054"/>
                  <a:pt x="0" y="865577"/>
                </a:cubicBezTo>
                <a:cubicBezTo>
                  <a:pt x="-19731" y="721017"/>
                  <a:pt x="36537" y="570808"/>
                  <a:pt x="0" y="441444"/>
                </a:cubicBezTo>
                <a:cubicBezTo>
                  <a:pt x="-36537" y="312080"/>
                  <a:pt x="35267" y="138195"/>
                  <a:pt x="0" y="0"/>
                </a:cubicBezTo>
                <a:close/>
              </a:path>
              <a:path w="11905890" h="865577" stroke="0" extrusionOk="0">
                <a:moveTo>
                  <a:pt x="0" y="0"/>
                </a:moveTo>
                <a:cubicBezTo>
                  <a:pt x="96090" y="-25338"/>
                  <a:pt x="175033" y="10384"/>
                  <a:pt x="238118" y="0"/>
                </a:cubicBezTo>
                <a:cubicBezTo>
                  <a:pt x="301203" y="-10384"/>
                  <a:pt x="390119" y="4751"/>
                  <a:pt x="476236" y="0"/>
                </a:cubicBezTo>
                <a:cubicBezTo>
                  <a:pt x="562353" y="-4751"/>
                  <a:pt x="679135" y="24987"/>
                  <a:pt x="833412" y="0"/>
                </a:cubicBezTo>
                <a:cubicBezTo>
                  <a:pt x="987689" y="-24987"/>
                  <a:pt x="1018421" y="39008"/>
                  <a:pt x="1190589" y="0"/>
                </a:cubicBezTo>
                <a:cubicBezTo>
                  <a:pt x="1362757" y="-39008"/>
                  <a:pt x="1820153" y="2748"/>
                  <a:pt x="2024001" y="0"/>
                </a:cubicBezTo>
                <a:cubicBezTo>
                  <a:pt x="2227849" y="-2748"/>
                  <a:pt x="2166993" y="18644"/>
                  <a:pt x="2262119" y="0"/>
                </a:cubicBezTo>
                <a:cubicBezTo>
                  <a:pt x="2357245" y="-18644"/>
                  <a:pt x="2697724" y="18872"/>
                  <a:pt x="2857414" y="0"/>
                </a:cubicBezTo>
                <a:cubicBezTo>
                  <a:pt x="3017105" y="-18872"/>
                  <a:pt x="3022099" y="12522"/>
                  <a:pt x="3095531" y="0"/>
                </a:cubicBezTo>
                <a:cubicBezTo>
                  <a:pt x="3168963" y="-12522"/>
                  <a:pt x="3280653" y="19079"/>
                  <a:pt x="3333649" y="0"/>
                </a:cubicBezTo>
                <a:cubicBezTo>
                  <a:pt x="3386645" y="-19079"/>
                  <a:pt x="3703985" y="38573"/>
                  <a:pt x="4048003" y="0"/>
                </a:cubicBezTo>
                <a:cubicBezTo>
                  <a:pt x="4392021" y="-38573"/>
                  <a:pt x="4358698" y="2506"/>
                  <a:pt x="4524238" y="0"/>
                </a:cubicBezTo>
                <a:cubicBezTo>
                  <a:pt x="4689778" y="-2506"/>
                  <a:pt x="5008770" y="21796"/>
                  <a:pt x="5238592" y="0"/>
                </a:cubicBezTo>
                <a:cubicBezTo>
                  <a:pt x="5468414" y="-21796"/>
                  <a:pt x="5751789" y="35094"/>
                  <a:pt x="6072004" y="0"/>
                </a:cubicBezTo>
                <a:cubicBezTo>
                  <a:pt x="6392219" y="-35094"/>
                  <a:pt x="6428392" y="4393"/>
                  <a:pt x="6548240" y="0"/>
                </a:cubicBezTo>
                <a:cubicBezTo>
                  <a:pt x="6668088" y="-4393"/>
                  <a:pt x="6738543" y="9000"/>
                  <a:pt x="6786357" y="0"/>
                </a:cubicBezTo>
                <a:cubicBezTo>
                  <a:pt x="6834171" y="-9000"/>
                  <a:pt x="7146434" y="53296"/>
                  <a:pt x="7500711" y="0"/>
                </a:cubicBezTo>
                <a:cubicBezTo>
                  <a:pt x="7854988" y="-53296"/>
                  <a:pt x="7686704" y="35163"/>
                  <a:pt x="7857887" y="0"/>
                </a:cubicBezTo>
                <a:cubicBezTo>
                  <a:pt x="8029070" y="-35163"/>
                  <a:pt x="8380947" y="34148"/>
                  <a:pt x="8572241" y="0"/>
                </a:cubicBezTo>
                <a:cubicBezTo>
                  <a:pt x="8763535" y="-34148"/>
                  <a:pt x="9102686" y="8838"/>
                  <a:pt x="9405653" y="0"/>
                </a:cubicBezTo>
                <a:cubicBezTo>
                  <a:pt x="9708620" y="-8838"/>
                  <a:pt x="9639300" y="26241"/>
                  <a:pt x="9762830" y="0"/>
                </a:cubicBezTo>
                <a:cubicBezTo>
                  <a:pt x="9886360" y="-26241"/>
                  <a:pt x="9952825" y="6917"/>
                  <a:pt x="10000948" y="0"/>
                </a:cubicBezTo>
                <a:cubicBezTo>
                  <a:pt x="10049071" y="-6917"/>
                  <a:pt x="10318513" y="47928"/>
                  <a:pt x="10477183" y="0"/>
                </a:cubicBezTo>
                <a:cubicBezTo>
                  <a:pt x="10635853" y="-47928"/>
                  <a:pt x="10868405" y="62004"/>
                  <a:pt x="11072478" y="0"/>
                </a:cubicBezTo>
                <a:cubicBezTo>
                  <a:pt x="11276552" y="-62004"/>
                  <a:pt x="11603789" y="30996"/>
                  <a:pt x="11905890" y="0"/>
                </a:cubicBezTo>
                <a:cubicBezTo>
                  <a:pt x="11946765" y="185431"/>
                  <a:pt x="11871593" y="258122"/>
                  <a:pt x="11905890" y="424133"/>
                </a:cubicBezTo>
                <a:cubicBezTo>
                  <a:pt x="11940187" y="590144"/>
                  <a:pt x="11894387" y="678061"/>
                  <a:pt x="11905890" y="865577"/>
                </a:cubicBezTo>
                <a:cubicBezTo>
                  <a:pt x="11647155" y="937562"/>
                  <a:pt x="11528283" y="796518"/>
                  <a:pt x="11191537" y="865577"/>
                </a:cubicBezTo>
                <a:cubicBezTo>
                  <a:pt x="10854791" y="934636"/>
                  <a:pt x="11007272" y="854085"/>
                  <a:pt x="10834360" y="865577"/>
                </a:cubicBezTo>
                <a:cubicBezTo>
                  <a:pt x="10661448" y="877069"/>
                  <a:pt x="10289768" y="837901"/>
                  <a:pt x="10120007" y="865577"/>
                </a:cubicBezTo>
                <a:cubicBezTo>
                  <a:pt x="9950246" y="893253"/>
                  <a:pt x="9993686" y="861114"/>
                  <a:pt x="9881889" y="865577"/>
                </a:cubicBezTo>
                <a:cubicBezTo>
                  <a:pt x="9770092" y="870040"/>
                  <a:pt x="9712885" y="857174"/>
                  <a:pt x="9643771" y="865577"/>
                </a:cubicBezTo>
                <a:cubicBezTo>
                  <a:pt x="9574657" y="873980"/>
                  <a:pt x="9503691" y="838606"/>
                  <a:pt x="9405653" y="865577"/>
                </a:cubicBezTo>
                <a:cubicBezTo>
                  <a:pt x="9307615" y="892548"/>
                  <a:pt x="8916139" y="782105"/>
                  <a:pt x="8572241" y="865577"/>
                </a:cubicBezTo>
                <a:cubicBezTo>
                  <a:pt x="8228343" y="949049"/>
                  <a:pt x="8311863" y="833067"/>
                  <a:pt x="8096005" y="865577"/>
                </a:cubicBezTo>
                <a:cubicBezTo>
                  <a:pt x="7880147" y="898087"/>
                  <a:pt x="7644874" y="844257"/>
                  <a:pt x="7381652" y="865577"/>
                </a:cubicBezTo>
                <a:cubicBezTo>
                  <a:pt x="7118430" y="886897"/>
                  <a:pt x="7044936" y="824613"/>
                  <a:pt x="6905416" y="865577"/>
                </a:cubicBezTo>
                <a:cubicBezTo>
                  <a:pt x="6765896" y="906541"/>
                  <a:pt x="6443576" y="838799"/>
                  <a:pt x="6191063" y="865577"/>
                </a:cubicBezTo>
                <a:cubicBezTo>
                  <a:pt x="5938550" y="892355"/>
                  <a:pt x="5780090" y="829187"/>
                  <a:pt x="5595768" y="865577"/>
                </a:cubicBezTo>
                <a:cubicBezTo>
                  <a:pt x="5411446" y="901967"/>
                  <a:pt x="5393151" y="838306"/>
                  <a:pt x="5238592" y="865577"/>
                </a:cubicBezTo>
                <a:cubicBezTo>
                  <a:pt x="5084033" y="892848"/>
                  <a:pt x="4737926" y="803483"/>
                  <a:pt x="4524238" y="865577"/>
                </a:cubicBezTo>
                <a:cubicBezTo>
                  <a:pt x="4310550" y="927671"/>
                  <a:pt x="4387104" y="842183"/>
                  <a:pt x="4286120" y="865577"/>
                </a:cubicBezTo>
                <a:cubicBezTo>
                  <a:pt x="4185136" y="888971"/>
                  <a:pt x="3704200" y="809291"/>
                  <a:pt x="3452708" y="865577"/>
                </a:cubicBezTo>
                <a:cubicBezTo>
                  <a:pt x="3201216" y="921863"/>
                  <a:pt x="2829484" y="803722"/>
                  <a:pt x="2619296" y="865577"/>
                </a:cubicBezTo>
                <a:cubicBezTo>
                  <a:pt x="2409108" y="927432"/>
                  <a:pt x="2205138" y="836619"/>
                  <a:pt x="2024001" y="865577"/>
                </a:cubicBezTo>
                <a:cubicBezTo>
                  <a:pt x="1842865" y="894535"/>
                  <a:pt x="1663945" y="784723"/>
                  <a:pt x="1309648" y="865577"/>
                </a:cubicBezTo>
                <a:cubicBezTo>
                  <a:pt x="955351" y="946431"/>
                  <a:pt x="1134906" y="851624"/>
                  <a:pt x="1071530" y="865577"/>
                </a:cubicBezTo>
                <a:cubicBezTo>
                  <a:pt x="1008154" y="879530"/>
                  <a:pt x="215242" y="752006"/>
                  <a:pt x="0" y="865577"/>
                </a:cubicBezTo>
                <a:cubicBezTo>
                  <a:pt x="-30853" y="715548"/>
                  <a:pt x="15571" y="553748"/>
                  <a:pt x="0" y="424133"/>
                </a:cubicBezTo>
                <a:cubicBezTo>
                  <a:pt x="-15571" y="294518"/>
                  <a:pt x="46495" y="107318"/>
                  <a:pt x="0" y="0"/>
                </a:cubicBezTo>
                <a:close/>
              </a:path>
            </a:pathLst>
          </a:custGeom>
          <a:ln>
            <a:solidFill>
              <a:schemeClr val="tx1"/>
            </a:solidFill>
            <a:extLst>
              <a:ext uri="{C807C97D-BFC1-408E-A445-0C87EB9F89A2}">
                <ask:lineSketchStyleProps xmlns:ask="http://schemas.microsoft.com/office/drawing/2018/sketchyshapes" xmlns="" sd="3409884074">
                  <ask:type>
                    <ask:lineSketchScribble/>
                  </ask:type>
                </ask:lineSketchStyleProps>
              </a:ext>
            </a:extLst>
          </a:ln>
        </p:spPr>
        <p:txBody>
          <a:bodyPr>
            <a:normAutofit/>
          </a:bodyPr>
          <a:lstStyle/>
          <a:p>
            <a:pPr algn="ctr"/>
            <a:r>
              <a:rPr lang="en-GB" sz="4000" dirty="0">
                <a:latin typeface="Century Gothic" panose="020B0502020202020204" pitchFamily="34" charset="0"/>
              </a:rPr>
              <a:t>Kingsthorpe College Flag in Antarctica 2020</a:t>
            </a:r>
          </a:p>
        </p:txBody>
      </p:sp>
      <p:pic>
        <p:nvPicPr>
          <p:cNvPr id="5" name="Picture 4" descr="A picture containing outdoor, ground, person, mountain&#10;&#10;Description automatically generated">
            <a:extLst>
              <a:ext uri="{FF2B5EF4-FFF2-40B4-BE49-F238E27FC236}">
                <a16:creationId xmlns:a16="http://schemas.microsoft.com/office/drawing/2014/main" xmlns="" id="{31C2F86B-7B09-4EF5-B812-9C398AD9FB8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9590" y="1155940"/>
            <a:ext cx="5562600" cy="5555471"/>
          </a:xfrm>
          <a:prstGeom prst="rect">
            <a:avLst/>
          </a:prstGeom>
        </p:spPr>
      </p:pic>
      <p:pic>
        <p:nvPicPr>
          <p:cNvPr id="7" name="Picture 6">
            <a:extLst>
              <a:ext uri="{FF2B5EF4-FFF2-40B4-BE49-F238E27FC236}">
                <a16:creationId xmlns:a16="http://schemas.microsoft.com/office/drawing/2014/main" xmlns="" id="{F4317AA1-5DE9-405E-9CAB-754F8E6771E9}"/>
              </a:ext>
            </a:extLst>
          </p:cNvPr>
          <p:cNvPicPr>
            <a:picLocks noChangeAspect="1"/>
          </p:cNvPicPr>
          <p:nvPr/>
        </p:nvPicPr>
        <p:blipFill>
          <a:blip r:embed="rId3" cstate="print"/>
          <a:stretch>
            <a:fillRect/>
          </a:stretch>
        </p:blipFill>
        <p:spPr>
          <a:xfrm>
            <a:off x="6096000" y="1155939"/>
            <a:ext cx="5969479" cy="5555471"/>
          </a:xfrm>
          <a:prstGeom prst="rect">
            <a:avLst/>
          </a:prstGeom>
        </p:spPr>
      </p:pic>
    </p:spTree>
    <p:extLst>
      <p:ext uri="{BB962C8B-B14F-4D97-AF65-F5344CB8AC3E}">
        <p14:creationId xmlns:p14="http://schemas.microsoft.com/office/powerpoint/2010/main" xmlns="" val="255954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317DE-D915-4B7D-BC10-1055E7C40824}"/>
              </a:ext>
            </a:extLst>
          </p:cNvPr>
          <p:cNvSpPr>
            <a:spLocks noGrp="1"/>
          </p:cNvSpPr>
          <p:nvPr>
            <p:ph type="title"/>
          </p:nvPr>
        </p:nvSpPr>
        <p:spPr>
          <a:xfrm>
            <a:off x="310717" y="238425"/>
            <a:ext cx="11558726" cy="1325563"/>
          </a:xfrm>
        </p:spPr>
        <p:style>
          <a:lnRef idx="2">
            <a:schemeClr val="dk1"/>
          </a:lnRef>
          <a:fillRef idx="1">
            <a:schemeClr val="lt1"/>
          </a:fillRef>
          <a:effectRef idx="0">
            <a:schemeClr val="dk1"/>
          </a:effectRef>
          <a:fontRef idx="minor">
            <a:schemeClr val="dk1"/>
          </a:fontRef>
        </p:style>
        <p:txBody>
          <a:bodyPr/>
          <a:lstStyle/>
          <a:p>
            <a:pPr algn="ctr"/>
            <a:r>
              <a:rPr lang="en-GB" u="sng" dirty="0">
                <a:latin typeface="Century Gothic" panose="020B0502020202020204" pitchFamily="34" charset="0"/>
              </a:rPr>
              <a:t>What could your flag include?</a:t>
            </a:r>
          </a:p>
        </p:txBody>
      </p:sp>
      <p:sp>
        <p:nvSpPr>
          <p:cNvPr id="3" name="Content Placeholder 2">
            <a:extLst>
              <a:ext uri="{FF2B5EF4-FFF2-40B4-BE49-F238E27FC236}">
                <a16:creationId xmlns:a16="http://schemas.microsoft.com/office/drawing/2014/main" xmlns="" id="{82FC5FC9-125B-45E4-9AEA-442919DF8B40}"/>
              </a:ext>
            </a:extLst>
          </p:cNvPr>
          <p:cNvSpPr>
            <a:spLocks noGrp="1"/>
          </p:cNvSpPr>
          <p:nvPr>
            <p:ph idx="1"/>
          </p:nvPr>
        </p:nvSpPr>
        <p:spPr>
          <a:xfrm>
            <a:off x="310717" y="1825624"/>
            <a:ext cx="11558727" cy="4779361"/>
          </a:xfrm>
        </p:spPr>
        <p:style>
          <a:lnRef idx="2">
            <a:schemeClr val="dk1"/>
          </a:lnRef>
          <a:fillRef idx="1">
            <a:schemeClr val="lt1"/>
          </a:fillRef>
          <a:effectRef idx="0">
            <a:schemeClr val="dk1"/>
          </a:effectRef>
          <a:fontRef idx="minor">
            <a:schemeClr val="dk1"/>
          </a:fontRef>
        </p:style>
        <p:txBody>
          <a:bodyPr/>
          <a:lstStyle/>
          <a:p>
            <a:r>
              <a:rPr lang="en-GB" dirty="0">
                <a:latin typeface="Century Gothic" panose="020B0502020202020204" pitchFamily="34" charset="0"/>
              </a:rPr>
              <a:t>Wildlife such as penguins, seals, whales, fish and birds.</a:t>
            </a:r>
          </a:p>
          <a:p>
            <a:r>
              <a:rPr lang="en-GB" dirty="0">
                <a:latin typeface="Century Gothic" panose="020B0502020202020204" pitchFamily="34" charset="0"/>
              </a:rPr>
              <a:t>Flags from the countries that have signed the Antarctic Treaty.</a:t>
            </a:r>
          </a:p>
          <a:p>
            <a:r>
              <a:rPr lang="en-GB" dirty="0">
                <a:latin typeface="Century Gothic" panose="020B0502020202020204" pitchFamily="34" charset="0"/>
              </a:rPr>
              <a:t>Glaciers</a:t>
            </a:r>
          </a:p>
          <a:p>
            <a:r>
              <a:rPr lang="en-GB" dirty="0">
                <a:latin typeface="Century Gothic" panose="020B0502020202020204" pitchFamily="34" charset="0"/>
              </a:rPr>
              <a:t>Scientists</a:t>
            </a:r>
          </a:p>
          <a:p>
            <a:r>
              <a:rPr lang="en-GB" dirty="0">
                <a:latin typeface="Century Gothic" panose="020B0502020202020204" pitchFamily="34" charset="0"/>
              </a:rPr>
              <a:t>An outline of Antarctica</a:t>
            </a:r>
          </a:p>
        </p:txBody>
      </p:sp>
      <p:sp>
        <p:nvSpPr>
          <p:cNvPr id="4" name="Rectangle 3">
            <a:extLst>
              <a:ext uri="{FF2B5EF4-FFF2-40B4-BE49-F238E27FC236}">
                <a16:creationId xmlns:a16="http://schemas.microsoft.com/office/drawing/2014/main" xmlns="" id="{254193F6-DF38-4B80-8CFA-FC05E8C045FC}"/>
              </a:ext>
            </a:extLst>
          </p:cNvPr>
          <p:cNvSpPr/>
          <p:nvPr/>
        </p:nvSpPr>
        <p:spPr>
          <a:xfrm>
            <a:off x="7963269" y="2938385"/>
            <a:ext cx="3805563" cy="34979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u="sng" dirty="0">
                <a:latin typeface="Century Gothic" panose="020B0502020202020204" pitchFamily="34" charset="0"/>
              </a:rPr>
              <a:t>Top tips</a:t>
            </a:r>
          </a:p>
          <a:p>
            <a:pPr algn="ctr"/>
            <a:endParaRPr lang="en-GB" u="sng" dirty="0">
              <a:latin typeface="Century Gothic" panose="020B0502020202020204" pitchFamily="34" charset="0"/>
            </a:endParaRPr>
          </a:p>
          <a:p>
            <a:pPr marL="285750" indent="-285750">
              <a:buFont typeface="Arial" panose="020B0604020202020204" pitchFamily="34" charset="0"/>
              <a:buChar char="•"/>
            </a:pPr>
            <a:r>
              <a:rPr lang="en-GB" dirty="0">
                <a:latin typeface="Century Gothic" panose="020B0502020202020204" pitchFamily="34" charset="0"/>
              </a:rPr>
              <a:t>Ensure your map is A4 in size.</a:t>
            </a:r>
          </a:p>
          <a:p>
            <a:pPr marL="285750" indent="-285750">
              <a:buFont typeface="Arial" panose="020B0604020202020204" pitchFamily="34" charset="0"/>
              <a:buChar char="•"/>
            </a:pPr>
            <a:r>
              <a:rPr lang="en-GB" dirty="0">
                <a:latin typeface="Century Gothic" panose="020B0502020202020204" pitchFamily="34" charset="0"/>
              </a:rPr>
              <a:t>Use bright, bold colours and solid colouring.</a:t>
            </a:r>
          </a:p>
          <a:p>
            <a:pPr marL="285750" indent="-285750">
              <a:buFont typeface="Arial" panose="020B0604020202020204" pitchFamily="34" charset="0"/>
              <a:buChar char="•"/>
            </a:pPr>
            <a:r>
              <a:rPr lang="en-GB" dirty="0">
                <a:latin typeface="Century Gothic" panose="020B0502020202020204" pitchFamily="34" charset="0"/>
              </a:rPr>
              <a:t>Avoid a white background.</a:t>
            </a:r>
          </a:p>
          <a:p>
            <a:pPr marL="285750" indent="-285750">
              <a:buFont typeface="Arial" panose="020B0604020202020204" pitchFamily="34" charset="0"/>
              <a:buChar char="•"/>
            </a:pPr>
            <a:r>
              <a:rPr lang="en-GB" dirty="0">
                <a:latin typeface="Century Gothic" panose="020B0502020202020204" pitchFamily="34" charset="0"/>
              </a:rPr>
              <a:t>Any lettering needs to be large.</a:t>
            </a:r>
          </a:p>
          <a:p>
            <a:pPr marL="285750" indent="-285750">
              <a:buFont typeface="Arial" panose="020B0604020202020204" pitchFamily="34" charset="0"/>
              <a:buChar char="•"/>
            </a:pPr>
            <a:r>
              <a:rPr lang="en-GB" dirty="0">
                <a:latin typeface="Century Gothic" panose="020B0502020202020204" pitchFamily="34" charset="0"/>
              </a:rPr>
              <a:t>Avoid anything to complicated – the best flags are simple!</a:t>
            </a:r>
          </a:p>
        </p:txBody>
      </p:sp>
      <p:sp>
        <p:nvSpPr>
          <p:cNvPr id="6" name="TextBox 5">
            <a:extLst>
              <a:ext uri="{FF2B5EF4-FFF2-40B4-BE49-F238E27FC236}">
                <a16:creationId xmlns:a16="http://schemas.microsoft.com/office/drawing/2014/main" xmlns="" id="{AD28B151-4D29-4AC1-9310-B9CB6AD07140}"/>
              </a:ext>
            </a:extLst>
          </p:cNvPr>
          <p:cNvSpPr txBox="1"/>
          <p:nvPr/>
        </p:nvSpPr>
        <p:spPr>
          <a:xfrm>
            <a:off x="743874" y="4857671"/>
            <a:ext cx="6786238" cy="830997"/>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2400" b="1" dirty="0">
                <a:latin typeface="Century Gothic" panose="020B0502020202020204" pitchFamily="34" charset="0"/>
              </a:rPr>
              <a:t>Closing date: 15</a:t>
            </a:r>
            <a:r>
              <a:rPr lang="en-GB" sz="2400" b="1" baseline="30000" dirty="0">
                <a:latin typeface="Century Gothic" panose="020B0502020202020204" pitchFamily="34" charset="0"/>
              </a:rPr>
              <a:t>th</a:t>
            </a:r>
            <a:r>
              <a:rPr lang="en-GB" sz="2400" b="1" dirty="0">
                <a:latin typeface="Century Gothic" panose="020B0502020202020204" pitchFamily="34" charset="0"/>
              </a:rPr>
              <a:t> November </a:t>
            </a:r>
          </a:p>
          <a:p>
            <a:pPr algn="ctr"/>
            <a:r>
              <a:rPr lang="en-GB" sz="2400" b="1" dirty="0">
                <a:latin typeface="Century Gothic" panose="020B0502020202020204" pitchFamily="34" charset="0"/>
              </a:rPr>
              <a:t>Flags to be returned to: Mrs Sheriff in H6</a:t>
            </a:r>
          </a:p>
        </p:txBody>
      </p:sp>
    </p:spTree>
    <p:extLst>
      <p:ext uri="{BB962C8B-B14F-4D97-AF65-F5344CB8AC3E}">
        <p14:creationId xmlns:p14="http://schemas.microsoft.com/office/powerpoint/2010/main" xmlns="" val="1445913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299</Words>
  <Application>Microsoft Office PowerPoint</Application>
  <PresentationFormat>Personalizados</PresentationFormat>
  <Paragraphs>31</Paragraphs>
  <Slides>4</Slides>
  <Notes>0</Notes>
  <HiddenSlides>0</HiddenSlides>
  <MMClips>0</MMClips>
  <ScaleCrop>false</ScaleCrop>
  <HeadingPairs>
    <vt:vector size="4" baseType="variant">
      <vt:variant>
        <vt:lpstr>Tema</vt:lpstr>
      </vt:variant>
      <vt:variant>
        <vt:i4>1</vt:i4>
      </vt:variant>
      <vt:variant>
        <vt:lpstr>Títulos dos diapositivos</vt:lpstr>
      </vt:variant>
      <vt:variant>
        <vt:i4>4</vt:i4>
      </vt:variant>
    </vt:vector>
  </HeadingPairs>
  <TitlesOfParts>
    <vt:vector size="5" baseType="lpstr">
      <vt:lpstr>Office Theme</vt:lpstr>
      <vt:lpstr>Antarctica Day 2021 – Flag Competition</vt:lpstr>
      <vt:lpstr>Inspiration – these flags went to Antarctica in 2019/2020</vt:lpstr>
      <vt:lpstr>Kingsthorpe College Flag in Antarctica 2020</vt:lpstr>
      <vt:lpstr>What could your flag include?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Antarctica Day 2020</dc:title>
  <dc:creator>Russell</dc:creator>
  <cp:lastModifiedBy>Paula</cp:lastModifiedBy>
  <cp:revision>5</cp:revision>
  <dcterms:created xsi:type="dcterms:W3CDTF">2020-11-01T09:47:08Z</dcterms:created>
  <dcterms:modified xsi:type="dcterms:W3CDTF">2021-10-30T19:24:10Z</dcterms:modified>
</cp:coreProperties>
</file>