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0" r:id="rId4"/>
    <p:sldId id="269" r:id="rId5"/>
    <p:sldId id="268" r:id="rId6"/>
    <p:sldId id="266" r:id="rId7"/>
    <p:sldId id="267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576211-4504-4330-BED8-FF8BE5BA060D}" type="datetimeFigureOut">
              <a:rPr lang="pt-PT" smtClean="0"/>
              <a:pPr/>
              <a:t>03-04-2022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D631AF-70F7-4366-BD3B-00B8E366A2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00199"/>
          </a:xfrm>
        </p:spPr>
        <p:txBody>
          <a:bodyPr/>
          <a:lstStyle/>
          <a:p>
            <a:pPr algn="ctr"/>
            <a:r>
              <a:rPr lang="pt-PT" dirty="0" smtClean="0"/>
              <a:t>Oceano Austral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7772400" cy="767656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Viviane Mello </a:t>
            </a:r>
          </a:p>
          <a:p>
            <a:r>
              <a:rPr lang="pt-PT" dirty="0" smtClean="0"/>
              <a:t>Paula Maricato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76470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Oceano Austral</a:t>
            </a:r>
          </a:p>
          <a:p>
            <a:pPr algn="r"/>
            <a:r>
              <a:rPr lang="pt-PT" dirty="0" smtClean="0"/>
              <a:t>Um novo Ocean</a:t>
            </a:r>
            <a:r>
              <a:rPr lang="pt-PT" dirty="0" smtClean="0"/>
              <a:t>o</a:t>
            </a:r>
            <a:endParaRPr lang="pt-P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33722"/>
            <a:ext cx="6016690" cy="39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76470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Oceano Austral</a:t>
            </a:r>
          </a:p>
          <a:p>
            <a:r>
              <a:rPr lang="pt-PT" dirty="0" smtClean="0"/>
              <a:t>o primeiro a circundar um continente inteiro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 descr="Oceano Austral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540220" cy="3650297"/>
          </a:xfrm>
        </p:spPr>
      </p:pic>
      <p:sp>
        <p:nvSpPr>
          <p:cNvPr id="5" name="CaixaDeTexto 4"/>
          <p:cNvSpPr txBox="1"/>
          <p:nvPr/>
        </p:nvSpPr>
        <p:spPr>
          <a:xfrm>
            <a:off x="2339752" y="10527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Grande impacto do Oceano Austral</a:t>
            </a:r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105273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National</a:t>
            </a:r>
            <a:r>
              <a:rPr lang="pt-PT" b="1" dirty="0" smtClean="0"/>
              <a:t> </a:t>
            </a:r>
            <a:r>
              <a:rPr lang="pt-PT" b="1" dirty="0" err="1" smtClean="0"/>
              <a:t>Geografic</a:t>
            </a:r>
            <a:r>
              <a:rPr lang="pt-PT" b="1" dirty="0" smtClean="0"/>
              <a:t> reconhece um quinto oceano -  Oceano Austral</a:t>
            </a:r>
            <a:endParaRPr lang="pt-PT" b="1" dirty="0"/>
          </a:p>
        </p:txBody>
      </p:sp>
      <p:pic>
        <p:nvPicPr>
          <p:cNvPr id="6" name="Marcador de Posição de Conteúdo 5" descr="Oceano Austral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826318" cy="31566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83671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 Oceano Austral absorbe mais carbono que a atmosfera que liberta</a:t>
            </a:r>
            <a:endParaRPr lang="pt-PT" dirty="0"/>
          </a:p>
        </p:txBody>
      </p:sp>
      <p:pic>
        <p:nvPicPr>
          <p:cNvPr id="6" name="Marcador de Posição de Conteúdo 5" descr="Oceano Austral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8775" y="2020776"/>
            <a:ext cx="4951497" cy="28251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83671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“Divisões” do</a:t>
            </a:r>
            <a:r>
              <a:rPr lang="pt-PT" dirty="0" smtClean="0"/>
              <a:t> </a:t>
            </a:r>
            <a:r>
              <a:rPr lang="pt-PT" dirty="0" smtClean="0"/>
              <a:t>Oceano Austral 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0907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51</Words>
  <Application>Microsoft Office PowerPoint</Application>
  <PresentationFormat>Apresentação no Ecrã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Confluência</vt:lpstr>
      <vt:lpstr>Oceano Austral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100.º Aniversário do PCP</dc:title>
  <dc:creator>Paula</dc:creator>
  <cp:lastModifiedBy>Paula</cp:lastModifiedBy>
  <cp:revision>78</cp:revision>
  <dcterms:created xsi:type="dcterms:W3CDTF">2021-10-19T19:50:39Z</dcterms:created>
  <dcterms:modified xsi:type="dcterms:W3CDTF">2022-04-03T19:17:33Z</dcterms:modified>
</cp:coreProperties>
</file>