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73" r:id="rId9"/>
    <p:sldId id="277" r:id="rId10"/>
    <p:sldId id="260" r:id="rId11"/>
    <p:sldId id="261" r:id="rId12"/>
    <p:sldId id="26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5" r:id="rId29"/>
    <p:sldId id="286" r:id="rId30"/>
    <p:sldId id="283" r:id="rId31"/>
    <p:sldId id="284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1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ignevo.com/apps/logo/" TargetMode="External"/><Relationship Id="rId4" Type="http://schemas.openxmlformats.org/officeDocument/2006/relationships/hyperlink" Target="https://dotstorming.com" TargetMode="External"/><Relationship Id="rId1" Type="http://schemas.openxmlformats.org/officeDocument/2006/relationships/hyperlink" Target="https://logomakr.com/" TargetMode="External"/><Relationship Id="rId2" Type="http://schemas.openxmlformats.org/officeDocument/2006/relationships/hyperlink" Target="http://https://logomakr.com/" TargetMode="Externa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jigsawplanet.com" TargetMode="Externa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answergarden.ch/610520" TargetMode="Externa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conqr.com" TargetMode="External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ommentbubble.com" TargetMode="External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eetingwords.com" TargetMode="External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hyperlink" Target="http://www.trello.com" TargetMode="External"/><Relationship Id="rId2" Type="http://schemas.openxmlformats.org/officeDocument/2006/relationships/hyperlink" Target="https://app.biteable.com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twinspace.etwinning.net/47543/home" TargetMode="Externa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pbworks.com" TargetMode="External"/><Relationship Id="rId2" Type="http://schemas.openxmlformats.org/officeDocument/2006/relationships/hyperlink" Target="http://projectonpalmoil.pbworks.com/w/page/120495780/FrontPage" TargetMode="Externa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vizia.co" TargetMode="External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ignevo.com/apps/logo/" TargetMode="External"/><Relationship Id="rId4" Type="http://schemas.openxmlformats.org/officeDocument/2006/relationships/hyperlink" Target="https://dotstorming.com" TargetMode="External"/><Relationship Id="rId1" Type="http://schemas.openxmlformats.org/officeDocument/2006/relationships/hyperlink" Target="https://logomakr.com/" TargetMode="External"/><Relationship Id="rId2" Type="http://schemas.openxmlformats.org/officeDocument/2006/relationships/hyperlink" Target="http://https://logomakr.com/" TargetMode="External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jigsawplanet.com" TargetMode="External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answergarden.ch/610520" TargetMode="External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conqr.com" TargetMode="External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ommentbubble.com" TargetMode="External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eetingwords.com" TargetMode="External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hyperlink" Target="http://www.trello.com" TargetMode="External"/><Relationship Id="rId2" Type="http://schemas.openxmlformats.org/officeDocument/2006/relationships/hyperlink" Target="https://app.biteable.com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twinspace.etwinning.net/47543/home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pbworks.com" TargetMode="External"/><Relationship Id="rId2" Type="http://schemas.openxmlformats.org/officeDocument/2006/relationships/hyperlink" Target="http://projectonpalmoil.pbworks.com/w/page/120495780/FrontPage" TargetMode="Externa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vizia.c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F2E00-CA32-714E-B24E-B5650D435B11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8A6A378F-749F-7F4B-9F27-7453E434D60C}">
      <dgm:prSet/>
      <dgm:spPr/>
      <dgm:t>
        <a:bodyPr/>
        <a:lstStyle/>
        <a:p>
          <a:pPr rtl="0"/>
          <a:r>
            <a:rPr lang="ca-ES" smtClean="0"/>
            <a:t>Com va començar tot?</a:t>
          </a:r>
          <a:endParaRPr lang="ca-ES"/>
        </a:p>
      </dgm:t>
    </dgm:pt>
    <dgm:pt modelId="{4269F290-460F-8643-8779-7052CB84C3C9}" type="parTrans" cxnId="{762F8016-A773-DF48-A444-E3DCAD8A8913}">
      <dgm:prSet/>
      <dgm:spPr/>
      <dgm:t>
        <a:bodyPr/>
        <a:lstStyle/>
        <a:p>
          <a:endParaRPr lang="ca-ES"/>
        </a:p>
      </dgm:t>
    </dgm:pt>
    <dgm:pt modelId="{9AB93959-979C-9042-A70B-296CE036B8F0}" type="sibTrans" cxnId="{762F8016-A773-DF48-A444-E3DCAD8A8913}">
      <dgm:prSet/>
      <dgm:spPr/>
      <dgm:t>
        <a:bodyPr/>
        <a:lstStyle/>
        <a:p>
          <a:endParaRPr lang="ca-ES"/>
        </a:p>
      </dgm:t>
    </dgm:pt>
    <dgm:pt modelId="{5C6AF27F-709E-D948-AC7C-7FA91C8A3131}">
      <dgm:prSet/>
      <dgm:spPr/>
      <dgm:t>
        <a:bodyPr/>
        <a:lstStyle/>
        <a:p>
          <a:pPr rtl="0"/>
          <a:r>
            <a:rPr lang="ca-ES" smtClean="0"/>
            <a:t>Ideant el projecte</a:t>
          </a:r>
          <a:endParaRPr lang="ca-ES"/>
        </a:p>
      </dgm:t>
    </dgm:pt>
    <dgm:pt modelId="{832FC0B9-7D93-DC48-9E7A-9A218D800A80}" type="parTrans" cxnId="{81C7D06C-5161-1149-AF44-6A37D6AAEBC4}">
      <dgm:prSet/>
      <dgm:spPr/>
      <dgm:t>
        <a:bodyPr/>
        <a:lstStyle/>
        <a:p>
          <a:endParaRPr lang="ca-ES"/>
        </a:p>
      </dgm:t>
    </dgm:pt>
    <dgm:pt modelId="{57F10BA2-9489-CE47-8E87-F33F1D2875A9}" type="sibTrans" cxnId="{81C7D06C-5161-1149-AF44-6A37D6AAEBC4}">
      <dgm:prSet/>
      <dgm:spPr/>
      <dgm:t>
        <a:bodyPr/>
        <a:lstStyle/>
        <a:p>
          <a:endParaRPr lang="ca-ES"/>
        </a:p>
      </dgm:t>
    </dgm:pt>
    <dgm:pt modelId="{99420FB9-0F4D-B94F-9F3C-E5BC84E86CB5}">
      <dgm:prSet/>
      <dgm:spPr/>
      <dgm:t>
        <a:bodyPr/>
        <a:lstStyle/>
        <a:p>
          <a:pPr rtl="0"/>
          <a:r>
            <a:rPr lang="ca-ES" smtClean="0"/>
            <a:t>Els tres apartats:</a:t>
          </a:r>
          <a:endParaRPr lang="ca-ES"/>
        </a:p>
      </dgm:t>
    </dgm:pt>
    <dgm:pt modelId="{9FEA149C-B0A0-804C-8F5D-625B00549E9F}" type="parTrans" cxnId="{4658D33A-8C8B-FD4C-B4A8-FC50ED9EB93C}">
      <dgm:prSet/>
      <dgm:spPr/>
      <dgm:t>
        <a:bodyPr/>
        <a:lstStyle/>
        <a:p>
          <a:endParaRPr lang="ca-ES"/>
        </a:p>
      </dgm:t>
    </dgm:pt>
    <dgm:pt modelId="{765ED916-7E7D-ED40-9158-2A2F0D96FE37}" type="sibTrans" cxnId="{4658D33A-8C8B-FD4C-B4A8-FC50ED9EB93C}">
      <dgm:prSet/>
      <dgm:spPr/>
      <dgm:t>
        <a:bodyPr/>
        <a:lstStyle/>
        <a:p>
          <a:endParaRPr lang="ca-ES"/>
        </a:p>
      </dgm:t>
    </dgm:pt>
    <dgm:pt modelId="{E7A0053B-B2F5-8D46-BE0C-5A657DBC861D}">
      <dgm:prSet/>
      <dgm:spPr/>
      <dgm:t>
        <a:bodyPr/>
        <a:lstStyle/>
        <a:p>
          <a:pPr rtl="0"/>
          <a:r>
            <a:rPr lang="ca-ES" smtClean="0"/>
            <a:t>Getting to know each other</a:t>
          </a:r>
          <a:endParaRPr lang="ca-ES"/>
        </a:p>
      </dgm:t>
    </dgm:pt>
    <dgm:pt modelId="{8BC808A3-2B61-6E4E-AC47-B64E3D98A94D}" type="parTrans" cxnId="{C714E6FF-E47E-E54E-9991-8C5D3C73C434}">
      <dgm:prSet/>
      <dgm:spPr/>
      <dgm:t>
        <a:bodyPr/>
        <a:lstStyle/>
        <a:p>
          <a:endParaRPr lang="ca-ES"/>
        </a:p>
      </dgm:t>
    </dgm:pt>
    <dgm:pt modelId="{237DB4CD-C9F4-574C-8641-69E0501783E7}" type="sibTrans" cxnId="{C714E6FF-E47E-E54E-9991-8C5D3C73C434}">
      <dgm:prSet/>
      <dgm:spPr/>
      <dgm:t>
        <a:bodyPr/>
        <a:lstStyle/>
        <a:p>
          <a:endParaRPr lang="ca-ES"/>
        </a:p>
      </dgm:t>
    </dgm:pt>
    <dgm:pt modelId="{348E926F-8B65-1547-84E0-C742512A49DA}">
      <dgm:prSet/>
      <dgm:spPr/>
      <dgm:t>
        <a:bodyPr/>
        <a:lstStyle/>
        <a:p>
          <a:pPr rtl="0"/>
          <a:r>
            <a:rPr lang="ca-ES" smtClean="0"/>
            <a:t>A Convention on Unsustainable Palm Oil</a:t>
          </a:r>
          <a:endParaRPr lang="ca-ES"/>
        </a:p>
      </dgm:t>
    </dgm:pt>
    <dgm:pt modelId="{A0FB0B9D-D515-CA45-A61C-A6F286516352}" type="parTrans" cxnId="{2475152F-EF31-5B43-A145-EB11DF9207E0}">
      <dgm:prSet/>
      <dgm:spPr/>
      <dgm:t>
        <a:bodyPr/>
        <a:lstStyle/>
        <a:p>
          <a:endParaRPr lang="ca-ES"/>
        </a:p>
      </dgm:t>
    </dgm:pt>
    <dgm:pt modelId="{1AEC32A0-7CA2-8A42-AC27-717B558E57F4}" type="sibTrans" cxnId="{2475152F-EF31-5B43-A145-EB11DF9207E0}">
      <dgm:prSet/>
      <dgm:spPr/>
      <dgm:t>
        <a:bodyPr/>
        <a:lstStyle/>
        <a:p>
          <a:endParaRPr lang="ca-ES"/>
        </a:p>
      </dgm:t>
    </dgm:pt>
    <dgm:pt modelId="{BAFE466F-D7C3-E84E-8CF8-31CAE011083B}">
      <dgm:prSet/>
      <dgm:spPr/>
      <dgm:t>
        <a:bodyPr/>
        <a:lstStyle/>
        <a:p>
          <a:pPr rtl="0"/>
          <a:r>
            <a:rPr lang="ca-ES" smtClean="0"/>
            <a:t>Take action</a:t>
          </a:r>
          <a:endParaRPr lang="ca-ES"/>
        </a:p>
      </dgm:t>
    </dgm:pt>
    <dgm:pt modelId="{2DAB494D-4F4F-D842-BF7A-43A688E1649F}" type="parTrans" cxnId="{8B7E26A5-D92D-DC44-A1E9-E49807DB1495}">
      <dgm:prSet/>
      <dgm:spPr/>
      <dgm:t>
        <a:bodyPr/>
        <a:lstStyle/>
        <a:p>
          <a:endParaRPr lang="ca-ES"/>
        </a:p>
      </dgm:t>
    </dgm:pt>
    <dgm:pt modelId="{015A612D-22B7-114E-A26F-1E15F89CB2D4}" type="sibTrans" cxnId="{8B7E26A5-D92D-DC44-A1E9-E49807DB1495}">
      <dgm:prSet/>
      <dgm:spPr/>
      <dgm:t>
        <a:bodyPr/>
        <a:lstStyle/>
        <a:p>
          <a:endParaRPr lang="ca-ES"/>
        </a:p>
      </dgm:t>
    </dgm:pt>
    <dgm:pt modelId="{B4F49F0C-D494-9545-B0F3-363578AF8DC5}">
      <dgm:prSet/>
      <dgm:spPr/>
      <dgm:t>
        <a:bodyPr/>
        <a:lstStyle/>
        <a:p>
          <a:pPr rtl="0"/>
          <a:r>
            <a:rPr lang="ca-ES" smtClean="0"/>
            <a:t>Videoconferència, avaluació i difusió</a:t>
          </a:r>
          <a:endParaRPr lang="ca-ES"/>
        </a:p>
      </dgm:t>
    </dgm:pt>
    <dgm:pt modelId="{53362196-A2A3-254C-9038-EB89D6BEA200}" type="parTrans" cxnId="{9BB8D08D-2AEC-E74D-A70A-15B4CDFD41A8}">
      <dgm:prSet/>
      <dgm:spPr/>
      <dgm:t>
        <a:bodyPr/>
        <a:lstStyle/>
        <a:p>
          <a:endParaRPr lang="ca-ES"/>
        </a:p>
      </dgm:t>
    </dgm:pt>
    <dgm:pt modelId="{8367F230-7642-6C45-BF9F-9D56BACD1AC2}" type="sibTrans" cxnId="{9BB8D08D-2AEC-E74D-A70A-15B4CDFD41A8}">
      <dgm:prSet/>
      <dgm:spPr/>
      <dgm:t>
        <a:bodyPr/>
        <a:lstStyle/>
        <a:p>
          <a:endParaRPr lang="ca-ES"/>
        </a:p>
      </dgm:t>
    </dgm:pt>
    <dgm:pt modelId="{514F38D2-9E73-A445-AEE5-1F3AC31B9C5E}">
      <dgm:prSet/>
      <dgm:spPr/>
      <dgm:t>
        <a:bodyPr/>
        <a:lstStyle/>
        <a:p>
          <a:pPr rtl="0"/>
          <a:r>
            <a:rPr lang="ca-ES" smtClean="0"/>
            <a:t>Què hem après amb aquest projecte?</a:t>
          </a:r>
          <a:endParaRPr lang="ca-ES"/>
        </a:p>
      </dgm:t>
    </dgm:pt>
    <dgm:pt modelId="{ED95498B-24DC-5E4B-BDAE-1AE4B16123E4}" type="parTrans" cxnId="{E6DBEA1A-A9CE-3643-9D89-865E12130408}">
      <dgm:prSet/>
      <dgm:spPr/>
      <dgm:t>
        <a:bodyPr/>
        <a:lstStyle/>
        <a:p>
          <a:endParaRPr lang="ca-ES"/>
        </a:p>
      </dgm:t>
    </dgm:pt>
    <dgm:pt modelId="{9DC837F0-CBB8-724B-8552-19BF0D00319B}" type="sibTrans" cxnId="{E6DBEA1A-A9CE-3643-9D89-865E12130408}">
      <dgm:prSet/>
      <dgm:spPr/>
      <dgm:t>
        <a:bodyPr/>
        <a:lstStyle/>
        <a:p>
          <a:endParaRPr lang="ca-ES"/>
        </a:p>
      </dgm:t>
    </dgm:pt>
    <dgm:pt modelId="{AC0EC65F-D82E-C547-BCD4-57EA8C279C73}" type="pres">
      <dgm:prSet presAssocID="{34DF2E00-CA32-714E-B24E-B5650D435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56D60016-3458-2746-BFFE-755E019AF5DF}" type="pres">
      <dgm:prSet presAssocID="{8A6A378F-749F-7F4B-9F27-7453E434D60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FE60412-655E-004A-B9A8-564572FB18A8}" type="pres">
      <dgm:prSet presAssocID="{9AB93959-979C-9042-A70B-296CE036B8F0}" presName="spacer" presStyleCnt="0"/>
      <dgm:spPr/>
    </dgm:pt>
    <dgm:pt modelId="{5A72EE22-9913-B542-97F7-2793E7E8875F}" type="pres">
      <dgm:prSet presAssocID="{5C6AF27F-709E-D948-AC7C-7FA91C8A313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3BB11265-B1EA-E74B-BA54-B103DD3D2864}" type="pres">
      <dgm:prSet presAssocID="{57F10BA2-9489-CE47-8E87-F33F1D2875A9}" presName="spacer" presStyleCnt="0"/>
      <dgm:spPr/>
    </dgm:pt>
    <dgm:pt modelId="{9444C953-4D76-2D4F-85A9-030F6434626C}" type="pres">
      <dgm:prSet presAssocID="{99420FB9-0F4D-B94F-9F3C-E5BC84E86CB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12C9BD74-BB08-3846-93DF-AF699EF0119F}" type="pres">
      <dgm:prSet presAssocID="{99420FB9-0F4D-B94F-9F3C-E5BC84E86CB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AB7AB86D-79C5-9244-A576-07B6EC64FB27}" type="pres">
      <dgm:prSet presAssocID="{B4F49F0C-D494-9545-B0F3-363578AF8DC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FF4C16AD-D9F6-3A4A-82FC-90210238D691}" type="pres">
      <dgm:prSet presAssocID="{8367F230-7642-6C45-BF9F-9D56BACD1AC2}" presName="spacer" presStyleCnt="0"/>
      <dgm:spPr/>
    </dgm:pt>
    <dgm:pt modelId="{6D9FC35B-5B2C-2047-8758-57E3DDFC7262}" type="pres">
      <dgm:prSet presAssocID="{514F38D2-9E73-A445-AEE5-1F3AC31B9C5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C714E6FF-E47E-E54E-9991-8C5D3C73C434}" srcId="{99420FB9-0F4D-B94F-9F3C-E5BC84E86CB5}" destId="{E7A0053B-B2F5-8D46-BE0C-5A657DBC861D}" srcOrd="0" destOrd="0" parTransId="{8BC808A3-2B61-6E4E-AC47-B64E3D98A94D}" sibTransId="{237DB4CD-C9F4-574C-8641-69E0501783E7}"/>
    <dgm:cxn modelId="{4DD05EB6-F3EF-954E-981E-3DC2612C2889}" type="presOf" srcId="{514F38D2-9E73-A445-AEE5-1F3AC31B9C5E}" destId="{6D9FC35B-5B2C-2047-8758-57E3DDFC7262}" srcOrd="0" destOrd="0" presId="urn:microsoft.com/office/officeart/2005/8/layout/vList2"/>
    <dgm:cxn modelId="{8B7E26A5-D92D-DC44-A1E9-E49807DB1495}" srcId="{99420FB9-0F4D-B94F-9F3C-E5BC84E86CB5}" destId="{BAFE466F-D7C3-E84E-8CF8-31CAE011083B}" srcOrd="2" destOrd="0" parTransId="{2DAB494D-4F4F-D842-BF7A-43A688E1649F}" sibTransId="{015A612D-22B7-114E-A26F-1E15F89CB2D4}"/>
    <dgm:cxn modelId="{877143CF-8F84-7F49-8D4E-209F3E61C213}" type="presOf" srcId="{99420FB9-0F4D-B94F-9F3C-E5BC84E86CB5}" destId="{9444C953-4D76-2D4F-85A9-030F6434626C}" srcOrd="0" destOrd="0" presId="urn:microsoft.com/office/officeart/2005/8/layout/vList2"/>
    <dgm:cxn modelId="{C7F3657C-5B37-304A-9A89-FB8E1FCCB356}" type="presOf" srcId="{E7A0053B-B2F5-8D46-BE0C-5A657DBC861D}" destId="{12C9BD74-BB08-3846-93DF-AF699EF0119F}" srcOrd="0" destOrd="0" presId="urn:microsoft.com/office/officeart/2005/8/layout/vList2"/>
    <dgm:cxn modelId="{4E8F3E44-13F6-D34A-AF55-E27BDCD25BCA}" type="presOf" srcId="{5C6AF27F-709E-D948-AC7C-7FA91C8A3131}" destId="{5A72EE22-9913-B542-97F7-2793E7E8875F}" srcOrd="0" destOrd="0" presId="urn:microsoft.com/office/officeart/2005/8/layout/vList2"/>
    <dgm:cxn modelId="{762F8016-A773-DF48-A444-E3DCAD8A8913}" srcId="{34DF2E00-CA32-714E-B24E-B5650D435B11}" destId="{8A6A378F-749F-7F4B-9F27-7453E434D60C}" srcOrd="0" destOrd="0" parTransId="{4269F290-460F-8643-8779-7052CB84C3C9}" sibTransId="{9AB93959-979C-9042-A70B-296CE036B8F0}"/>
    <dgm:cxn modelId="{81C7D06C-5161-1149-AF44-6A37D6AAEBC4}" srcId="{34DF2E00-CA32-714E-B24E-B5650D435B11}" destId="{5C6AF27F-709E-D948-AC7C-7FA91C8A3131}" srcOrd="1" destOrd="0" parTransId="{832FC0B9-7D93-DC48-9E7A-9A218D800A80}" sibTransId="{57F10BA2-9489-CE47-8E87-F33F1D2875A9}"/>
    <dgm:cxn modelId="{9BB8D08D-2AEC-E74D-A70A-15B4CDFD41A8}" srcId="{34DF2E00-CA32-714E-B24E-B5650D435B11}" destId="{B4F49F0C-D494-9545-B0F3-363578AF8DC5}" srcOrd="3" destOrd="0" parTransId="{53362196-A2A3-254C-9038-EB89D6BEA200}" sibTransId="{8367F230-7642-6C45-BF9F-9D56BACD1AC2}"/>
    <dgm:cxn modelId="{F4E49BF4-48A7-6945-BED6-D459E86F1F0C}" type="presOf" srcId="{B4F49F0C-D494-9545-B0F3-363578AF8DC5}" destId="{AB7AB86D-79C5-9244-A576-07B6EC64FB27}" srcOrd="0" destOrd="0" presId="urn:microsoft.com/office/officeart/2005/8/layout/vList2"/>
    <dgm:cxn modelId="{37BFF3F2-E9DF-6744-8F58-1F8CC8BE0F2E}" type="presOf" srcId="{34DF2E00-CA32-714E-B24E-B5650D435B11}" destId="{AC0EC65F-D82E-C547-BCD4-57EA8C279C73}" srcOrd="0" destOrd="0" presId="urn:microsoft.com/office/officeart/2005/8/layout/vList2"/>
    <dgm:cxn modelId="{36311DF1-6415-0549-A074-C2BD7986B039}" type="presOf" srcId="{8A6A378F-749F-7F4B-9F27-7453E434D60C}" destId="{56D60016-3458-2746-BFFE-755E019AF5DF}" srcOrd="0" destOrd="0" presId="urn:microsoft.com/office/officeart/2005/8/layout/vList2"/>
    <dgm:cxn modelId="{85474D90-BD99-E94F-9615-FC487D289525}" type="presOf" srcId="{348E926F-8B65-1547-84E0-C742512A49DA}" destId="{12C9BD74-BB08-3846-93DF-AF699EF0119F}" srcOrd="0" destOrd="1" presId="urn:microsoft.com/office/officeart/2005/8/layout/vList2"/>
    <dgm:cxn modelId="{E6DBEA1A-A9CE-3643-9D89-865E12130408}" srcId="{34DF2E00-CA32-714E-B24E-B5650D435B11}" destId="{514F38D2-9E73-A445-AEE5-1F3AC31B9C5E}" srcOrd="4" destOrd="0" parTransId="{ED95498B-24DC-5E4B-BDAE-1AE4B16123E4}" sibTransId="{9DC837F0-CBB8-724B-8552-19BF0D00319B}"/>
    <dgm:cxn modelId="{4658D33A-8C8B-FD4C-B4A8-FC50ED9EB93C}" srcId="{34DF2E00-CA32-714E-B24E-B5650D435B11}" destId="{99420FB9-0F4D-B94F-9F3C-E5BC84E86CB5}" srcOrd="2" destOrd="0" parTransId="{9FEA149C-B0A0-804C-8F5D-625B00549E9F}" sibTransId="{765ED916-7E7D-ED40-9158-2A2F0D96FE37}"/>
    <dgm:cxn modelId="{C772A492-1CD1-EA40-85DC-0C789F1E2B7F}" type="presOf" srcId="{BAFE466F-D7C3-E84E-8CF8-31CAE011083B}" destId="{12C9BD74-BB08-3846-93DF-AF699EF0119F}" srcOrd="0" destOrd="2" presId="urn:microsoft.com/office/officeart/2005/8/layout/vList2"/>
    <dgm:cxn modelId="{2475152F-EF31-5B43-A145-EB11DF9207E0}" srcId="{99420FB9-0F4D-B94F-9F3C-E5BC84E86CB5}" destId="{348E926F-8B65-1547-84E0-C742512A49DA}" srcOrd="1" destOrd="0" parTransId="{A0FB0B9D-D515-CA45-A61C-A6F286516352}" sibTransId="{1AEC32A0-7CA2-8A42-AC27-717B558E57F4}"/>
    <dgm:cxn modelId="{C8393B5A-886A-0940-AB47-C99A0448EDDD}" type="presParOf" srcId="{AC0EC65F-D82E-C547-BCD4-57EA8C279C73}" destId="{56D60016-3458-2746-BFFE-755E019AF5DF}" srcOrd="0" destOrd="0" presId="urn:microsoft.com/office/officeart/2005/8/layout/vList2"/>
    <dgm:cxn modelId="{6D3D39FB-2D88-9C4D-80BE-1742F5BFCA16}" type="presParOf" srcId="{AC0EC65F-D82E-C547-BCD4-57EA8C279C73}" destId="{4FE60412-655E-004A-B9A8-564572FB18A8}" srcOrd="1" destOrd="0" presId="urn:microsoft.com/office/officeart/2005/8/layout/vList2"/>
    <dgm:cxn modelId="{338CFE63-E5CD-F249-A547-8AD68E168A72}" type="presParOf" srcId="{AC0EC65F-D82E-C547-BCD4-57EA8C279C73}" destId="{5A72EE22-9913-B542-97F7-2793E7E8875F}" srcOrd="2" destOrd="0" presId="urn:microsoft.com/office/officeart/2005/8/layout/vList2"/>
    <dgm:cxn modelId="{04AEE97E-2BB3-C843-B1F6-7E9494B7F425}" type="presParOf" srcId="{AC0EC65F-D82E-C547-BCD4-57EA8C279C73}" destId="{3BB11265-B1EA-E74B-BA54-B103DD3D2864}" srcOrd="3" destOrd="0" presId="urn:microsoft.com/office/officeart/2005/8/layout/vList2"/>
    <dgm:cxn modelId="{B0246D85-7300-084F-9724-E6C188A6F079}" type="presParOf" srcId="{AC0EC65F-D82E-C547-BCD4-57EA8C279C73}" destId="{9444C953-4D76-2D4F-85A9-030F6434626C}" srcOrd="4" destOrd="0" presId="urn:microsoft.com/office/officeart/2005/8/layout/vList2"/>
    <dgm:cxn modelId="{B100A298-406C-1843-BA97-1E8586DAF515}" type="presParOf" srcId="{AC0EC65F-D82E-C547-BCD4-57EA8C279C73}" destId="{12C9BD74-BB08-3846-93DF-AF699EF0119F}" srcOrd="5" destOrd="0" presId="urn:microsoft.com/office/officeart/2005/8/layout/vList2"/>
    <dgm:cxn modelId="{53E81802-D933-2348-805A-CD9F2D888E3C}" type="presParOf" srcId="{AC0EC65F-D82E-C547-BCD4-57EA8C279C73}" destId="{AB7AB86D-79C5-9244-A576-07B6EC64FB27}" srcOrd="6" destOrd="0" presId="urn:microsoft.com/office/officeart/2005/8/layout/vList2"/>
    <dgm:cxn modelId="{6A9E30B1-45C7-EF46-B9D3-4CDF144393E4}" type="presParOf" srcId="{AC0EC65F-D82E-C547-BCD4-57EA8C279C73}" destId="{FF4C16AD-D9F6-3A4A-82FC-90210238D691}" srcOrd="7" destOrd="0" presId="urn:microsoft.com/office/officeart/2005/8/layout/vList2"/>
    <dgm:cxn modelId="{07A4D5D4-4B10-724A-8762-8B1780EE27BC}" type="presParOf" srcId="{AC0EC65F-D82E-C547-BCD4-57EA8C279C73}" destId="{6D9FC35B-5B2C-2047-8758-57E3DDFC726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06B39B-362B-5D40-89E9-99F326287843}" type="doc">
      <dgm:prSet loTypeId="urn:microsoft.com/office/officeart/2005/8/layout/hierarchy4" loCatId="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6C008BC6-661F-E44E-83F7-2C51AB611469}">
      <dgm:prSet/>
      <dgm:spPr/>
      <dgm:t>
        <a:bodyPr/>
        <a:lstStyle/>
        <a:p>
          <a:pPr rtl="0"/>
          <a:r>
            <a:rPr lang="ca-ES" dirty="0" smtClean="0"/>
            <a:t>1.4. Disseny d’un logotip del projecte</a:t>
          </a:r>
          <a:endParaRPr lang="ca-ES" dirty="0"/>
        </a:p>
      </dgm:t>
    </dgm:pt>
    <dgm:pt modelId="{E5937334-CB9B-6C45-ABB8-EB6C96A82976}" type="parTrans" cxnId="{1BE628A5-63AB-834A-A445-31AB9BDB1A09}">
      <dgm:prSet/>
      <dgm:spPr/>
      <dgm:t>
        <a:bodyPr/>
        <a:lstStyle/>
        <a:p>
          <a:endParaRPr lang="ca-ES"/>
        </a:p>
      </dgm:t>
    </dgm:pt>
    <dgm:pt modelId="{D62DD7EC-CE9C-D244-847A-3C1267BC7456}" type="sibTrans" cxnId="{1BE628A5-63AB-834A-A445-31AB9BDB1A09}">
      <dgm:prSet/>
      <dgm:spPr/>
      <dgm:t>
        <a:bodyPr/>
        <a:lstStyle/>
        <a:p>
          <a:endParaRPr lang="ca-ES"/>
        </a:p>
      </dgm:t>
    </dgm:pt>
    <dgm:pt modelId="{EFA817EE-7C72-AE4E-9CAD-E988DEE22944}">
      <dgm:prSet/>
      <dgm:spPr/>
      <dgm:t>
        <a:bodyPr/>
        <a:lstStyle/>
        <a:p>
          <a:pPr rtl="0"/>
          <a:r>
            <a:rPr lang="ca-ES" dirty="0" smtClean="0"/>
            <a:t>Eines web per disseny de logos: </a:t>
          </a:r>
          <a:r>
            <a:rPr lang="ca-ES" dirty="0" smtClean="0">
              <a:hlinkClick xmlns:r="http://schemas.openxmlformats.org/officeDocument/2006/relationships" r:id="rId1"/>
            </a:rPr>
            <a:t>https://logomakr.com/</a:t>
          </a:r>
          <a:r>
            <a:rPr lang="ca-ES" dirty="0" smtClean="0">
              <a:hlinkClick xmlns:r="http://schemas.openxmlformats.org/officeDocument/2006/relationships" r:id="rId2"/>
            </a:rPr>
            <a:t> </a:t>
          </a:r>
          <a:r>
            <a:rPr lang="ca-ES" dirty="0" smtClean="0"/>
            <a:t>i</a:t>
          </a:r>
          <a:r>
            <a:rPr lang="ca-ES" dirty="0" smtClean="0">
              <a:hlinkClick xmlns:r="http://schemas.openxmlformats.org/officeDocument/2006/relationships" r:id="rId3"/>
            </a:rPr>
            <a:t> https://www.designevo.com/apps/logo/</a:t>
          </a:r>
          <a:r>
            <a:rPr lang="ca-ES" dirty="0" smtClean="0"/>
            <a:t> </a:t>
          </a:r>
          <a:endParaRPr lang="ca-ES" dirty="0"/>
        </a:p>
      </dgm:t>
    </dgm:pt>
    <dgm:pt modelId="{91B16540-69C5-9949-91A4-179AFBFC8E97}" type="parTrans" cxnId="{D11489DC-BCCC-0342-B7F3-75058C685A7E}">
      <dgm:prSet/>
      <dgm:spPr/>
      <dgm:t>
        <a:bodyPr/>
        <a:lstStyle/>
        <a:p>
          <a:endParaRPr lang="ca-ES"/>
        </a:p>
      </dgm:t>
    </dgm:pt>
    <dgm:pt modelId="{D630A4C9-2FD2-5746-880D-5AEA97B762D5}" type="sibTrans" cxnId="{D11489DC-BCCC-0342-B7F3-75058C685A7E}">
      <dgm:prSet/>
      <dgm:spPr/>
      <dgm:t>
        <a:bodyPr/>
        <a:lstStyle/>
        <a:p>
          <a:endParaRPr lang="ca-ES"/>
        </a:p>
      </dgm:t>
    </dgm:pt>
    <dgm:pt modelId="{3B712CE2-D4BD-B944-991E-5FECC5904102}">
      <dgm:prSet/>
      <dgm:spPr/>
      <dgm:t>
        <a:bodyPr/>
        <a:lstStyle/>
        <a:p>
          <a:pPr rtl="0"/>
          <a:r>
            <a:rPr lang="ca-ES" dirty="0" smtClean="0"/>
            <a:t>Publicació i votació amb </a:t>
          </a:r>
          <a:r>
            <a:rPr lang="ca-ES" dirty="0" smtClean="0">
              <a:hlinkClick xmlns:r="http://schemas.openxmlformats.org/officeDocument/2006/relationships" r:id="rId4"/>
            </a:rPr>
            <a:t>https://dotstorming.com</a:t>
          </a:r>
          <a:r>
            <a:rPr lang="ca-ES" dirty="0" smtClean="0"/>
            <a:t> </a:t>
          </a:r>
          <a:endParaRPr lang="ca-ES" dirty="0"/>
        </a:p>
      </dgm:t>
    </dgm:pt>
    <dgm:pt modelId="{283AF892-3C58-7C4C-8CE8-B20113F43D17}" type="parTrans" cxnId="{388EF61D-CE35-6C40-AE73-082F0D114C35}">
      <dgm:prSet/>
      <dgm:spPr/>
      <dgm:t>
        <a:bodyPr/>
        <a:lstStyle/>
        <a:p>
          <a:endParaRPr lang="ca-ES"/>
        </a:p>
      </dgm:t>
    </dgm:pt>
    <dgm:pt modelId="{44EE2397-640E-A545-896C-66465525813A}" type="sibTrans" cxnId="{388EF61D-CE35-6C40-AE73-082F0D114C35}">
      <dgm:prSet/>
      <dgm:spPr/>
      <dgm:t>
        <a:bodyPr/>
        <a:lstStyle/>
        <a:p>
          <a:endParaRPr lang="ca-ES"/>
        </a:p>
      </dgm:t>
    </dgm:pt>
    <dgm:pt modelId="{7D8EFC2F-C9AE-CC4E-B708-5C0D74015F4B}" type="pres">
      <dgm:prSet presAssocID="{A206B39B-362B-5D40-89E9-99F32628784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a-ES"/>
        </a:p>
      </dgm:t>
    </dgm:pt>
    <dgm:pt modelId="{3067FDA5-B0FE-2949-9B4A-EEBC3654601C}" type="pres">
      <dgm:prSet presAssocID="{6C008BC6-661F-E44E-83F7-2C51AB611469}" presName="vertOne" presStyleCnt="0"/>
      <dgm:spPr/>
    </dgm:pt>
    <dgm:pt modelId="{FB1A2C61-554F-4840-B5D7-C08F9754F820}" type="pres">
      <dgm:prSet presAssocID="{6C008BC6-661F-E44E-83F7-2C51AB611469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0DA0EA4C-D6F8-8A41-B6AE-C554ED1DEF47}" type="pres">
      <dgm:prSet presAssocID="{6C008BC6-661F-E44E-83F7-2C51AB611469}" presName="horzOne" presStyleCnt="0"/>
      <dgm:spPr/>
    </dgm:pt>
    <dgm:pt modelId="{73E4EDBF-7FFD-414A-8AD6-47AAEBB86CC8}" type="pres">
      <dgm:prSet presAssocID="{D62DD7EC-CE9C-D244-847A-3C1267BC7456}" presName="sibSpaceOne" presStyleCnt="0"/>
      <dgm:spPr/>
    </dgm:pt>
    <dgm:pt modelId="{20D48740-262A-384D-9535-0995E11CF198}" type="pres">
      <dgm:prSet presAssocID="{EFA817EE-7C72-AE4E-9CAD-E988DEE22944}" presName="vertOne" presStyleCnt="0"/>
      <dgm:spPr/>
    </dgm:pt>
    <dgm:pt modelId="{EEE2A5AE-62D0-5B48-9D94-88B2D0C73862}" type="pres">
      <dgm:prSet presAssocID="{EFA817EE-7C72-AE4E-9CAD-E988DEE22944}" presName="txOne" presStyleLbl="node0" presStyleIdx="1" presStyleCnt="3" custLinFactNeighborX="432" custLinFactNeighborY="-7568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CC62041C-AE3F-E24D-A263-F81644F7EC60}" type="pres">
      <dgm:prSet presAssocID="{EFA817EE-7C72-AE4E-9CAD-E988DEE22944}" presName="horzOne" presStyleCnt="0"/>
      <dgm:spPr/>
    </dgm:pt>
    <dgm:pt modelId="{1E74DBD8-0FD2-6144-B333-226AE96F664E}" type="pres">
      <dgm:prSet presAssocID="{D630A4C9-2FD2-5746-880D-5AEA97B762D5}" presName="sibSpaceOne" presStyleCnt="0"/>
      <dgm:spPr/>
    </dgm:pt>
    <dgm:pt modelId="{FDCB24DC-6237-6547-9D1F-663393F2A45A}" type="pres">
      <dgm:prSet presAssocID="{3B712CE2-D4BD-B944-991E-5FECC5904102}" presName="vertOne" presStyleCnt="0"/>
      <dgm:spPr/>
    </dgm:pt>
    <dgm:pt modelId="{D7BC2F25-EED5-ED48-A42A-5BC2D409A276}" type="pres">
      <dgm:prSet presAssocID="{3B712CE2-D4BD-B944-991E-5FECC5904102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9437C296-26CC-164D-A86A-3EC7EE2C8C69}" type="pres">
      <dgm:prSet presAssocID="{3B712CE2-D4BD-B944-991E-5FECC5904102}" presName="horzOne" presStyleCnt="0"/>
      <dgm:spPr/>
    </dgm:pt>
  </dgm:ptLst>
  <dgm:cxnLst>
    <dgm:cxn modelId="{51ADEE84-2F49-AD40-9D9E-FF165F68DF89}" type="presOf" srcId="{A206B39B-362B-5D40-89E9-99F326287843}" destId="{7D8EFC2F-C9AE-CC4E-B708-5C0D74015F4B}" srcOrd="0" destOrd="0" presId="urn:microsoft.com/office/officeart/2005/8/layout/hierarchy4"/>
    <dgm:cxn modelId="{388EF61D-CE35-6C40-AE73-082F0D114C35}" srcId="{A206B39B-362B-5D40-89E9-99F326287843}" destId="{3B712CE2-D4BD-B944-991E-5FECC5904102}" srcOrd="2" destOrd="0" parTransId="{283AF892-3C58-7C4C-8CE8-B20113F43D17}" sibTransId="{44EE2397-640E-A545-896C-66465525813A}"/>
    <dgm:cxn modelId="{5E765A53-B447-5144-9BC0-785A4FA47A8A}" type="presOf" srcId="{EFA817EE-7C72-AE4E-9CAD-E988DEE22944}" destId="{EEE2A5AE-62D0-5B48-9D94-88B2D0C73862}" srcOrd="0" destOrd="0" presId="urn:microsoft.com/office/officeart/2005/8/layout/hierarchy4"/>
    <dgm:cxn modelId="{A60EBF4B-B936-B947-BAB3-0B0BF98D67BE}" type="presOf" srcId="{6C008BC6-661F-E44E-83F7-2C51AB611469}" destId="{FB1A2C61-554F-4840-B5D7-C08F9754F820}" srcOrd="0" destOrd="0" presId="urn:microsoft.com/office/officeart/2005/8/layout/hierarchy4"/>
    <dgm:cxn modelId="{1BE628A5-63AB-834A-A445-31AB9BDB1A09}" srcId="{A206B39B-362B-5D40-89E9-99F326287843}" destId="{6C008BC6-661F-E44E-83F7-2C51AB611469}" srcOrd="0" destOrd="0" parTransId="{E5937334-CB9B-6C45-ABB8-EB6C96A82976}" sibTransId="{D62DD7EC-CE9C-D244-847A-3C1267BC7456}"/>
    <dgm:cxn modelId="{D11489DC-BCCC-0342-B7F3-75058C685A7E}" srcId="{A206B39B-362B-5D40-89E9-99F326287843}" destId="{EFA817EE-7C72-AE4E-9CAD-E988DEE22944}" srcOrd="1" destOrd="0" parTransId="{91B16540-69C5-9949-91A4-179AFBFC8E97}" sibTransId="{D630A4C9-2FD2-5746-880D-5AEA97B762D5}"/>
    <dgm:cxn modelId="{0BD84C3B-24A6-B24D-8164-6CF29C07E1CB}" type="presOf" srcId="{3B712CE2-D4BD-B944-991E-5FECC5904102}" destId="{D7BC2F25-EED5-ED48-A42A-5BC2D409A276}" srcOrd="0" destOrd="0" presId="urn:microsoft.com/office/officeart/2005/8/layout/hierarchy4"/>
    <dgm:cxn modelId="{DE36E398-C6DD-6C46-952E-FA74FB5044B5}" type="presParOf" srcId="{7D8EFC2F-C9AE-CC4E-B708-5C0D74015F4B}" destId="{3067FDA5-B0FE-2949-9B4A-EEBC3654601C}" srcOrd="0" destOrd="0" presId="urn:microsoft.com/office/officeart/2005/8/layout/hierarchy4"/>
    <dgm:cxn modelId="{365ADB1C-FB05-C247-A61A-E34256FCB98F}" type="presParOf" srcId="{3067FDA5-B0FE-2949-9B4A-EEBC3654601C}" destId="{FB1A2C61-554F-4840-B5D7-C08F9754F820}" srcOrd="0" destOrd="0" presId="urn:microsoft.com/office/officeart/2005/8/layout/hierarchy4"/>
    <dgm:cxn modelId="{549E5B52-8508-4344-96E0-7DF8CFD5CB6F}" type="presParOf" srcId="{3067FDA5-B0FE-2949-9B4A-EEBC3654601C}" destId="{0DA0EA4C-D6F8-8A41-B6AE-C554ED1DEF47}" srcOrd="1" destOrd="0" presId="urn:microsoft.com/office/officeart/2005/8/layout/hierarchy4"/>
    <dgm:cxn modelId="{F3B2E0FB-CC2E-6649-B413-6CE1C368FCE9}" type="presParOf" srcId="{7D8EFC2F-C9AE-CC4E-B708-5C0D74015F4B}" destId="{73E4EDBF-7FFD-414A-8AD6-47AAEBB86CC8}" srcOrd="1" destOrd="0" presId="urn:microsoft.com/office/officeart/2005/8/layout/hierarchy4"/>
    <dgm:cxn modelId="{FE7D62E8-8B96-D94B-8FF5-1158ED47A721}" type="presParOf" srcId="{7D8EFC2F-C9AE-CC4E-B708-5C0D74015F4B}" destId="{20D48740-262A-384D-9535-0995E11CF198}" srcOrd="2" destOrd="0" presId="urn:microsoft.com/office/officeart/2005/8/layout/hierarchy4"/>
    <dgm:cxn modelId="{6EB8DDC1-19C3-E542-823B-8A117AF4AEE6}" type="presParOf" srcId="{20D48740-262A-384D-9535-0995E11CF198}" destId="{EEE2A5AE-62D0-5B48-9D94-88B2D0C73862}" srcOrd="0" destOrd="0" presId="urn:microsoft.com/office/officeart/2005/8/layout/hierarchy4"/>
    <dgm:cxn modelId="{3B9621A4-B600-DB49-BD03-5C246C5722C1}" type="presParOf" srcId="{20D48740-262A-384D-9535-0995E11CF198}" destId="{CC62041C-AE3F-E24D-A263-F81644F7EC60}" srcOrd="1" destOrd="0" presId="urn:microsoft.com/office/officeart/2005/8/layout/hierarchy4"/>
    <dgm:cxn modelId="{725D67C3-8E6A-1F40-8F21-1E3BD6BD4504}" type="presParOf" srcId="{7D8EFC2F-C9AE-CC4E-B708-5C0D74015F4B}" destId="{1E74DBD8-0FD2-6144-B333-226AE96F664E}" srcOrd="3" destOrd="0" presId="urn:microsoft.com/office/officeart/2005/8/layout/hierarchy4"/>
    <dgm:cxn modelId="{4D319757-7B67-3245-8168-17DEA0ED5FDB}" type="presParOf" srcId="{7D8EFC2F-C9AE-CC4E-B708-5C0D74015F4B}" destId="{FDCB24DC-6237-6547-9D1F-663393F2A45A}" srcOrd="4" destOrd="0" presId="urn:microsoft.com/office/officeart/2005/8/layout/hierarchy4"/>
    <dgm:cxn modelId="{692662B6-CF1F-AC47-AA0A-17D3FBD05594}" type="presParOf" srcId="{FDCB24DC-6237-6547-9D1F-663393F2A45A}" destId="{D7BC2F25-EED5-ED48-A42A-5BC2D409A276}" srcOrd="0" destOrd="0" presId="urn:microsoft.com/office/officeart/2005/8/layout/hierarchy4"/>
    <dgm:cxn modelId="{53446A4F-5FCD-A444-8CB3-8431109097DB}" type="presParOf" srcId="{FDCB24DC-6237-6547-9D1F-663393F2A45A}" destId="{9437C296-26CC-164D-A86A-3EC7EE2C8C6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1B19EA-818C-D44E-8660-B173F0BB5BB3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97ED99BC-8017-6243-A187-A690D86D2D17}">
      <dgm:prSet/>
      <dgm:spPr/>
      <dgm:t>
        <a:bodyPr/>
        <a:lstStyle/>
        <a:p>
          <a:pPr rtl="0"/>
          <a:r>
            <a:rPr lang="ca-ES" smtClean="0"/>
            <a:t>1.5. Fòrum: Myths and facts about palm oil</a:t>
          </a:r>
          <a:endParaRPr lang="ca-ES"/>
        </a:p>
      </dgm:t>
    </dgm:pt>
    <dgm:pt modelId="{694E9919-5DFC-4442-AA35-0721C07A1CE3}" type="parTrans" cxnId="{236E98DC-FC89-4D4F-A789-F9323435F478}">
      <dgm:prSet/>
      <dgm:spPr/>
      <dgm:t>
        <a:bodyPr/>
        <a:lstStyle/>
        <a:p>
          <a:endParaRPr lang="ca-ES"/>
        </a:p>
      </dgm:t>
    </dgm:pt>
    <dgm:pt modelId="{8A4B7F6B-CCEE-D645-A99D-EA2E51EE0CF3}" type="sibTrans" cxnId="{236E98DC-FC89-4D4F-A789-F9323435F478}">
      <dgm:prSet/>
      <dgm:spPr/>
      <dgm:t>
        <a:bodyPr/>
        <a:lstStyle/>
        <a:p>
          <a:endParaRPr lang="ca-ES"/>
        </a:p>
      </dgm:t>
    </dgm:pt>
    <dgm:pt modelId="{E7C2890E-81AD-1742-8DBA-5D6DB545F2CE}">
      <dgm:prSet/>
      <dgm:spPr/>
      <dgm:t>
        <a:bodyPr/>
        <a:lstStyle/>
        <a:p>
          <a:pPr rtl="0"/>
          <a:r>
            <a:rPr lang="ca-ES" b="1" i="1" smtClean="0"/>
            <a:t>Read the information and tell what surprised you, what you knew already, what you think about palm oil </a:t>
          </a:r>
          <a:endParaRPr lang="ca-ES"/>
        </a:p>
      </dgm:t>
    </dgm:pt>
    <dgm:pt modelId="{702D0708-21AB-D441-8C63-51B88271B712}" type="parTrans" cxnId="{C925AE1A-6606-114F-8B21-AB5BB0316D29}">
      <dgm:prSet/>
      <dgm:spPr/>
      <dgm:t>
        <a:bodyPr/>
        <a:lstStyle/>
        <a:p>
          <a:endParaRPr lang="ca-ES"/>
        </a:p>
      </dgm:t>
    </dgm:pt>
    <dgm:pt modelId="{CE1E420B-B4DC-AF47-9AC3-83F772EE0F8F}" type="sibTrans" cxnId="{C925AE1A-6606-114F-8B21-AB5BB0316D29}">
      <dgm:prSet/>
      <dgm:spPr/>
      <dgm:t>
        <a:bodyPr/>
        <a:lstStyle/>
        <a:p>
          <a:endParaRPr lang="ca-ES"/>
        </a:p>
      </dgm:t>
    </dgm:pt>
    <dgm:pt modelId="{E8BEFCC5-4CE5-BB46-815B-DE5983D0922B}" type="pres">
      <dgm:prSet presAssocID="{521B19EA-818C-D44E-8660-B173F0BB5BB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a-ES"/>
        </a:p>
      </dgm:t>
    </dgm:pt>
    <dgm:pt modelId="{2D243C0A-40AE-2D4B-ABB8-33906CA72ECF}" type="pres">
      <dgm:prSet presAssocID="{97ED99BC-8017-6243-A187-A690D86D2D17}" presName="thickLine" presStyleLbl="alignNode1" presStyleIdx="0" presStyleCnt="2"/>
      <dgm:spPr/>
    </dgm:pt>
    <dgm:pt modelId="{971668B1-FD27-944A-B7F7-642DFB4E2492}" type="pres">
      <dgm:prSet presAssocID="{97ED99BC-8017-6243-A187-A690D86D2D17}" presName="horz1" presStyleCnt="0"/>
      <dgm:spPr/>
    </dgm:pt>
    <dgm:pt modelId="{8EE20086-A33D-3842-BB41-16646044F815}" type="pres">
      <dgm:prSet presAssocID="{97ED99BC-8017-6243-A187-A690D86D2D17}" presName="tx1" presStyleLbl="revTx" presStyleIdx="0" presStyleCnt="2"/>
      <dgm:spPr/>
      <dgm:t>
        <a:bodyPr/>
        <a:lstStyle/>
        <a:p>
          <a:endParaRPr lang="ca-ES"/>
        </a:p>
      </dgm:t>
    </dgm:pt>
    <dgm:pt modelId="{699E4EED-66B6-E84D-AB06-B4DCD1BD77D7}" type="pres">
      <dgm:prSet presAssocID="{97ED99BC-8017-6243-A187-A690D86D2D17}" presName="vert1" presStyleCnt="0"/>
      <dgm:spPr/>
    </dgm:pt>
    <dgm:pt modelId="{8B5F7B8D-DC8D-0049-90AC-167624E322FE}" type="pres">
      <dgm:prSet presAssocID="{E7C2890E-81AD-1742-8DBA-5D6DB545F2CE}" presName="thickLine" presStyleLbl="alignNode1" presStyleIdx="1" presStyleCnt="2"/>
      <dgm:spPr/>
    </dgm:pt>
    <dgm:pt modelId="{0AA63228-02C8-E746-893D-80E2D069B5F8}" type="pres">
      <dgm:prSet presAssocID="{E7C2890E-81AD-1742-8DBA-5D6DB545F2CE}" presName="horz1" presStyleCnt="0"/>
      <dgm:spPr/>
    </dgm:pt>
    <dgm:pt modelId="{1C720BC3-3A6A-5040-9D4A-70A4548958A5}" type="pres">
      <dgm:prSet presAssocID="{E7C2890E-81AD-1742-8DBA-5D6DB545F2CE}" presName="tx1" presStyleLbl="revTx" presStyleIdx="1" presStyleCnt="2"/>
      <dgm:spPr/>
      <dgm:t>
        <a:bodyPr/>
        <a:lstStyle/>
        <a:p>
          <a:endParaRPr lang="ca-ES"/>
        </a:p>
      </dgm:t>
    </dgm:pt>
    <dgm:pt modelId="{F4D7C1C0-1C94-F943-A065-147DA2E45228}" type="pres">
      <dgm:prSet presAssocID="{E7C2890E-81AD-1742-8DBA-5D6DB545F2CE}" presName="vert1" presStyleCnt="0"/>
      <dgm:spPr/>
    </dgm:pt>
  </dgm:ptLst>
  <dgm:cxnLst>
    <dgm:cxn modelId="{236E98DC-FC89-4D4F-A789-F9323435F478}" srcId="{521B19EA-818C-D44E-8660-B173F0BB5BB3}" destId="{97ED99BC-8017-6243-A187-A690D86D2D17}" srcOrd="0" destOrd="0" parTransId="{694E9919-5DFC-4442-AA35-0721C07A1CE3}" sibTransId="{8A4B7F6B-CCEE-D645-A99D-EA2E51EE0CF3}"/>
    <dgm:cxn modelId="{DD1D0A6B-5F64-9049-8D8B-F60E70E29E52}" type="presOf" srcId="{521B19EA-818C-D44E-8660-B173F0BB5BB3}" destId="{E8BEFCC5-4CE5-BB46-815B-DE5983D0922B}" srcOrd="0" destOrd="0" presId="urn:microsoft.com/office/officeart/2008/layout/LinedList"/>
    <dgm:cxn modelId="{C925AE1A-6606-114F-8B21-AB5BB0316D29}" srcId="{521B19EA-818C-D44E-8660-B173F0BB5BB3}" destId="{E7C2890E-81AD-1742-8DBA-5D6DB545F2CE}" srcOrd="1" destOrd="0" parTransId="{702D0708-21AB-D441-8C63-51B88271B712}" sibTransId="{CE1E420B-B4DC-AF47-9AC3-83F772EE0F8F}"/>
    <dgm:cxn modelId="{039A3D7E-D1BF-B64F-9158-94BAE582E44A}" type="presOf" srcId="{E7C2890E-81AD-1742-8DBA-5D6DB545F2CE}" destId="{1C720BC3-3A6A-5040-9D4A-70A4548958A5}" srcOrd="0" destOrd="0" presId="urn:microsoft.com/office/officeart/2008/layout/LinedList"/>
    <dgm:cxn modelId="{35001435-A148-2646-BAD5-C327F5FBBE3D}" type="presOf" srcId="{97ED99BC-8017-6243-A187-A690D86D2D17}" destId="{8EE20086-A33D-3842-BB41-16646044F815}" srcOrd="0" destOrd="0" presId="urn:microsoft.com/office/officeart/2008/layout/LinedList"/>
    <dgm:cxn modelId="{A0B825B9-1E06-AA4A-BCB4-3636FF144A6A}" type="presParOf" srcId="{E8BEFCC5-4CE5-BB46-815B-DE5983D0922B}" destId="{2D243C0A-40AE-2D4B-ABB8-33906CA72ECF}" srcOrd="0" destOrd="0" presId="urn:microsoft.com/office/officeart/2008/layout/LinedList"/>
    <dgm:cxn modelId="{5C56B957-D6D2-0D43-8356-ADE6D20CE8DF}" type="presParOf" srcId="{E8BEFCC5-4CE5-BB46-815B-DE5983D0922B}" destId="{971668B1-FD27-944A-B7F7-642DFB4E2492}" srcOrd="1" destOrd="0" presId="urn:microsoft.com/office/officeart/2008/layout/LinedList"/>
    <dgm:cxn modelId="{2F882B5F-6486-6748-A468-5EF100BB1736}" type="presParOf" srcId="{971668B1-FD27-944A-B7F7-642DFB4E2492}" destId="{8EE20086-A33D-3842-BB41-16646044F815}" srcOrd="0" destOrd="0" presId="urn:microsoft.com/office/officeart/2008/layout/LinedList"/>
    <dgm:cxn modelId="{CEA92CBB-C599-414F-93F6-638E7783743E}" type="presParOf" srcId="{971668B1-FD27-944A-B7F7-642DFB4E2492}" destId="{699E4EED-66B6-E84D-AB06-B4DCD1BD77D7}" srcOrd="1" destOrd="0" presId="urn:microsoft.com/office/officeart/2008/layout/LinedList"/>
    <dgm:cxn modelId="{E2CB1847-FE6E-DF45-BEB7-7AD207D767BA}" type="presParOf" srcId="{E8BEFCC5-4CE5-BB46-815B-DE5983D0922B}" destId="{8B5F7B8D-DC8D-0049-90AC-167624E322FE}" srcOrd="2" destOrd="0" presId="urn:microsoft.com/office/officeart/2008/layout/LinedList"/>
    <dgm:cxn modelId="{8E740DA0-BBE2-9240-9DD3-31DA9AEAF9F2}" type="presParOf" srcId="{E8BEFCC5-4CE5-BB46-815B-DE5983D0922B}" destId="{0AA63228-02C8-E746-893D-80E2D069B5F8}" srcOrd="3" destOrd="0" presId="urn:microsoft.com/office/officeart/2008/layout/LinedList"/>
    <dgm:cxn modelId="{CA7D4DB7-6107-5A4F-AF7B-556E6E31E116}" type="presParOf" srcId="{0AA63228-02C8-E746-893D-80E2D069B5F8}" destId="{1C720BC3-3A6A-5040-9D4A-70A4548958A5}" srcOrd="0" destOrd="0" presId="urn:microsoft.com/office/officeart/2008/layout/LinedList"/>
    <dgm:cxn modelId="{74299BA9-2960-3045-9AC6-36E18F1E8930}" type="presParOf" srcId="{0AA63228-02C8-E746-893D-80E2D069B5F8}" destId="{F4D7C1C0-1C94-F943-A065-147DA2E452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3C69D1B-5670-2B41-8B9C-9C8EBF2E60C9}" type="doc">
      <dgm:prSet loTypeId="urn:microsoft.com/office/officeart/2005/8/layout/vList2" loCatId="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7DD1F671-04E4-454E-ADE0-38F38E9E9151}">
      <dgm:prSet/>
      <dgm:spPr/>
      <dgm:t>
        <a:bodyPr/>
        <a:lstStyle/>
        <a:p>
          <a:pPr rtl="0"/>
          <a:r>
            <a:rPr lang="ca-ES" smtClean="0"/>
            <a:t>1.6. Christmas puzzles</a:t>
          </a:r>
          <a:endParaRPr lang="ca-ES"/>
        </a:p>
      </dgm:t>
    </dgm:pt>
    <dgm:pt modelId="{76539215-E197-1644-99A3-454B7CADD44A}" type="parTrans" cxnId="{4E777CA6-1E3E-5840-83AF-A1CBABDDE7ED}">
      <dgm:prSet/>
      <dgm:spPr/>
      <dgm:t>
        <a:bodyPr/>
        <a:lstStyle/>
        <a:p>
          <a:endParaRPr lang="ca-ES"/>
        </a:p>
      </dgm:t>
    </dgm:pt>
    <dgm:pt modelId="{48C3AFF0-D068-6E47-A80A-7C5344D01F27}" type="sibTrans" cxnId="{4E777CA6-1E3E-5840-83AF-A1CBABDDE7ED}">
      <dgm:prSet/>
      <dgm:spPr/>
      <dgm:t>
        <a:bodyPr/>
        <a:lstStyle/>
        <a:p>
          <a:endParaRPr lang="ca-ES"/>
        </a:p>
      </dgm:t>
    </dgm:pt>
    <dgm:pt modelId="{DD9A4101-FA7A-AF44-9F76-62CE9FFB1DDD}">
      <dgm:prSet/>
      <dgm:spPr/>
      <dgm:t>
        <a:bodyPr/>
        <a:lstStyle/>
        <a:p>
          <a:pPr rtl="0"/>
          <a:r>
            <a:rPr lang="ca-ES" dirty="0" smtClean="0">
              <a:hlinkClick xmlns:r="http://schemas.openxmlformats.org/officeDocument/2006/relationships" r:id="rId1"/>
            </a:rPr>
            <a:t>https://www.jigsawplanet.com</a:t>
          </a:r>
          <a:endParaRPr lang="ca-ES" dirty="0"/>
        </a:p>
      </dgm:t>
    </dgm:pt>
    <dgm:pt modelId="{6995E3CC-1BAD-7444-85E3-508B25ED033D}" type="parTrans" cxnId="{42801199-E5FB-914F-802F-4BDFC0873D0D}">
      <dgm:prSet/>
      <dgm:spPr/>
      <dgm:t>
        <a:bodyPr/>
        <a:lstStyle/>
        <a:p>
          <a:endParaRPr lang="ca-ES"/>
        </a:p>
      </dgm:t>
    </dgm:pt>
    <dgm:pt modelId="{26FF0329-5ADC-A846-AEA4-456B0AAFA06D}" type="sibTrans" cxnId="{42801199-E5FB-914F-802F-4BDFC0873D0D}">
      <dgm:prSet/>
      <dgm:spPr/>
      <dgm:t>
        <a:bodyPr/>
        <a:lstStyle/>
        <a:p>
          <a:endParaRPr lang="ca-ES"/>
        </a:p>
      </dgm:t>
    </dgm:pt>
    <dgm:pt modelId="{47E45DE0-C33B-A24D-A94C-C06C2F5BBE35}" type="pres">
      <dgm:prSet presAssocID="{23C69D1B-5670-2B41-8B9C-9C8EBF2E60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0F38B457-AE28-0042-AA52-1F0558DB24F5}" type="pres">
      <dgm:prSet presAssocID="{7DD1F671-04E4-454E-ADE0-38F38E9E915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DDF97984-08ED-4F40-9052-944B9A1660B3}" type="pres">
      <dgm:prSet presAssocID="{48C3AFF0-D068-6E47-A80A-7C5344D01F27}" presName="spacer" presStyleCnt="0"/>
      <dgm:spPr/>
    </dgm:pt>
    <dgm:pt modelId="{3BFE5269-0191-D347-AE46-243AC3B84EAA}" type="pres">
      <dgm:prSet presAssocID="{DD9A4101-FA7A-AF44-9F76-62CE9FFB1DD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42801199-E5FB-914F-802F-4BDFC0873D0D}" srcId="{23C69D1B-5670-2B41-8B9C-9C8EBF2E60C9}" destId="{DD9A4101-FA7A-AF44-9F76-62CE9FFB1DDD}" srcOrd="1" destOrd="0" parTransId="{6995E3CC-1BAD-7444-85E3-508B25ED033D}" sibTransId="{26FF0329-5ADC-A846-AEA4-456B0AAFA06D}"/>
    <dgm:cxn modelId="{848F5509-7EB3-7D46-88E7-05FF96A0A971}" type="presOf" srcId="{23C69D1B-5670-2B41-8B9C-9C8EBF2E60C9}" destId="{47E45DE0-C33B-A24D-A94C-C06C2F5BBE35}" srcOrd="0" destOrd="0" presId="urn:microsoft.com/office/officeart/2005/8/layout/vList2"/>
    <dgm:cxn modelId="{4E777CA6-1E3E-5840-83AF-A1CBABDDE7ED}" srcId="{23C69D1B-5670-2B41-8B9C-9C8EBF2E60C9}" destId="{7DD1F671-04E4-454E-ADE0-38F38E9E9151}" srcOrd="0" destOrd="0" parTransId="{76539215-E197-1644-99A3-454B7CADD44A}" sibTransId="{48C3AFF0-D068-6E47-A80A-7C5344D01F27}"/>
    <dgm:cxn modelId="{B5B8D4F6-A83C-AF4C-96F5-1ECB6EE991AA}" type="presOf" srcId="{DD9A4101-FA7A-AF44-9F76-62CE9FFB1DDD}" destId="{3BFE5269-0191-D347-AE46-243AC3B84EAA}" srcOrd="0" destOrd="0" presId="urn:microsoft.com/office/officeart/2005/8/layout/vList2"/>
    <dgm:cxn modelId="{ECE35F31-5B4D-3D4A-8001-9B4587D0FABC}" type="presOf" srcId="{7DD1F671-04E4-454E-ADE0-38F38E9E9151}" destId="{0F38B457-AE28-0042-AA52-1F0558DB24F5}" srcOrd="0" destOrd="0" presId="urn:microsoft.com/office/officeart/2005/8/layout/vList2"/>
    <dgm:cxn modelId="{75D52DF3-9047-1C47-9647-1783C4F3DCD8}" type="presParOf" srcId="{47E45DE0-C33B-A24D-A94C-C06C2F5BBE35}" destId="{0F38B457-AE28-0042-AA52-1F0558DB24F5}" srcOrd="0" destOrd="0" presId="urn:microsoft.com/office/officeart/2005/8/layout/vList2"/>
    <dgm:cxn modelId="{A8FD30DC-B644-A948-BE18-53EF51088235}" type="presParOf" srcId="{47E45DE0-C33B-A24D-A94C-C06C2F5BBE35}" destId="{DDF97984-08ED-4F40-9052-944B9A1660B3}" srcOrd="1" destOrd="0" presId="urn:microsoft.com/office/officeart/2005/8/layout/vList2"/>
    <dgm:cxn modelId="{7ED53CC8-344C-854A-A66A-1C8B6797648D}" type="presParOf" srcId="{47E45DE0-C33B-A24D-A94C-C06C2F5BBE35}" destId="{3BFE5269-0191-D347-AE46-243AC3B84EA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3020D8-4241-9546-8F3C-5A97C883971C}" type="doc">
      <dgm:prSet loTypeId="urn:microsoft.com/office/officeart/2005/8/layout/hList9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0367E3C5-2F95-604E-9000-7C02E97FFC0D}">
      <dgm:prSet/>
      <dgm:spPr/>
      <dgm:t>
        <a:bodyPr/>
        <a:lstStyle/>
        <a:p>
          <a:pPr rtl="0"/>
          <a:r>
            <a:rPr lang="ca-ES" dirty="0" smtClean="0"/>
            <a:t>2.1. </a:t>
          </a:r>
          <a:r>
            <a:rPr lang="ca-ES" dirty="0" err="1" smtClean="0"/>
            <a:t>Warm</a:t>
          </a:r>
          <a:r>
            <a:rPr lang="ca-ES" dirty="0" smtClean="0"/>
            <a:t>-up: </a:t>
          </a:r>
          <a:r>
            <a:rPr lang="ca-ES" dirty="0" err="1" smtClean="0"/>
            <a:t>video</a:t>
          </a:r>
          <a:r>
            <a:rPr lang="ca-ES" dirty="0" smtClean="0"/>
            <a:t> de </a:t>
          </a:r>
          <a:r>
            <a:rPr lang="ca-ES" dirty="0" err="1" smtClean="0"/>
            <a:t>Greenpeace</a:t>
          </a:r>
          <a:r>
            <a:rPr lang="ca-ES" dirty="0" smtClean="0"/>
            <a:t> sobre l’oli de palma / núvols de paraules amb </a:t>
          </a:r>
          <a:r>
            <a:rPr lang="ca-ES" b="1" dirty="0" smtClean="0">
              <a:hlinkClick xmlns:r="http://schemas.openxmlformats.org/officeDocument/2006/relationships" r:id="rId1"/>
            </a:rPr>
            <a:t>http://www.answergarden.ch</a:t>
          </a:r>
          <a:endParaRPr lang="ca-ES" dirty="0"/>
        </a:p>
      </dgm:t>
    </dgm:pt>
    <dgm:pt modelId="{EF41CB6B-8B87-6247-80AB-5365ECB13603}" type="parTrans" cxnId="{F8D5C5D0-F5A5-4D40-9E7D-613A99243C56}">
      <dgm:prSet/>
      <dgm:spPr/>
      <dgm:t>
        <a:bodyPr/>
        <a:lstStyle/>
        <a:p>
          <a:endParaRPr lang="ca-ES"/>
        </a:p>
      </dgm:t>
    </dgm:pt>
    <dgm:pt modelId="{24A462DB-C885-A54B-9499-85C4ED59A6F9}" type="sibTrans" cxnId="{F8D5C5D0-F5A5-4D40-9E7D-613A99243C56}">
      <dgm:prSet/>
      <dgm:spPr/>
      <dgm:t>
        <a:bodyPr/>
        <a:lstStyle/>
        <a:p>
          <a:endParaRPr lang="ca-ES"/>
        </a:p>
      </dgm:t>
    </dgm:pt>
    <dgm:pt modelId="{4E93DA07-B155-AD4E-A04F-EFD1712F1C28}" type="pres">
      <dgm:prSet presAssocID="{D03020D8-4241-9546-8F3C-5A97C883971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ca-ES"/>
        </a:p>
      </dgm:t>
    </dgm:pt>
    <dgm:pt modelId="{A897E78E-29AD-644A-8BFB-9B41F2049C64}" type="pres">
      <dgm:prSet presAssocID="{0367E3C5-2F95-604E-9000-7C02E97FFC0D}" presName="posSpace" presStyleCnt="0"/>
      <dgm:spPr/>
    </dgm:pt>
    <dgm:pt modelId="{04274599-F315-F141-8264-60BA37871256}" type="pres">
      <dgm:prSet presAssocID="{0367E3C5-2F95-604E-9000-7C02E97FFC0D}" presName="vertFlow" presStyleCnt="0"/>
      <dgm:spPr/>
    </dgm:pt>
    <dgm:pt modelId="{E18C6FBF-DFD4-B040-A89A-87881DEA394A}" type="pres">
      <dgm:prSet presAssocID="{0367E3C5-2F95-604E-9000-7C02E97FFC0D}" presName="topSpace" presStyleCnt="0"/>
      <dgm:spPr/>
    </dgm:pt>
    <dgm:pt modelId="{88F25046-1266-4549-84FA-D57D747541F2}" type="pres">
      <dgm:prSet presAssocID="{0367E3C5-2F95-604E-9000-7C02E97FFC0D}" presName="firstComp" presStyleCnt="0"/>
      <dgm:spPr/>
    </dgm:pt>
    <dgm:pt modelId="{77B248B2-388D-4F4F-8632-DF09694F0C13}" type="pres">
      <dgm:prSet presAssocID="{0367E3C5-2F95-604E-9000-7C02E97FFC0D}" presName="firstChild" presStyleLbl="bgAccFollowNode1" presStyleIdx="0" presStyleCnt="1"/>
      <dgm:spPr/>
    </dgm:pt>
    <dgm:pt modelId="{26C451E8-081E-9843-A4EB-E7703D3AFD3E}" type="pres">
      <dgm:prSet presAssocID="{0367E3C5-2F95-604E-9000-7C02E97FFC0D}" presName="firstChildTx" presStyleLbl="bgAccFollowNode1" presStyleIdx="0" presStyleCnt="1">
        <dgm:presLayoutVars>
          <dgm:bulletEnabled val="1"/>
        </dgm:presLayoutVars>
      </dgm:prSet>
      <dgm:spPr/>
    </dgm:pt>
    <dgm:pt modelId="{61DEE469-EB1E-8148-9E71-5AFC38EF1D6E}" type="pres">
      <dgm:prSet presAssocID="{0367E3C5-2F95-604E-9000-7C02E97FFC0D}" presName="negSpace" presStyleCnt="0"/>
      <dgm:spPr/>
    </dgm:pt>
    <dgm:pt modelId="{5931DE9F-E4A1-454A-B1F7-BBA490636E55}" type="pres">
      <dgm:prSet presAssocID="{0367E3C5-2F95-604E-9000-7C02E97FFC0D}" presName="circle" presStyleLbl="node1" presStyleIdx="0" presStyleCnt="1" custScaleX="107587" custScaleY="104895"/>
      <dgm:spPr/>
      <dgm:t>
        <a:bodyPr/>
        <a:lstStyle/>
        <a:p>
          <a:endParaRPr lang="ca-ES"/>
        </a:p>
      </dgm:t>
    </dgm:pt>
  </dgm:ptLst>
  <dgm:cxnLst>
    <dgm:cxn modelId="{4EA9A2EA-58EB-1946-8884-590F9AA88AB3}" type="presOf" srcId="{D03020D8-4241-9546-8F3C-5A97C883971C}" destId="{4E93DA07-B155-AD4E-A04F-EFD1712F1C28}" srcOrd="0" destOrd="0" presId="urn:microsoft.com/office/officeart/2005/8/layout/hList9"/>
    <dgm:cxn modelId="{F8D5C5D0-F5A5-4D40-9E7D-613A99243C56}" srcId="{D03020D8-4241-9546-8F3C-5A97C883971C}" destId="{0367E3C5-2F95-604E-9000-7C02E97FFC0D}" srcOrd="0" destOrd="0" parTransId="{EF41CB6B-8B87-6247-80AB-5365ECB13603}" sibTransId="{24A462DB-C885-A54B-9499-85C4ED59A6F9}"/>
    <dgm:cxn modelId="{5595C677-5B39-D84F-B60E-11A4C7B87A3A}" type="presOf" srcId="{0367E3C5-2F95-604E-9000-7C02E97FFC0D}" destId="{5931DE9F-E4A1-454A-B1F7-BBA490636E55}" srcOrd="0" destOrd="0" presId="urn:microsoft.com/office/officeart/2005/8/layout/hList9"/>
    <dgm:cxn modelId="{EED114D3-8865-C247-A4B6-0DFDFBDF28C5}" type="presParOf" srcId="{4E93DA07-B155-AD4E-A04F-EFD1712F1C28}" destId="{A897E78E-29AD-644A-8BFB-9B41F2049C64}" srcOrd="0" destOrd="0" presId="urn:microsoft.com/office/officeart/2005/8/layout/hList9"/>
    <dgm:cxn modelId="{57C6916A-E4C9-F543-A3AE-B5C32DA2B0F6}" type="presParOf" srcId="{4E93DA07-B155-AD4E-A04F-EFD1712F1C28}" destId="{04274599-F315-F141-8264-60BA37871256}" srcOrd="1" destOrd="0" presId="urn:microsoft.com/office/officeart/2005/8/layout/hList9"/>
    <dgm:cxn modelId="{34F598F7-9196-2946-9958-188320C672BA}" type="presParOf" srcId="{04274599-F315-F141-8264-60BA37871256}" destId="{E18C6FBF-DFD4-B040-A89A-87881DEA394A}" srcOrd="0" destOrd="0" presId="urn:microsoft.com/office/officeart/2005/8/layout/hList9"/>
    <dgm:cxn modelId="{CC92BA6F-E837-DA4B-88AE-D918DFF393C5}" type="presParOf" srcId="{04274599-F315-F141-8264-60BA37871256}" destId="{88F25046-1266-4549-84FA-D57D747541F2}" srcOrd="1" destOrd="0" presId="urn:microsoft.com/office/officeart/2005/8/layout/hList9"/>
    <dgm:cxn modelId="{4397760F-A64B-0A42-BA38-724075DCE064}" type="presParOf" srcId="{88F25046-1266-4549-84FA-D57D747541F2}" destId="{77B248B2-388D-4F4F-8632-DF09694F0C13}" srcOrd="0" destOrd="0" presId="urn:microsoft.com/office/officeart/2005/8/layout/hList9"/>
    <dgm:cxn modelId="{7C1D7155-5BCB-5E47-B05E-013052431BE1}" type="presParOf" srcId="{88F25046-1266-4549-84FA-D57D747541F2}" destId="{26C451E8-081E-9843-A4EB-E7703D3AFD3E}" srcOrd="1" destOrd="0" presId="urn:microsoft.com/office/officeart/2005/8/layout/hList9"/>
    <dgm:cxn modelId="{20BFF0D8-30C9-4A47-97EE-F72E1E519A00}" type="presParOf" srcId="{4E93DA07-B155-AD4E-A04F-EFD1712F1C28}" destId="{61DEE469-EB1E-8148-9E71-5AFC38EF1D6E}" srcOrd="2" destOrd="0" presId="urn:microsoft.com/office/officeart/2005/8/layout/hList9"/>
    <dgm:cxn modelId="{301F6155-6325-9B4C-A699-11C311FBFC00}" type="presParOf" srcId="{4E93DA07-B155-AD4E-A04F-EFD1712F1C28}" destId="{5931DE9F-E4A1-454A-B1F7-BBA490636E55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787B2FD-4E7C-9644-966B-DEA818ED00F2}" type="doc">
      <dgm:prSet loTypeId="urn:microsoft.com/office/officeart/2005/8/layout/vList2" loCatId="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FF051492-EC00-2F48-9C39-2704FA95CEAC}">
      <dgm:prSet/>
      <dgm:spPr/>
      <dgm:t>
        <a:bodyPr/>
        <a:lstStyle/>
        <a:p>
          <a:pPr rtl="0"/>
          <a:r>
            <a:rPr lang="ca-ES" smtClean="0"/>
            <a:t>3.1. Com a consumidor:</a:t>
          </a:r>
          <a:endParaRPr lang="ca-ES"/>
        </a:p>
      </dgm:t>
    </dgm:pt>
    <dgm:pt modelId="{B8C15BA4-AD17-0A4A-8BBC-B5C91BEEB0E4}" type="parTrans" cxnId="{E879B47A-61A2-5D40-9262-B9AC0AB22925}">
      <dgm:prSet/>
      <dgm:spPr/>
      <dgm:t>
        <a:bodyPr/>
        <a:lstStyle/>
        <a:p>
          <a:endParaRPr lang="ca-ES"/>
        </a:p>
      </dgm:t>
    </dgm:pt>
    <dgm:pt modelId="{9CD947FE-5384-4242-A9E2-8B0AD2CBBA08}" type="sibTrans" cxnId="{E879B47A-61A2-5D40-9262-B9AC0AB22925}">
      <dgm:prSet/>
      <dgm:spPr/>
      <dgm:t>
        <a:bodyPr/>
        <a:lstStyle/>
        <a:p>
          <a:endParaRPr lang="ca-ES"/>
        </a:p>
      </dgm:t>
    </dgm:pt>
    <dgm:pt modelId="{8D89B4BE-125E-C440-B63B-840DB3EE4CDB}">
      <dgm:prSet/>
      <dgm:spPr/>
      <dgm:t>
        <a:bodyPr/>
        <a:lstStyle/>
        <a:p>
          <a:pPr rtl="0"/>
          <a:r>
            <a:rPr lang="ca-ES" smtClean="0"/>
            <a:t>Warm-up: Video: “Unseen” del WWF</a:t>
          </a:r>
          <a:endParaRPr lang="ca-ES"/>
        </a:p>
      </dgm:t>
    </dgm:pt>
    <dgm:pt modelId="{9F975C05-4ADD-034F-A400-EC91650523CF}" type="parTrans" cxnId="{D21E2216-EC1F-E242-AD46-F25AF3B1660E}">
      <dgm:prSet/>
      <dgm:spPr/>
      <dgm:t>
        <a:bodyPr/>
        <a:lstStyle/>
        <a:p>
          <a:endParaRPr lang="ca-ES"/>
        </a:p>
      </dgm:t>
    </dgm:pt>
    <dgm:pt modelId="{BCAFFDA8-DE28-D647-BE17-9EBFC79BB10D}" type="sibTrans" cxnId="{D21E2216-EC1F-E242-AD46-F25AF3B1660E}">
      <dgm:prSet/>
      <dgm:spPr/>
      <dgm:t>
        <a:bodyPr/>
        <a:lstStyle/>
        <a:p>
          <a:endParaRPr lang="ca-ES"/>
        </a:p>
      </dgm:t>
    </dgm:pt>
    <dgm:pt modelId="{09AF2F91-CDE5-BF4F-B1B4-4BAE8BA04C73}">
      <dgm:prSet/>
      <dgm:spPr/>
      <dgm:t>
        <a:bodyPr/>
        <a:lstStyle/>
        <a:p>
          <a:pPr rtl="0"/>
          <a:r>
            <a:rPr lang="ca-ES" dirty="0" smtClean="0"/>
            <a:t>Productes que contenen oli de palma: </a:t>
          </a:r>
          <a:endParaRPr lang="ca-ES" dirty="0"/>
        </a:p>
      </dgm:t>
    </dgm:pt>
    <dgm:pt modelId="{4A36A296-A2DD-5C4F-AB49-6D5D351B21EE}" type="parTrans" cxnId="{C57073B8-C5B5-3A4A-800B-891D1B999039}">
      <dgm:prSet/>
      <dgm:spPr/>
      <dgm:t>
        <a:bodyPr/>
        <a:lstStyle/>
        <a:p>
          <a:endParaRPr lang="ca-ES"/>
        </a:p>
      </dgm:t>
    </dgm:pt>
    <dgm:pt modelId="{24FD6A82-9656-8345-B293-1E28D1C52B3D}" type="sibTrans" cxnId="{C57073B8-C5B5-3A4A-800B-891D1B999039}">
      <dgm:prSet/>
      <dgm:spPr/>
      <dgm:t>
        <a:bodyPr/>
        <a:lstStyle/>
        <a:p>
          <a:endParaRPr lang="ca-ES"/>
        </a:p>
      </dgm:t>
    </dgm:pt>
    <dgm:pt modelId="{2CCA78C6-C951-A442-BD1C-8A5A9FBA138F}">
      <dgm:prSet/>
      <dgm:spPr/>
      <dgm:t>
        <a:bodyPr/>
        <a:lstStyle/>
        <a:p>
          <a:pPr rtl="0"/>
          <a:r>
            <a:rPr lang="ca-ES" dirty="0" smtClean="0">
              <a:hlinkClick xmlns:r="http://schemas.openxmlformats.org/officeDocument/2006/relationships" r:id="rId1"/>
            </a:rPr>
            <a:t>www.goconqr.com</a:t>
          </a:r>
          <a:r>
            <a:rPr lang="ca-ES" dirty="0" smtClean="0"/>
            <a:t> </a:t>
          </a:r>
          <a:endParaRPr lang="ca-ES" dirty="0"/>
        </a:p>
      </dgm:t>
    </dgm:pt>
    <dgm:pt modelId="{59CF6848-654D-BB4A-8B20-5F03878972D2}" type="parTrans" cxnId="{C7CBD8CD-BAE0-2F49-9A2D-06B446F3AD27}">
      <dgm:prSet/>
      <dgm:spPr/>
      <dgm:t>
        <a:bodyPr/>
        <a:lstStyle/>
        <a:p>
          <a:endParaRPr lang="ca-ES"/>
        </a:p>
      </dgm:t>
    </dgm:pt>
    <dgm:pt modelId="{AA62B185-5C46-9A41-8A8C-C777DF1CB2EA}" type="sibTrans" cxnId="{C7CBD8CD-BAE0-2F49-9A2D-06B446F3AD27}">
      <dgm:prSet/>
      <dgm:spPr/>
      <dgm:t>
        <a:bodyPr/>
        <a:lstStyle/>
        <a:p>
          <a:endParaRPr lang="ca-ES"/>
        </a:p>
      </dgm:t>
    </dgm:pt>
    <dgm:pt modelId="{A9926EB9-F59B-4340-B3EE-BF954DC9654B}" type="pres">
      <dgm:prSet presAssocID="{E787B2FD-4E7C-9644-966B-DEA818ED00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40064560-6C73-E448-8497-7A1F94795805}" type="pres">
      <dgm:prSet presAssocID="{FF051492-EC00-2F48-9C39-2704FA95CEA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39DEA42-6EE4-F24C-A405-D3860A29A211}" type="pres">
      <dgm:prSet presAssocID="{FF051492-EC00-2F48-9C39-2704FA95CEA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98BB053E-E885-F146-B913-7C017C22AF2B}" type="pres">
      <dgm:prSet presAssocID="{2CCA78C6-C951-A442-BD1C-8A5A9FBA13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C7CBD8CD-BAE0-2F49-9A2D-06B446F3AD27}" srcId="{E787B2FD-4E7C-9644-966B-DEA818ED00F2}" destId="{2CCA78C6-C951-A442-BD1C-8A5A9FBA138F}" srcOrd="1" destOrd="0" parTransId="{59CF6848-654D-BB4A-8B20-5F03878972D2}" sibTransId="{AA62B185-5C46-9A41-8A8C-C777DF1CB2EA}"/>
    <dgm:cxn modelId="{52C9376D-2835-214E-B810-1D16663CFD91}" type="presOf" srcId="{8D89B4BE-125E-C440-B63B-840DB3EE4CDB}" destId="{439DEA42-6EE4-F24C-A405-D3860A29A211}" srcOrd="0" destOrd="0" presId="urn:microsoft.com/office/officeart/2005/8/layout/vList2"/>
    <dgm:cxn modelId="{B94B1925-0A4C-714B-B431-6A092A7A1B27}" type="presOf" srcId="{E787B2FD-4E7C-9644-966B-DEA818ED00F2}" destId="{A9926EB9-F59B-4340-B3EE-BF954DC9654B}" srcOrd="0" destOrd="0" presId="urn:microsoft.com/office/officeart/2005/8/layout/vList2"/>
    <dgm:cxn modelId="{32D1150C-A853-304E-A11F-F9DC26B915A8}" type="presOf" srcId="{2CCA78C6-C951-A442-BD1C-8A5A9FBA138F}" destId="{98BB053E-E885-F146-B913-7C017C22AF2B}" srcOrd="0" destOrd="0" presId="urn:microsoft.com/office/officeart/2005/8/layout/vList2"/>
    <dgm:cxn modelId="{E879B47A-61A2-5D40-9262-B9AC0AB22925}" srcId="{E787B2FD-4E7C-9644-966B-DEA818ED00F2}" destId="{FF051492-EC00-2F48-9C39-2704FA95CEAC}" srcOrd="0" destOrd="0" parTransId="{B8C15BA4-AD17-0A4A-8BBC-B5C91BEEB0E4}" sibTransId="{9CD947FE-5384-4242-A9E2-8B0AD2CBBA08}"/>
    <dgm:cxn modelId="{C7DF6378-1D79-3D44-BEC6-1884393181AA}" type="presOf" srcId="{09AF2F91-CDE5-BF4F-B1B4-4BAE8BA04C73}" destId="{439DEA42-6EE4-F24C-A405-D3860A29A211}" srcOrd="0" destOrd="1" presId="urn:microsoft.com/office/officeart/2005/8/layout/vList2"/>
    <dgm:cxn modelId="{D21E2216-EC1F-E242-AD46-F25AF3B1660E}" srcId="{FF051492-EC00-2F48-9C39-2704FA95CEAC}" destId="{8D89B4BE-125E-C440-B63B-840DB3EE4CDB}" srcOrd="0" destOrd="0" parTransId="{9F975C05-4ADD-034F-A400-EC91650523CF}" sibTransId="{BCAFFDA8-DE28-D647-BE17-9EBFC79BB10D}"/>
    <dgm:cxn modelId="{0C806DE5-8518-534A-B808-38AC96CCAC98}" type="presOf" srcId="{FF051492-EC00-2F48-9C39-2704FA95CEAC}" destId="{40064560-6C73-E448-8497-7A1F94795805}" srcOrd="0" destOrd="0" presId="urn:microsoft.com/office/officeart/2005/8/layout/vList2"/>
    <dgm:cxn modelId="{C57073B8-C5B5-3A4A-800B-891D1B999039}" srcId="{FF051492-EC00-2F48-9C39-2704FA95CEAC}" destId="{09AF2F91-CDE5-BF4F-B1B4-4BAE8BA04C73}" srcOrd="1" destOrd="0" parTransId="{4A36A296-A2DD-5C4F-AB49-6D5D351B21EE}" sibTransId="{24FD6A82-9656-8345-B293-1E28D1C52B3D}"/>
    <dgm:cxn modelId="{40DB4E4E-D2EE-664A-BC70-86129CA84E5F}" type="presParOf" srcId="{A9926EB9-F59B-4340-B3EE-BF954DC9654B}" destId="{40064560-6C73-E448-8497-7A1F94795805}" srcOrd="0" destOrd="0" presId="urn:microsoft.com/office/officeart/2005/8/layout/vList2"/>
    <dgm:cxn modelId="{B11D2F4D-7B3F-3C44-8C23-86A89908A469}" type="presParOf" srcId="{A9926EB9-F59B-4340-B3EE-BF954DC9654B}" destId="{439DEA42-6EE4-F24C-A405-D3860A29A211}" srcOrd="1" destOrd="0" presId="urn:microsoft.com/office/officeart/2005/8/layout/vList2"/>
    <dgm:cxn modelId="{C444991C-EA60-8F4A-8B80-ECFB6E23E8B7}" type="presParOf" srcId="{A9926EB9-F59B-4340-B3EE-BF954DC9654B}" destId="{98BB053E-E885-F146-B913-7C017C22AF2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72D557B-09E2-0740-8DB5-685502687032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05C63137-5A28-3441-AE61-6383437C3F3C}">
      <dgm:prSet/>
      <dgm:spPr/>
      <dgm:t>
        <a:bodyPr/>
        <a:lstStyle/>
        <a:p>
          <a:pPr rtl="0"/>
          <a:r>
            <a:rPr lang="ca-ES" b="1" smtClean="0"/>
            <a:t>3.2. Com a ciutadà:</a:t>
          </a:r>
          <a:endParaRPr lang="ca-ES"/>
        </a:p>
      </dgm:t>
    </dgm:pt>
    <dgm:pt modelId="{ABC5AC0A-2FDC-1541-845C-6EAE810C44EA}" type="parTrans" cxnId="{BCD78553-2DCD-A740-937D-31FB3B30DEB6}">
      <dgm:prSet/>
      <dgm:spPr/>
      <dgm:t>
        <a:bodyPr/>
        <a:lstStyle/>
        <a:p>
          <a:endParaRPr lang="ca-ES"/>
        </a:p>
      </dgm:t>
    </dgm:pt>
    <dgm:pt modelId="{EA04C259-4CDC-AC47-8E88-287A4FECA7EB}" type="sibTrans" cxnId="{BCD78553-2DCD-A740-937D-31FB3B30DEB6}">
      <dgm:prSet/>
      <dgm:spPr/>
      <dgm:t>
        <a:bodyPr/>
        <a:lstStyle/>
        <a:p>
          <a:endParaRPr lang="ca-ES"/>
        </a:p>
      </dgm:t>
    </dgm:pt>
    <dgm:pt modelId="{D9991499-02C7-F842-BD08-3C91750B3729}">
      <dgm:prSet/>
      <dgm:spPr/>
      <dgm:t>
        <a:bodyPr/>
        <a:lstStyle/>
        <a:p>
          <a:pPr rtl="0"/>
          <a:r>
            <a:rPr lang="ca-ES" smtClean="0"/>
            <a:t>Warm-up: video: “Have a break” de Greenpeace: campanya contra Nestlé</a:t>
          </a:r>
          <a:endParaRPr lang="ca-ES"/>
        </a:p>
      </dgm:t>
    </dgm:pt>
    <dgm:pt modelId="{56692C8A-4A87-9F42-9B2E-ED9C73FC3C8C}" type="parTrans" cxnId="{DEC6519A-AB69-9F47-8921-FBCF981763D8}">
      <dgm:prSet/>
      <dgm:spPr/>
      <dgm:t>
        <a:bodyPr/>
        <a:lstStyle/>
        <a:p>
          <a:endParaRPr lang="ca-ES"/>
        </a:p>
      </dgm:t>
    </dgm:pt>
    <dgm:pt modelId="{2CDEE2E0-A972-0249-B237-A6B63CB7F560}" type="sibTrans" cxnId="{DEC6519A-AB69-9F47-8921-FBCF981763D8}">
      <dgm:prSet/>
      <dgm:spPr/>
      <dgm:t>
        <a:bodyPr/>
        <a:lstStyle/>
        <a:p>
          <a:endParaRPr lang="ca-ES"/>
        </a:p>
      </dgm:t>
    </dgm:pt>
    <dgm:pt modelId="{ABAD3BC2-4B9B-764C-9A4C-5F0DF1427872}">
      <dgm:prSet/>
      <dgm:spPr/>
      <dgm:t>
        <a:bodyPr/>
        <a:lstStyle/>
        <a:p>
          <a:pPr rtl="0"/>
          <a:r>
            <a:rPr lang="ca-ES" smtClean="0"/>
            <a:t>Comentaris sobre la seva efectivitat a </a:t>
          </a:r>
          <a:r>
            <a:rPr lang="ca-ES" smtClean="0">
              <a:hlinkClick xmlns:r="http://schemas.openxmlformats.org/officeDocument/2006/relationships" r:id="rId1"/>
            </a:rPr>
            <a:t>www.commentbubble.com</a:t>
          </a:r>
          <a:endParaRPr lang="ca-ES"/>
        </a:p>
      </dgm:t>
    </dgm:pt>
    <dgm:pt modelId="{601C1378-AC82-BF4C-9623-E3ED014BC405}" type="parTrans" cxnId="{C6DD9465-9048-6E4B-95E6-B3D73570E615}">
      <dgm:prSet/>
      <dgm:spPr/>
      <dgm:t>
        <a:bodyPr/>
        <a:lstStyle/>
        <a:p>
          <a:endParaRPr lang="ca-ES"/>
        </a:p>
      </dgm:t>
    </dgm:pt>
    <dgm:pt modelId="{BD07183B-2500-234E-A8B4-0BE5694865DC}" type="sibTrans" cxnId="{C6DD9465-9048-6E4B-95E6-B3D73570E615}">
      <dgm:prSet/>
      <dgm:spPr/>
      <dgm:t>
        <a:bodyPr/>
        <a:lstStyle/>
        <a:p>
          <a:endParaRPr lang="ca-ES"/>
        </a:p>
      </dgm:t>
    </dgm:pt>
    <dgm:pt modelId="{2F824D02-0F53-3446-93CA-A9BEDA763CD5}" type="pres">
      <dgm:prSet presAssocID="{972D557B-09E2-0740-8DB5-6855026870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4DF85DC1-0B54-CD41-9654-2A4B2F5672B3}" type="pres">
      <dgm:prSet presAssocID="{05C63137-5A28-3441-AE61-6383437C3F3C}" presName="boxAndChildren" presStyleCnt="0"/>
      <dgm:spPr/>
    </dgm:pt>
    <dgm:pt modelId="{E0134223-C1C5-D446-83C1-FF553B9272FD}" type="pres">
      <dgm:prSet presAssocID="{05C63137-5A28-3441-AE61-6383437C3F3C}" presName="parentTextBox" presStyleLbl="node1" presStyleIdx="0" presStyleCnt="1"/>
      <dgm:spPr/>
      <dgm:t>
        <a:bodyPr/>
        <a:lstStyle/>
        <a:p>
          <a:endParaRPr lang="ca-ES"/>
        </a:p>
      </dgm:t>
    </dgm:pt>
    <dgm:pt modelId="{9750200C-8CFA-EE44-99D6-9545F14E1541}" type="pres">
      <dgm:prSet presAssocID="{05C63137-5A28-3441-AE61-6383437C3F3C}" presName="entireBox" presStyleLbl="node1" presStyleIdx="0" presStyleCnt="1"/>
      <dgm:spPr/>
      <dgm:t>
        <a:bodyPr/>
        <a:lstStyle/>
        <a:p>
          <a:endParaRPr lang="ca-ES"/>
        </a:p>
      </dgm:t>
    </dgm:pt>
    <dgm:pt modelId="{79A7EF52-9724-CB4B-A815-DDAC5599E03E}" type="pres">
      <dgm:prSet presAssocID="{05C63137-5A28-3441-AE61-6383437C3F3C}" presName="descendantBox" presStyleCnt="0"/>
      <dgm:spPr/>
    </dgm:pt>
    <dgm:pt modelId="{3A5D9511-1E1D-C849-8152-122B9F717D13}" type="pres">
      <dgm:prSet presAssocID="{D9991499-02C7-F842-BD08-3C91750B3729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BC5F1D86-756B-5442-A9E2-2CBFD9D5FCA9}" type="pres">
      <dgm:prSet presAssocID="{ABAD3BC2-4B9B-764C-9A4C-5F0DF1427872}" presName="childTextBox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E62A0762-A1D1-3243-86F5-9F4B51673F07}" type="presOf" srcId="{05C63137-5A28-3441-AE61-6383437C3F3C}" destId="{E0134223-C1C5-D446-83C1-FF553B9272FD}" srcOrd="0" destOrd="0" presId="urn:microsoft.com/office/officeart/2005/8/layout/process4"/>
    <dgm:cxn modelId="{C6DD9465-9048-6E4B-95E6-B3D73570E615}" srcId="{05C63137-5A28-3441-AE61-6383437C3F3C}" destId="{ABAD3BC2-4B9B-764C-9A4C-5F0DF1427872}" srcOrd="1" destOrd="0" parTransId="{601C1378-AC82-BF4C-9623-E3ED014BC405}" sibTransId="{BD07183B-2500-234E-A8B4-0BE5694865DC}"/>
    <dgm:cxn modelId="{919648B4-2926-674D-A6BD-2C1F3B175FAE}" type="presOf" srcId="{972D557B-09E2-0740-8DB5-685502687032}" destId="{2F824D02-0F53-3446-93CA-A9BEDA763CD5}" srcOrd="0" destOrd="0" presId="urn:microsoft.com/office/officeart/2005/8/layout/process4"/>
    <dgm:cxn modelId="{DEC6519A-AB69-9F47-8921-FBCF981763D8}" srcId="{05C63137-5A28-3441-AE61-6383437C3F3C}" destId="{D9991499-02C7-F842-BD08-3C91750B3729}" srcOrd="0" destOrd="0" parTransId="{56692C8A-4A87-9F42-9B2E-ED9C73FC3C8C}" sibTransId="{2CDEE2E0-A972-0249-B237-A6B63CB7F560}"/>
    <dgm:cxn modelId="{2D6B1A30-CF42-064B-9ED3-A6ACD4B6B451}" type="presOf" srcId="{05C63137-5A28-3441-AE61-6383437C3F3C}" destId="{9750200C-8CFA-EE44-99D6-9545F14E1541}" srcOrd="1" destOrd="0" presId="urn:microsoft.com/office/officeart/2005/8/layout/process4"/>
    <dgm:cxn modelId="{5CD25FF6-B83C-E842-907F-04B6C84421A3}" type="presOf" srcId="{D9991499-02C7-F842-BD08-3C91750B3729}" destId="{3A5D9511-1E1D-C849-8152-122B9F717D13}" srcOrd="0" destOrd="0" presId="urn:microsoft.com/office/officeart/2005/8/layout/process4"/>
    <dgm:cxn modelId="{BCD78553-2DCD-A740-937D-31FB3B30DEB6}" srcId="{972D557B-09E2-0740-8DB5-685502687032}" destId="{05C63137-5A28-3441-AE61-6383437C3F3C}" srcOrd="0" destOrd="0" parTransId="{ABC5AC0A-2FDC-1541-845C-6EAE810C44EA}" sibTransId="{EA04C259-4CDC-AC47-8E88-287A4FECA7EB}"/>
    <dgm:cxn modelId="{EA3503D6-3D65-4149-B3B6-8ED84C488A82}" type="presOf" srcId="{ABAD3BC2-4B9B-764C-9A4C-5F0DF1427872}" destId="{BC5F1D86-756B-5442-A9E2-2CBFD9D5FCA9}" srcOrd="0" destOrd="0" presId="urn:microsoft.com/office/officeart/2005/8/layout/process4"/>
    <dgm:cxn modelId="{3580D107-A9E2-BD4D-8A4E-1050BBD8FB0E}" type="presParOf" srcId="{2F824D02-0F53-3446-93CA-A9BEDA763CD5}" destId="{4DF85DC1-0B54-CD41-9654-2A4B2F5672B3}" srcOrd="0" destOrd="0" presId="urn:microsoft.com/office/officeart/2005/8/layout/process4"/>
    <dgm:cxn modelId="{1DCC728C-3E8C-5E4F-A503-8924201790BB}" type="presParOf" srcId="{4DF85DC1-0B54-CD41-9654-2A4B2F5672B3}" destId="{E0134223-C1C5-D446-83C1-FF553B9272FD}" srcOrd="0" destOrd="0" presId="urn:microsoft.com/office/officeart/2005/8/layout/process4"/>
    <dgm:cxn modelId="{26495264-63FB-C141-8456-541A327B1381}" type="presParOf" srcId="{4DF85DC1-0B54-CD41-9654-2A4B2F5672B3}" destId="{9750200C-8CFA-EE44-99D6-9545F14E1541}" srcOrd="1" destOrd="0" presId="urn:microsoft.com/office/officeart/2005/8/layout/process4"/>
    <dgm:cxn modelId="{C0834AB0-129B-6C44-B2E4-354F2594CCBF}" type="presParOf" srcId="{4DF85DC1-0B54-CD41-9654-2A4B2F5672B3}" destId="{79A7EF52-9724-CB4B-A815-DDAC5599E03E}" srcOrd="2" destOrd="0" presId="urn:microsoft.com/office/officeart/2005/8/layout/process4"/>
    <dgm:cxn modelId="{F50BFE54-8E73-194F-B32B-20266D62DC11}" type="presParOf" srcId="{79A7EF52-9724-CB4B-A815-DDAC5599E03E}" destId="{3A5D9511-1E1D-C849-8152-122B9F717D13}" srcOrd="0" destOrd="0" presId="urn:microsoft.com/office/officeart/2005/8/layout/process4"/>
    <dgm:cxn modelId="{2B481467-F4E6-2948-B1FE-A03FB74D7698}" type="presParOf" srcId="{79A7EF52-9724-CB4B-A815-DDAC5599E03E}" destId="{BC5F1D86-756B-5442-A9E2-2CBFD9D5FCA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E3D2F98-EB66-444B-B43B-37F8192CA015}" type="doc">
      <dgm:prSet loTypeId="urn:microsoft.com/office/officeart/2005/8/layout/hierarchy4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541B7423-60F2-1C4D-84EE-23052031A729}">
      <dgm:prSet/>
      <dgm:spPr/>
      <dgm:t>
        <a:bodyPr/>
        <a:lstStyle/>
        <a:p>
          <a:pPr rtl="0"/>
          <a:r>
            <a:rPr lang="ca-ES" dirty="0" smtClean="0"/>
            <a:t>3.3. Com a voluntari:</a:t>
          </a:r>
          <a:endParaRPr lang="ca-ES" dirty="0"/>
        </a:p>
      </dgm:t>
    </dgm:pt>
    <dgm:pt modelId="{9BBD01BD-6609-6846-AEF1-DD992659F12C}" type="parTrans" cxnId="{241C5438-A65E-824D-80CC-8348A6F226FA}">
      <dgm:prSet/>
      <dgm:spPr/>
      <dgm:t>
        <a:bodyPr/>
        <a:lstStyle/>
        <a:p>
          <a:endParaRPr lang="ca-ES"/>
        </a:p>
      </dgm:t>
    </dgm:pt>
    <dgm:pt modelId="{85436697-2A4D-4C43-A584-50FA08A0318C}" type="sibTrans" cxnId="{241C5438-A65E-824D-80CC-8348A6F226FA}">
      <dgm:prSet/>
      <dgm:spPr/>
      <dgm:t>
        <a:bodyPr/>
        <a:lstStyle/>
        <a:p>
          <a:endParaRPr lang="ca-ES"/>
        </a:p>
      </dgm:t>
    </dgm:pt>
    <dgm:pt modelId="{64068255-B1CF-3B42-9C08-9E508A1AD20A}">
      <dgm:prSet/>
      <dgm:spPr/>
      <dgm:t>
        <a:bodyPr/>
        <a:lstStyle/>
        <a:p>
          <a:pPr rtl="0"/>
          <a:r>
            <a:rPr lang="ca-ES" dirty="0" err="1" smtClean="0"/>
            <a:t>Warm</a:t>
          </a:r>
          <a:r>
            <a:rPr lang="ca-ES" dirty="0" smtClean="0"/>
            <a:t>.-up: </a:t>
          </a:r>
          <a:r>
            <a:rPr lang="ca-ES" dirty="0" err="1" smtClean="0"/>
            <a:t>video</a:t>
          </a:r>
          <a:r>
            <a:rPr lang="ca-ES" dirty="0" smtClean="0"/>
            <a:t> de </a:t>
          </a:r>
          <a:r>
            <a:rPr lang="ca-ES" dirty="0" err="1" smtClean="0"/>
            <a:t>Greenpeace</a:t>
          </a:r>
          <a:r>
            <a:rPr lang="ca-ES" dirty="0" smtClean="0"/>
            <a:t>: “</a:t>
          </a:r>
          <a:r>
            <a:rPr lang="ca-ES" dirty="0" err="1" smtClean="0"/>
            <a:t>The</a:t>
          </a:r>
          <a:r>
            <a:rPr lang="ca-ES" dirty="0" smtClean="0"/>
            <a:t> </a:t>
          </a:r>
          <a:r>
            <a:rPr lang="ca-ES" dirty="0" err="1" smtClean="0"/>
            <a:t>Rise</a:t>
          </a:r>
          <a:r>
            <a:rPr lang="ca-ES" dirty="0" smtClean="0"/>
            <a:t> of Eco-</a:t>
          </a:r>
          <a:r>
            <a:rPr lang="ca-ES" dirty="0" err="1" smtClean="0"/>
            <a:t>Warriors</a:t>
          </a:r>
          <a:r>
            <a:rPr lang="ca-ES" dirty="0" smtClean="0"/>
            <a:t>”</a:t>
          </a:r>
          <a:endParaRPr lang="ca-ES" dirty="0"/>
        </a:p>
      </dgm:t>
    </dgm:pt>
    <dgm:pt modelId="{2793207F-7652-C44D-89A8-E2118C4DA611}" type="parTrans" cxnId="{78FEA9EE-66DB-264C-840F-829E431B6482}">
      <dgm:prSet/>
      <dgm:spPr/>
      <dgm:t>
        <a:bodyPr/>
        <a:lstStyle/>
        <a:p>
          <a:endParaRPr lang="ca-ES"/>
        </a:p>
      </dgm:t>
    </dgm:pt>
    <dgm:pt modelId="{3DBEE15E-5FA3-F743-9FBD-A1ED08A6ACD4}" type="sibTrans" cxnId="{78FEA9EE-66DB-264C-840F-829E431B6482}">
      <dgm:prSet/>
      <dgm:spPr/>
      <dgm:t>
        <a:bodyPr/>
        <a:lstStyle/>
        <a:p>
          <a:endParaRPr lang="ca-ES"/>
        </a:p>
      </dgm:t>
    </dgm:pt>
    <dgm:pt modelId="{1A807E70-1F18-5E45-A0A7-60923347C433}">
      <dgm:prSet/>
      <dgm:spPr/>
      <dgm:t>
        <a:bodyPr/>
        <a:lstStyle/>
        <a:p>
          <a:pPr rtl="0"/>
          <a:r>
            <a:rPr lang="ca-ES" dirty="0" smtClean="0"/>
            <a:t>Treball en grups </a:t>
          </a:r>
          <a:r>
            <a:rPr lang="ca-ES" dirty="0" err="1" smtClean="0"/>
            <a:t>col.laboratius</a:t>
          </a:r>
          <a:r>
            <a:rPr lang="ca-ES" dirty="0" smtClean="0"/>
            <a:t> transnacionals amb </a:t>
          </a:r>
          <a:r>
            <a:rPr lang="ca-ES" dirty="0" smtClean="0">
              <a:hlinkClick xmlns:r="http://schemas.openxmlformats.org/officeDocument/2006/relationships" r:id="rId1"/>
            </a:rPr>
            <a:t>www.meetingwords.com</a:t>
          </a:r>
          <a:endParaRPr lang="ca-ES" dirty="0"/>
        </a:p>
      </dgm:t>
    </dgm:pt>
    <dgm:pt modelId="{6B55E53A-FA67-6C4D-9EE5-4230016790DC}" type="parTrans" cxnId="{A1EFC0DA-111B-9941-8707-A693B3D7F211}">
      <dgm:prSet/>
      <dgm:spPr/>
      <dgm:t>
        <a:bodyPr/>
        <a:lstStyle/>
        <a:p>
          <a:endParaRPr lang="ca-ES"/>
        </a:p>
      </dgm:t>
    </dgm:pt>
    <dgm:pt modelId="{D8687048-E189-184F-A5B4-179D24A2AD75}" type="sibTrans" cxnId="{A1EFC0DA-111B-9941-8707-A693B3D7F211}">
      <dgm:prSet/>
      <dgm:spPr/>
      <dgm:t>
        <a:bodyPr/>
        <a:lstStyle/>
        <a:p>
          <a:endParaRPr lang="ca-ES"/>
        </a:p>
      </dgm:t>
    </dgm:pt>
    <dgm:pt modelId="{258D2530-3776-C140-9FCB-3B38BEC0F623}" type="pres">
      <dgm:prSet presAssocID="{AE3D2F98-EB66-444B-B43B-37F8192CA01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a-ES"/>
        </a:p>
      </dgm:t>
    </dgm:pt>
    <dgm:pt modelId="{1F4D9A16-5BF1-9645-A06E-B3F447650897}" type="pres">
      <dgm:prSet presAssocID="{541B7423-60F2-1C4D-84EE-23052031A729}" presName="vertOne" presStyleCnt="0"/>
      <dgm:spPr/>
    </dgm:pt>
    <dgm:pt modelId="{DBE29288-D1F5-8841-B8E5-35ED9F70A064}" type="pres">
      <dgm:prSet presAssocID="{541B7423-60F2-1C4D-84EE-23052031A72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A21F8F1A-D74A-E743-88BC-1AED89AB9D69}" type="pres">
      <dgm:prSet presAssocID="{541B7423-60F2-1C4D-84EE-23052031A729}" presName="parTransOne" presStyleCnt="0"/>
      <dgm:spPr/>
    </dgm:pt>
    <dgm:pt modelId="{632D4AD2-7D38-0341-ABA1-E58C656DF85C}" type="pres">
      <dgm:prSet presAssocID="{541B7423-60F2-1C4D-84EE-23052031A729}" presName="horzOne" presStyleCnt="0"/>
      <dgm:spPr/>
    </dgm:pt>
    <dgm:pt modelId="{4E36BE7E-8D04-7544-B744-E5EEA9B5A637}" type="pres">
      <dgm:prSet presAssocID="{64068255-B1CF-3B42-9C08-9E508A1AD20A}" presName="vertTwo" presStyleCnt="0"/>
      <dgm:spPr/>
    </dgm:pt>
    <dgm:pt modelId="{5B18BB8E-D41C-664F-AED5-A4B66A280E95}" type="pres">
      <dgm:prSet presAssocID="{64068255-B1CF-3B42-9C08-9E508A1AD20A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8F1C7C1B-B66B-D943-A7C6-53B0A54E6DC2}" type="pres">
      <dgm:prSet presAssocID="{64068255-B1CF-3B42-9C08-9E508A1AD20A}" presName="horzTwo" presStyleCnt="0"/>
      <dgm:spPr/>
    </dgm:pt>
    <dgm:pt modelId="{708128C1-CE9C-2A48-AF18-6594FF16704A}" type="pres">
      <dgm:prSet presAssocID="{3DBEE15E-5FA3-F743-9FBD-A1ED08A6ACD4}" presName="sibSpaceTwo" presStyleCnt="0"/>
      <dgm:spPr/>
    </dgm:pt>
    <dgm:pt modelId="{8D4924AE-8D9C-534C-A07A-896398D8DB88}" type="pres">
      <dgm:prSet presAssocID="{1A807E70-1F18-5E45-A0A7-60923347C433}" presName="vertTwo" presStyleCnt="0"/>
      <dgm:spPr/>
    </dgm:pt>
    <dgm:pt modelId="{0E036B97-B924-774D-AED3-F5F2967459BE}" type="pres">
      <dgm:prSet presAssocID="{1A807E70-1F18-5E45-A0A7-60923347C433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151DCBE5-793F-EE4B-816E-82390256C367}" type="pres">
      <dgm:prSet presAssocID="{1A807E70-1F18-5E45-A0A7-60923347C433}" presName="horzTwo" presStyleCnt="0"/>
      <dgm:spPr/>
    </dgm:pt>
  </dgm:ptLst>
  <dgm:cxnLst>
    <dgm:cxn modelId="{7C484547-7E73-3446-A1D6-0A64A2700947}" type="presOf" srcId="{541B7423-60F2-1C4D-84EE-23052031A729}" destId="{DBE29288-D1F5-8841-B8E5-35ED9F70A064}" srcOrd="0" destOrd="0" presId="urn:microsoft.com/office/officeart/2005/8/layout/hierarchy4"/>
    <dgm:cxn modelId="{241C5438-A65E-824D-80CC-8348A6F226FA}" srcId="{AE3D2F98-EB66-444B-B43B-37F8192CA015}" destId="{541B7423-60F2-1C4D-84EE-23052031A729}" srcOrd="0" destOrd="0" parTransId="{9BBD01BD-6609-6846-AEF1-DD992659F12C}" sibTransId="{85436697-2A4D-4C43-A584-50FA08A0318C}"/>
    <dgm:cxn modelId="{A1EFC0DA-111B-9941-8707-A693B3D7F211}" srcId="{541B7423-60F2-1C4D-84EE-23052031A729}" destId="{1A807E70-1F18-5E45-A0A7-60923347C433}" srcOrd="1" destOrd="0" parTransId="{6B55E53A-FA67-6C4D-9EE5-4230016790DC}" sibTransId="{D8687048-E189-184F-A5B4-179D24A2AD75}"/>
    <dgm:cxn modelId="{A32790FD-3297-2144-A08D-E3BA4E929C4C}" type="presOf" srcId="{AE3D2F98-EB66-444B-B43B-37F8192CA015}" destId="{258D2530-3776-C140-9FCB-3B38BEC0F623}" srcOrd="0" destOrd="0" presId="urn:microsoft.com/office/officeart/2005/8/layout/hierarchy4"/>
    <dgm:cxn modelId="{260520CB-926B-FB43-B4F1-9801459045D4}" type="presOf" srcId="{1A807E70-1F18-5E45-A0A7-60923347C433}" destId="{0E036B97-B924-774D-AED3-F5F2967459BE}" srcOrd="0" destOrd="0" presId="urn:microsoft.com/office/officeart/2005/8/layout/hierarchy4"/>
    <dgm:cxn modelId="{0FF529C8-18CB-074B-BE76-81054ABFF502}" type="presOf" srcId="{64068255-B1CF-3B42-9C08-9E508A1AD20A}" destId="{5B18BB8E-D41C-664F-AED5-A4B66A280E95}" srcOrd="0" destOrd="0" presId="urn:microsoft.com/office/officeart/2005/8/layout/hierarchy4"/>
    <dgm:cxn modelId="{78FEA9EE-66DB-264C-840F-829E431B6482}" srcId="{541B7423-60F2-1C4D-84EE-23052031A729}" destId="{64068255-B1CF-3B42-9C08-9E508A1AD20A}" srcOrd="0" destOrd="0" parTransId="{2793207F-7652-C44D-89A8-E2118C4DA611}" sibTransId="{3DBEE15E-5FA3-F743-9FBD-A1ED08A6ACD4}"/>
    <dgm:cxn modelId="{852C6F9D-7F51-2F40-AC9A-59AF3BB88306}" type="presParOf" srcId="{258D2530-3776-C140-9FCB-3B38BEC0F623}" destId="{1F4D9A16-5BF1-9645-A06E-B3F447650897}" srcOrd="0" destOrd="0" presId="urn:microsoft.com/office/officeart/2005/8/layout/hierarchy4"/>
    <dgm:cxn modelId="{46974267-50EA-544E-B4DF-285E4836A1B8}" type="presParOf" srcId="{1F4D9A16-5BF1-9645-A06E-B3F447650897}" destId="{DBE29288-D1F5-8841-B8E5-35ED9F70A064}" srcOrd="0" destOrd="0" presId="urn:microsoft.com/office/officeart/2005/8/layout/hierarchy4"/>
    <dgm:cxn modelId="{66C71044-5D81-7143-ACF5-00AD52F4E166}" type="presParOf" srcId="{1F4D9A16-5BF1-9645-A06E-B3F447650897}" destId="{A21F8F1A-D74A-E743-88BC-1AED89AB9D69}" srcOrd="1" destOrd="0" presId="urn:microsoft.com/office/officeart/2005/8/layout/hierarchy4"/>
    <dgm:cxn modelId="{B2CCFED0-5D63-B545-9D83-EC7414D61680}" type="presParOf" srcId="{1F4D9A16-5BF1-9645-A06E-B3F447650897}" destId="{632D4AD2-7D38-0341-ABA1-E58C656DF85C}" srcOrd="2" destOrd="0" presId="urn:microsoft.com/office/officeart/2005/8/layout/hierarchy4"/>
    <dgm:cxn modelId="{283B064F-5C64-0141-AD89-79D28ACCA485}" type="presParOf" srcId="{632D4AD2-7D38-0341-ABA1-E58C656DF85C}" destId="{4E36BE7E-8D04-7544-B744-E5EEA9B5A637}" srcOrd="0" destOrd="0" presId="urn:microsoft.com/office/officeart/2005/8/layout/hierarchy4"/>
    <dgm:cxn modelId="{97A75CD0-65D9-5B41-940E-1C97822AEF33}" type="presParOf" srcId="{4E36BE7E-8D04-7544-B744-E5EEA9B5A637}" destId="{5B18BB8E-D41C-664F-AED5-A4B66A280E95}" srcOrd="0" destOrd="0" presId="urn:microsoft.com/office/officeart/2005/8/layout/hierarchy4"/>
    <dgm:cxn modelId="{C7048F81-EABE-D746-8DD3-52EEA18807A7}" type="presParOf" srcId="{4E36BE7E-8D04-7544-B744-E5EEA9B5A637}" destId="{8F1C7C1B-B66B-D943-A7C6-53B0A54E6DC2}" srcOrd="1" destOrd="0" presId="urn:microsoft.com/office/officeart/2005/8/layout/hierarchy4"/>
    <dgm:cxn modelId="{476C693D-8F7F-594E-B7FF-D9A9CE0EF915}" type="presParOf" srcId="{632D4AD2-7D38-0341-ABA1-E58C656DF85C}" destId="{708128C1-CE9C-2A48-AF18-6594FF16704A}" srcOrd="1" destOrd="0" presId="urn:microsoft.com/office/officeart/2005/8/layout/hierarchy4"/>
    <dgm:cxn modelId="{BF5C0BB8-AAF2-9848-A507-23FFA0BF9D08}" type="presParOf" srcId="{632D4AD2-7D38-0341-ABA1-E58C656DF85C}" destId="{8D4924AE-8D9C-534C-A07A-896398D8DB88}" srcOrd="2" destOrd="0" presId="urn:microsoft.com/office/officeart/2005/8/layout/hierarchy4"/>
    <dgm:cxn modelId="{4EE43FE3-7B73-3042-96EB-D8D2C023BA0C}" type="presParOf" srcId="{8D4924AE-8D9C-534C-A07A-896398D8DB88}" destId="{0E036B97-B924-774D-AED3-F5F2967459BE}" srcOrd="0" destOrd="0" presId="urn:microsoft.com/office/officeart/2005/8/layout/hierarchy4"/>
    <dgm:cxn modelId="{E110C7CF-0EBB-6247-B2CA-22129995E3A5}" type="presParOf" srcId="{8D4924AE-8D9C-534C-A07A-896398D8DB88}" destId="{151DCBE5-793F-EE4B-816E-82390256C3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32BE965-15BB-0C45-81B3-6E8B3461E469}" type="doc">
      <dgm:prSet loTypeId="urn:microsoft.com/office/officeart/2008/layout/Vertical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93380381-5AAA-3B4A-A1D1-93C607941768}">
      <dgm:prSet/>
      <dgm:spPr/>
      <dgm:t>
        <a:bodyPr/>
        <a:lstStyle/>
        <a:p>
          <a:pPr rtl="0"/>
          <a:r>
            <a:rPr lang="ca-ES" smtClean="0"/>
            <a:t>3.4.1. Què és fa als nostres països?</a:t>
          </a:r>
          <a:endParaRPr lang="ca-ES"/>
        </a:p>
      </dgm:t>
    </dgm:pt>
    <dgm:pt modelId="{E57A6F68-4E8A-444E-BB7E-FC7EBBCCB820}" type="parTrans" cxnId="{88F7A486-96E0-5340-8DC0-C0CE5738B9B1}">
      <dgm:prSet/>
      <dgm:spPr/>
      <dgm:t>
        <a:bodyPr/>
        <a:lstStyle/>
        <a:p>
          <a:endParaRPr lang="ca-ES"/>
        </a:p>
      </dgm:t>
    </dgm:pt>
    <dgm:pt modelId="{37BC52E2-598E-5E41-8C7F-35F981B2CB16}" type="sibTrans" cxnId="{88F7A486-96E0-5340-8DC0-C0CE5738B9B1}">
      <dgm:prSet/>
      <dgm:spPr/>
      <dgm:t>
        <a:bodyPr/>
        <a:lstStyle/>
        <a:p>
          <a:endParaRPr lang="ca-ES"/>
        </a:p>
      </dgm:t>
    </dgm:pt>
    <dgm:pt modelId="{01B558C2-FE0D-BF4F-AAF0-CB54AC6DF419}">
      <dgm:prSet/>
      <dgm:spPr/>
      <dgm:t>
        <a:bodyPr/>
        <a:lstStyle/>
        <a:p>
          <a:pPr rtl="0"/>
          <a:r>
            <a:rPr lang="ca-ES" dirty="0" smtClean="0"/>
            <a:t>Participació en els fòrums, i comparació entre països</a:t>
          </a:r>
          <a:endParaRPr lang="ca-ES" dirty="0"/>
        </a:p>
      </dgm:t>
    </dgm:pt>
    <dgm:pt modelId="{39606A84-FFAE-FE45-976F-56109FB2B8D7}" type="parTrans" cxnId="{991EF479-C6DF-A649-8252-56FFAA993BE8}">
      <dgm:prSet/>
      <dgm:spPr/>
      <dgm:t>
        <a:bodyPr/>
        <a:lstStyle/>
        <a:p>
          <a:endParaRPr lang="ca-ES"/>
        </a:p>
      </dgm:t>
    </dgm:pt>
    <dgm:pt modelId="{D7B21F41-24BA-024D-AEB7-40994295E0DA}" type="sibTrans" cxnId="{991EF479-C6DF-A649-8252-56FFAA993BE8}">
      <dgm:prSet/>
      <dgm:spPr/>
      <dgm:t>
        <a:bodyPr/>
        <a:lstStyle/>
        <a:p>
          <a:endParaRPr lang="ca-ES"/>
        </a:p>
      </dgm:t>
    </dgm:pt>
    <dgm:pt modelId="{1BE2A3F4-56CC-E242-822E-6D34FDF29D1D}" type="pres">
      <dgm:prSet presAssocID="{E32BE965-15BB-0C45-81B3-6E8B3461E46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ca-ES"/>
        </a:p>
      </dgm:t>
    </dgm:pt>
    <dgm:pt modelId="{6B5392A7-FC68-A245-BE16-FF82BC383C10}" type="pres">
      <dgm:prSet presAssocID="{93380381-5AAA-3B4A-A1D1-93C607941768}" presName="parenttextcomposite" presStyleCnt="0"/>
      <dgm:spPr/>
    </dgm:pt>
    <dgm:pt modelId="{AB7071F5-D4FC-014F-A01D-02FAA87F003A}" type="pres">
      <dgm:prSet presAssocID="{93380381-5AAA-3B4A-A1D1-93C607941768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E2BD35D7-3670-2A4B-B60F-5B5E27ED12C5}" type="pres">
      <dgm:prSet presAssocID="{93380381-5AAA-3B4A-A1D1-93C607941768}" presName="composite" presStyleCnt="0"/>
      <dgm:spPr/>
    </dgm:pt>
    <dgm:pt modelId="{58B8BA43-FAFF-C741-B421-E6C290B511C9}" type="pres">
      <dgm:prSet presAssocID="{93380381-5AAA-3B4A-A1D1-93C607941768}" presName="chevron1" presStyleLbl="alignNode1" presStyleIdx="0" presStyleCnt="7"/>
      <dgm:spPr/>
    </dgm:pt>
    <dgm:pt modelId="{65D4083A-6089-634B-AAB7-C4AC7D3F7E90}" type="pres">
      <dgm:prSet presAssocID="{93380381-5AAA-3B4A-A1D1-93C607941768}" presName="chevron2" presStyleLbl="alignNode1" presStyleIdx="1" presStyleCnt="7"/>
      <dgm:spPr/>
    </dgm:pt>
    <dgm:pt modelId="{1A7D7945-2A7D-734A-93DD-9C38C3CDC524}" type="pres">
      <dgm:prSet presAssocID="{93380381-5AAA-3B4A-A1D1-93C607941768}" presName="chevron3" presStyleLbl="alignNode1" presStyleIdx="2" presStyleCnt="7"/>
      <dgm:spPr/>
    </dgm:pt>
    <dgm:pt modelId="{EC785DBC-4143-5C4C-A920-E016410858BC}" type="pres">
      <dgm:prSet presAssocID="{93380381-5AAA-3B4A-A1D1-93C607941768}" presName="chevron4" presStyleLbl="alignNode1" presStyleIdx="3" presStyleCnt="7"/>
      <dgm:spPr/>
    </dgm:pt>
    <dgm:pt modelId="{E9D978FA-4928-9046-B088-FBB979ED0D4F}" type="pres">
      <dgm:prSet presAssocID="{93380381-5AAA-3B4A-A1D1-93C607941768}" presName="chevron5" presStyleLbl="alignNode1" presStyleIdx="4" presStyleCnt="7"/>
      <dgm:spPr/>
    </dgm:pt>
    <dgm:pt modelId="{6A746045-DF92-9849-A23C-D9173299AAC7}" type="pres">
      <dgm:prSet presAssocID="{93380381-5AAA-3B4A-A1D1-93C607941768}" presName="chevron6" presStyleLbl="alignNode1" presStyleIdx="5" presStyleCnt="7"/>
      <dgm:spPr/>
    </dgm:pt>
    <dgm:pt modelId="{84A89E7B-77D2-5047-9BDB-21ACED8E367C}" type="pres">
      <dgm:prSet presAssocID="{93380381-5AAA-3B4A-A1D1-93C607941768}" presName="chevron7" presStyleLbl="alignNode1" presStyleIdx="6" presStyleCnt="7" custScaleX="263222"/>
      <dgm:spPr/>
    </dgm:pt>
    <dgm:pt modelId="{F4C4C857-F74B-5045-84BE-194A0E03E74B}" type="pres">
      <dgm:prSet presAssocID="{93380381-5AAA-3B4A-A1D1-93C607941768}" presName="childtext" presStyleLbl="solidFgAcc1" presStyleIdx="0" presStyleCnt="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88F7A486-96E0-5340-8DC0-C0CE5738B9B1}" srcId="{E32BE965-15BB-0C45-81B3-6E8B3461E469}" destId="{93380381-5AAA-3B4A-A1D1-93C607941768}" srcOrd="0" destOrd="0" parTransId="{E57A6F68-4E8A-444E-BB7E-FC7EBBCCB820}" sibTransId="{37BC52E2-598E-5E41-8C7F-35F981B2CB16}"/>
    <dgm:cxn modelId="{343B0A9C-4F3F-024A-8B4C-2D9DADF9CD94}" type="presOf" srcId="{93380381-5AAA-3B4A-A1D1-93C607941768}" destId="{AB7071F5-D4FC-014F-A01D-02FAA87F003A}" srcOrd="0" destOrd="0" presId="urn:microsoft.com/office/officeart/2008/layout/VerticalAccentList"/>
    <dgm:cxn modelId="{5801E0DA-CA70-B342-807D-105C7A7F1E27}" type="presOf" srcId="{01B558C2-FE0D-BF4F-AAF0-CB54AC6DF419}" destId="{F4C4C857-F74B-5045-84BE-194A0E03E74B}" srcOrd="0" destOrd="0" presId="urn:microsoft.com/office/officeart/2008/layout/VerticalAccentList"/>
    <dgm:cxn modelId="{991EF479-C6DF-A649-8252-56FFAA993BE8}" srcId="{93380381-5AAA-3B4A-A1D1-93C607941768}" destId="{01B558C2-FE0D-BF4F-AAF0-CB54AC6DF419}" srcOrd="0" destOrd="0" parTransId="{39606A84-FFAE-FE45-976F-56109FB2B8D7}" sibTransId="{D7B21F41-24BA-024D-AEB7-40994295E0DA}"/>
    <dgm:cxn modelId="{C5A916E7-4154-8741-866B-AAC17D3B0561}" type="presOf" srcId="{E32BE965-15BB-0C45-81B3-6E8B3461E469}" destId="{1BE2A3F4-56CC-E242-822E-6D34FDF29D1D}" srcOrd="0" destOrd="0" presId="urn:microsoft.com/office/officeart/2008/layout/VerticalAccentList"/>
    <dgm:cxn modelId="{B569D51D-1EC0-514E-A1F7-C8AFE8BDDBE1}" type="presParOf" srcId="{1BE2A3F4-56CC-E242-822E-6D34FDF29D1D}" destId="{6B5392A7-FC68-A245-BE16-FF82BC383C10}" srcOrd="0" destOrd="0" presId="urn:microsoft.com/office/officeart/2008/layout/VerticalAccentList"/>
    <dgm:cxn modelId="{DC89A630-6A18-3341-A4F4-40D5659690CC}" type="presParOf" srcId="{6B5392A7-FC68-A245-BE16-FF82BC383C10}" destId="{AB7071F5-D4FC-014F-A01D-02FAA87F003A}" srcOrd="0" destOrd="0" presId="urn:microsoft.com/office/officeart/2008/layout/VerticalAccentList"/>
    <dgm:cxn modelId="{616DB1DB-277B-394C-BA6D-2020D3C37A3B}" type="presParOf" srcId="{1BE2A3F4-56CC-E242-822E-6D34FDF29D1D}" destId="{E2BD35D7-3670-2A4B-B60F-5B5E27ED12C5}" srcOrd="1" destOrd="0" presId="urn:microsoft.com/office/officeart/2008/layout/VerticalAccentList"/>
    <dgm:cxn modelId="{259E175F-9A5A-E84A-96C1-AB7355FC86C5}" type="presParOf" srcId="{E2BD35D7-3670-2A4B-B60F-5B5E27ED12C5}" destId="{58B8BA43-FAFF-C741-B421-E6C290B511C9}" srcOrd="0" destOrd="0" presId="urn:microsoft.com/office/officeart/2008/layout/VerticalAccentList"/>
    <dgm:cxn modelId="{EE80FDF6-0B82-214B-B61E-9AE68FDB5F84}" type="presParOf" srcId="{E2BD35D7-3670-2A4B-B60F-5B5E27ED12C5}" destId="{65D4083A-6089-634B-AAB7-C4AC7D3F7E90}" srcOrd="1" destOrd="0" presId="urn:microsoft.com/office/officeart/2008/layout/VerticalAccentList"/>
    <dgm:cxn modelId="{41ADC608-2383-9047-B057-564293B5C04D}" type="presParOf" srcId="{E2BD35D7-3670-2A4B-B60F-5B5E27ED12C5}" destId="{1A7D7945-2A7D-734A-93DD-9C38C3CDC524}" srcOrd="2" destOrd="0" presId="urn:microsoft.com/office/officeart/2008/layout/VerticalAccentList"/>
    <dgm:cxn modelId="{D940BB16-8796-A64B-9B76-624D027B295C}" type="presParOf" srcId="{E2BD35D7-3670-2A4B-B60F-5B5E27ED12C5}" destId="{EC785DBC-4143-5C4C-A920-E016410858BC}" srcOrd="3" destOrd="0" presId="urn:microsoft.com/office/officeart/2008/layout/VerticalAccentList"/>
    <dgm:cxn modelId="{BE0DA07B-F26D-3948-936C-64A4BD10E56B}" type="presParOf" srcId="{E2BD35D7-3670-2A4B-B60F-5B5E27ED12C5}" destId="{E9D978FA-4928-9046-B088-FBB979ED0D4F}" srcOrd="4" destOrd="0" presId="urn:microsoft.com/office/officeart/2008/layout/VerticalAccentList"/>
    <dgm:cxn modelId="{E63BEB1A-7266-EA4C-B2FE-8C7E32AD3E6A}" type="presParOf" srcId="{E2BD35D7-3670-2A4B-B60F-5B5E27ED12C5}" destId="{6A746045-DF92-9849-A23C-D9173299AAC7}" srcOrd="5" destOrd="0" presId="urn:microsoft.com/office/officeart/2008/layout/VerticalAccentList"/>
    <dgm:cxn modelId="{A9F592B0-77EB-F642-9908-3EBEA254E765}" type="presParOf" srcId="{E2BD35D7-3670-2A4B-B60F-5B5E27ED12C5}" destId="{84A89E7B-77D2-5047-9BDB-21ACED8E367C}" srcOrd="6" destOrd="0" presId="urn:microsoft.com/office/officeart/2008/layout/VerticalAccentList"/>
    <dgm:cxn modelId="{6A3F06E2-4FCB-8147-8A46-0732CA81E9A2}" type="presParOf" srcId="{E2BD35D7-3670-2A4B-B60F-5B5E27ED12C5}" destId="{F4C4C857-F74B-5045-84BE-194A0E03E74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17B01B6-CE0C-0B41-B990-57459FF87D91}" type="doc">
      <dgm:prSet loTypeId="urn:microsoft.com/office/officeart/2005/8/layout/hierarchy4" loCatId="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6695CF3A-71DF-9540-A51B-47A2B43E1DE8}">
      <dgm:prSet/>
      <dgm:spPr/>
      <dgm:t>
        <a:bodyPr/>
        <a:lstStyle/>
        <a:p>
          <a:pPr rtl="0"/>
          <a:r>
            <a:rPr lang="ca-ES" dirty="0" smtClean="0"/>
            <a:t>3.4.2. Els nostres plans d’acció:</a:t>
          </a:r>
          <a:endParaRPr lang="ca-ES" dirty="0"/>
        </a:p>
      </dgm:t>
    </dgm:pt>
    <dgm:pt modelId="{2481340E-90D3-7844-B41F-42688225745B}" type="parTrans" cxnId="{1FC43411-1CCC-FD49-8888-42BE97F82EE9}">
      <dgm:prSet/>
      <dgm:spPr/>
      <dgm:t>
        <a:bodyPr/>
        <a:lstStyle/>
        <a:p>
          <a:endParaRPr lang="ca-ES"/>
        </a:p>
      </dgm:t>
    </dgm:pt>
    <dgm:pt modelId="{F55751A1-0536-2946-A8D9-BFF79A7E4375}" type="sibTrans" cxnId="{1FC43411-1CCC-FD49-8888-42BE97F82EE9}">
      <dgm:prSet/>
      <dgm:spPr/>
      <dgm:t>
        <a:bodyPr/>
        <a:lstStyle/>
        <a:p>
          <a:endParaRPr lang="ca-ES"/>
        </a:p>
      </dgm:t>
    </dgm:pt>
    <dgm:pt modelId="{02A87CDD-523E-4640-8CA1-64FA60C35785}">
      <dgm:prSet/>
      <dgm:spPr/>
      <dgm:t>
        <a:bodyPr/>
        <a:lstStyle/>
        <a:p>
          <a:pPr rtl="0"/>
          <a:r>
            <a:rPr lang="ca-ES" smtClean="0"/>
            <a:t>Què podem fer com a consumidors, ciutadans, voluntaris?</a:t>
          </a:r>
          <a:endParaRPr lang="ca-ES"/>
        </a:p>
      </dgm:t>
    </dgm:pt>
    <dgm:pt modelId="{1C39BD93-968F-AF4A-9C9D-9D64DC7B33BB}" type="parTrans" cxnId="{D8242CD6-643F-4347-B620-40A68432E89F}">
      <dgm:prSet/>
      <dgm:spPr/>
      <dgm:t>
        <a:bodyPr/>
        <a:lstStyle/>
        <a:p>
          <a:endParaRPr lang="ca-ES"/>
        </a:p>
      </dgm:t>
    </dgm:pt>
    <dgm:pt modelId="{6B26D813-516C-E943-A32D-5A77939237B1}" type="sibTrans" cxnId="{D8242CD6-643F-4347-B620-40A68432E89F}">
      <dgm:prSet/>
      <dgm:spPr/>
      <dgm:t>
        <a:bodyPr/>
        <a:lstStyle/>
        <a:p>
          <a:endParaRPr lang="ca-ES"/>
        </a:p>
      </dgm:t>
    </dgm:pt>
    <dgm:pt modelId="{62180D49-BB8E-BB4D-8437-3CAE26549049}">
      <dgm:prSet/>
      <dgm:spPr/>
      <dgm:t>
        <a:bodyPr/>
        <a:lstStyle/>
        <a:p>
          <a:pPr rtl="0"/>
          <a:r>
            <a:rPr lang="ca-ES" dirty="0" smtClean="0"/>
            <a:t>En grups </a:t>
          </a:r>
          <a:r>
            <a:rPr lang="ca-ES" dirty="0" err="1" smtClean="0"/>
            <a:t>col.laboratius</a:t>
          </a:r>
          <a:r>
            <a:rPr lang="ca-ES" dirty="0" smtClean="0"/>
            <a:t> transnacionals: creació de plans d’acció amb </a:t>
          </a:r>
          <a:r>
            <a:rPr lang="ca-ES" dirty="0" smtClean="0">
              <a:hlinkClick xmlns:r="http://schemas.openxmlformats.org/officeDocument/2006/relationships" r:id="rId1"/>
            </a:rPr>
            <a:t>www.trello.com</a:t>
          </a:r>
          <a:r>
            <a:rPr lang="ca-ES" dirty="0" smtClean="0"/>
            <a:t>, i presentacions dels plans amb </a:t>
          </a:r>
          <a:r>
            <a:rPr lang="ca-ES" dirty="0" smtClean="0">
              <a:hlinkClick xmlns:r="http://schemas.openxmlformats.org/officeDocument/2006/relationships" r:id="rId2"/>
            </a:rPr>
            <a:t>https://app.biteable.com</a:t>
          </a:r>
          <a:endParaRPr lang="ca-ES" dirty="0"/>
        </a:p>
      </dgm:t>
    </dgm:pt>
    <dgm:pt modelId="{42AC8A60-7689-DF47-AA8A-F89E46398F9F}" type="parTrans" cxnId="{DA8498A2-173A-4642-B163-F0D7D3579995}">
      <dgm:prSet/>
      <dgm:spPr/>
      <dgm:t>
        <a:bodyPr/>
        <a:lstStyle/>
        <a:p>
          <a:endParaRPr lang="ca-ES"/>
        </a:p>
      </dgm:t>
    </dgm:pt>
    <dgm:pt modelId="{49FFDDBD-4DE3-9F49-889C-EC208ADD95D7}" type="sibTrans" cxnId="{DA8498A2-173A-4642-B163-F0D7D3579995}">
      <dgm:prSet/>
      <dgm:spPr/>
      <dgm:t>
        <a:bodyPr/>
        <a:lstStyle/>
        <a:p>
          <a:endParaRPr lang="ca-ES"/>
        </a:p>
      </dgm:t>
    </dgm:pt>
    <dgm:pt modelId="{1F00066C-FC54-674C-8DA3-3ACCB4BE9655}" type="pres">
      <dgm:prSet presAssocID="{617B01B6-CE0C-0B41-B990-57459FF87D9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a-ES"/>
        </a:p>
      </dgm:t>
    </dgm:pt>
    <dgm:pt modelId="{B9A3309B-728F-E24C-BBEB-3738B04C6BAB}" type="pres">
      <dgm:prSet presAssocID="{6695CF3A-71DF-9540-A51B-47A2B43E1DE8}" presName="vertOne" presStyleCnt="0"/>
      <dgm:spPr/>
    </dgm:pt>
    <dgm:pt modelId="{BA5E1EB9-37CF-044B-B1F2-E4FAE4D71C81}" type="pres">
      <dgm:prSet presAssocID="{6695CF3A-71DF-9540-A51B-47A2B43E1DE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8AD7DDA6-C8C2-C441-A34E-E8155CC635B7}" type="pres">
      <dgm:prSet presAssocID="{6695CF3A-71DF-9540-A51B-47A2B43E1DE8}" presName="parTransOne" presStyleCnt="0"/>
      <dgm:spPr/>
    </dgm:pt>
    <dgm:pt modelId="{C9133215-F4F1-C944-A220-C22E74D42E96}" type="pres">
      <dgm:prSet presAssocID="{6695CF3A-71DF-9540-A51B-47A2B43E1DE8}" presName="horzOne" presStyleCnt="0"/>
      <dgm:spPr/>
    </dgm:pt>
    <dgm:pt modelId="{62CB0F41-049C-0045-8E83-FA765B783ABE}" type="pres">
      <dgm:prSet presAssocID="{02A87CDD-523E-4640-8CA1-64FA60C35785}" presName="vertTwo" presStyleCnt="0"/>
      <dgm:spPr/>
    </dgm:pt>
    <dgm:pt modelId="{13236CF9-536C-A947-AFAD-8BA4EF489748}" type="pres">
      <dgm:prSet presAssocID="{02A87CDD-523E-4640-8CA1-64FA60C35785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3BD4DF48-1370-9443-AA4E-199CA34FC9F4}" type="pres">
      <dgm:prSet presAssocID="{02A87CDD-523E-4640-8CA1-64FA60C35785}" presName="horzTwo" presStyleCnt="0"/>
      <dgm:spPr/>
    </dgm:pt>
    <dgm:pt modelId="{EEE77B8E-1DD4-F747-A813-897567DFD277}" type="pres">
      <dgm:prSet presAssocID="{6B26D813-516C-E943-A32D-5A77939237B1}" presName="sibSpaceTwo" presStyleCnt="0"/>
      <dgm:spPr/>
    </dgm:pt>
    <dgm:pt modelId="{55EC6BFC-B96B-EE4D-8816-CD4CDE9ED649}" type="pres">
      <dgm:prSet presAssocID="{62180D49-BB8E-BB4D-8437-3CAE26549049}" presName="vertTwo" presStyleCnt="0"/>
      <dgm:spPr/>
    </dgm:pt>
    <dgm:pt modelId="{5347811F-AD24-6443-9DEC-15F4FA23D4FE}" type="pres">
      <dgm:prSet presAssocID="{62180D49-BB8E-BB4D-8437-3CAE26549049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E7F59A6B-7995-0A44-98A9-559BDD8DAB40}" type="pres">
      <dgm:prSet presAssocID="{62180D49-BB8E-BB4D-8437-3CAE26549049}" presName="horzTwo" presStyleCnt="0"/>
      <dgm:spPr/>
    </dgm:pt>
  </dgm:ptLst>
  <dgm:cxnLst>
    <dgm:cxn modelId="{D8242CD6-643F-4347-B620-40A68432E89F}" srcId="{6695CF3A-71DF-9540-A51B-47A2B43E1DE8}" destId="{02A87CDD-523E-4640-8CA1-64FA60C35785}" srcOrd="0" destOrd="0" parTransId="{1C39BD93-968F-AF4A-9C9D-9D64DC7B33BB}" sibTransId="{6B26D813-516C-E943-A32D-5A77939237B1}"/>
    <dgm:cxn modelId="{D023ED49-7A65-DC4B-AC63-317F35CF8C1C}" type="presOf" srcId="{6695CF3A-71DF-9540-A51B-47A2B43E1DE8}" destId="{BA5E1EB9-37CF-044B-B1F2-E4FAE4D71C81}" srcOrd="0" destOrd="0" presId="urn:microsoft.com/office/officeart/2005/8/layout/hierarchy4"/>
    <dgm:cxn modelId="{74E139CB-1362-E44E-969D-249366503360}" type="presOf" srcId="{617B01B6-CE0C-0B41-B990-57459FF87D91}" destId="{1F00066C-FC54-674C-8DA3-3ACCB4BE9655}" srcOrd="0" destOrd="0" presId="urn:microsoft.com/office/officeart/2005/8/layout/hierarchy4"/>
    <dgm:cxn modelId="{DA8498A2-173A-4642-B163-F0D7D3579995}" srcId="{6695CF3A-71DF-9540-A51B-47A2B43E1DE8}" destId="{62180D49-BB8E-BB4D-8437-3CAE26549049}" srcOrd="1" destOrd="0" parTransId="{42AC8A60-7689-DF47-AA8A-F89E46398F9F}" sibTransId="{49FFDDBD-4DE3-9F49-889C-EC208ADD95D7}"/>
    <dgm:cxn modelId="{1FC43411-1CCC-FD49-8888-42BE97F82EE9}" srcId="{617B01B6-CE0C-0B41-B990-57459FF87D91}" destId="{6695CF3A-71DF-9540-A51B-47A2B43E1DE8}" srcOrd="0" destOrd="0" parTransId="{2481340E-90D3-7844-B41F-42688225745B}" sibTransId="{F55751A1-0536-2946-A8D9-BFF79A7E4375}"/>
    <dgm:cxn modelId="{26614CB2-4C13-6544-8301-F87D439F2D84}" type="presOf" srcId="{02A87CDD-523E-4640-8CA1-64FA60C35785}" destId="{13236CF9-536C-A947-AFAD-8BA4EF489748}" srcOrd="0" destOrd="0" presId="urn:microsoft.com/office/officeart/2005/8/layout/hierarchy4"/>
    <dgm:cxn modelId="{8DC778AE-F23C-AC4C-B5E0-F0FE54CBF201}" type="presOf" srcId="{62180D49-BB8E-BB4D-8437-3CAE26549049}" destId="{5347811F-AD24-6443-9DEC-15F4FA23D4FE}" srcOrd="0" destOrd="0" presId="urn:microsoft.com/office/officeart/2005/8/layout/hierarchy4"/>
    <dgm:cxn modelId="{C2201D1C-857A-7447-ABE5-E1CD1D4B6578}" type="presParOf" srcId="{1F00066C-FC54-674C-8DA3-3ACCB4BE9655}" destId="{B9A3309B-728F-E24C-BBEB-3738B04C6BAB}" srcOrd="0" destOrd="0" presId="urn:microsoft.com/office/officeart/2005/8/layout/hierarchy4"/>
    <dgm:cxn modelId="{B1978277-3185-3240-B76A-CC616B08F851}" type="presParOf" srcId="{B9A3309B-728F-E24C-BBEB-3738B04C6BAB}" destId="{BA5E1EB9-37CF-044B-B1F2-E4FAE4D71C81}" srcOrd="0" destOrd="0" presId="urn:microsoft.com/office/officeart/2005/8/layout/hierarchy4"/>
    <dgm:cxn modelId="{2BDCF3D0-9B2E-9D41-8764-BE2C1E2F7699}" type="presParOf" srcId="{B9A3309B-728F-E24C-BBEB-3738B04C6BAB}" destId="{8AD7DDA6-C8C2-C441-A34E-E8155CC635B7}" srcOrd="1" destOrd="0" presId="urn:microsoft.com/office/officeart/2005/8/layout/hierarchy4"/>
    <dgm:cxn modelId="{FC95CFD5-5671-5544-A0EA-AF8521602F45}" type="presParOf" srcId="{B9A3309B-728F-E24C-BBEB-3738B04C6BAB}" destId="{C9133215-F4F1-C944-A220-C22E74D42E96}" srcOrd="2" destOrd="0" presId="urn:microsoft.com/office/officeart/2005/8/layout/hierarchy4"/>
    <dgm:cxn modelId="{9CCF4BA2-5336-0E4D-A172-9A3B88DA9DF1}" type="presParOf" srcId="{C9133215-F4F1-C944-A220-C22E74D42E96}" destId="{62CB0F41-049C-0045-8E83-FA765B783ABE}" srcOrd="0" destOrd="0" presId="urn:microsoft.com/office/officeart/2005/8/layout/hierarchy4"/>
    <dgm:cxn modelId="{E25F4FE6-B993-184F-A5EE-E3E7184E05DF}" type="presParOf" srcId="{62CB0F41-049C-0045-8E83-FA765B783ABE}" destId="{13236CF9-536C-A947-AFAD-8BA4EF489748}" srcOrd="0" destOrd="0" presId="urn:microsoft.com/office/officeart/2005/8/layout/hierarchy4"/>
    <dgm:cxn modelId="{5E295335-93DB-214D-A85B-A46554D0F970}" type="presParOf" srcId="{62CB0F41-049C-0045-8E83-FA765B783ABE}" destId="{3BD4DF48-1370-9443-AA4E-199CA34FC9F4}" srcOrd="1" destOrd="0" presId="urn:microsoft.com/office/officeart/2005/8/layout/hierarchy4"/>
    <dgm:cxn modelId="{DBC9AA2C-BBE9-EA41-B92D-DF687BAA9E7A}" type="presParOf" srcId="{C9133215-F4F1-C944-A220-C22E74D42E96}" destId="{EEE77B8E-1DD4-F747-A813-897567DFD277}" srcOrd="1" destOrd="0" presId="urn:microsoft.com/office/officeart/2005/8/layout/hierarchy4"/>
    <dgm:cxn modelId="{26A5653A-8463-314D-86BF-929CEAFA510E}" type="presParOf" srcId="{C9133215-F4F1-C944-A220-C22E74D42E96}" destId="{55EC6BFC-B96B-EE4D-8816-CD4CDE9ED649}" srcOrd="2" destOrd="0" presId="urn:microsoft.com/office/officeart/2005/8/layout/hierarchy4"/>
    <dgm:cxn modelId="{CFB7CD19-D410-CB4C-BA69-F066834877C8}" type="presParOf" srcId="{55EC6BFC-B96B-EE4D-8816-CD4CDE9ED649}" destId="{5347811F-AD24-6443-9DEC-15F4FA23D4FE}" srcOrd="0" destOrd="0" presId="urn:microsoft.com/office/officeart/2005/8/layout/hierarchy4"/>
    <dgm:cxn modelId="{06F7C661-DFDF-8542-927A-9714B3E815FC}" type="presParOf" srcId="{55EC6BFC-B96B-EE4D-8816-CD4CDE9ED649}" destId="{E7F59A6B-7995-0A44-98A9-559BDD8DAB4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D142A1C-183C-BF4D-96FB-0F09C63735D2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3874FEC7-B085-F342-BAAC-7C1851AF622D}">
      <dgm:prSet/>
      <dgm:spPr/>
      <dgm:t>
        <a:bodyPr/>
        <a:lstStyle/>
        <a:p>
          <a:pPr rtl="0"/>
          <a:r>
            <a:rPr lang="ca-ES" smtClean="0"/>
            <a:t>Difusió: pàg web dels centres, xarxes socials, premsa, jornades, cursos...</a:t>
          </a:r>
          <a:endParaRPr lang="ca-ES"/>
        </a:p>
      </dgm:t>
    </dgm:pt>
    <dgm:pt modelId="{CCDE0253-EF7F-9943-95ED-5D6592BBD174}" type="parTrans" cxnId="{A8948BCC-B01A-2046-A64E-7795F79CC79B}">
      <dgm:prSet/>
      <dgm:spPr/>
      <dgm:t>
        <a:bodyPr/>
        <a:lstStyle/>
        <a:p>
          <a:endParaRPr lang="ca-ES"/>
        </a:p>
      </dgm:t>
    </dgm:pt>
    <dgm:pt modelId="{D27DBE1C-E0D4-0A44-BFA2-CF31923F12F4}" type="sibTrans" cxnId="{A8948BCC-B01A-2046-A64E-7795F79CC79B}">
      <dgm:prSet/>
      <dgm:spPr/>
      <dgm:t>
        <a:bodyPr/>
        <a:lstStyle/>
        <a:p>
          <a:endParaRPr lang="ca-ES"/>
        </a:p>
      </dgm:t>
    </dgm:pt>
    <dgm:pt modelId="{B8C10452-F8F7-4445-8943-BBCD805AFBC0}" type="pres">
      <dgm:prSet presAssocID="{1D142A1C-183C-BF4D-96FB-0F09C63735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E85EF01A-631F-8142-A90B-E434C04430AB}" type="pres">
      <dgm:prSet presAssocID="{3874FEC7-B085-F342-BAAC-7C1851AF622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80BE69C0-E5BD-0541-BF3E-3ACD779FAA6F}" type="presOf" srcId="{1D142A1C-183C-BF4D-96FB-0F09C63735D2}" destId="{B8C10452-F8F7-4445-8943-BBCD805AFBC0}" srcOrd="0" destOrd="0" presId="urn:microsoft.com/office/officeart/2005/8/layout/vList2"/>
    <dgm:cxn modelId="{A8948BCC-B01A-2046-A64E-7795F79CC79B}" srcId="{1D142A1C-183C-BF4D-96FB-0F09C63735D2}" destId="{3874FEC7-B085-F342-BAAC-7C1851AF622D}" srcOrd="0" destOrd="0" parTransId="{CCDE0253-EF7F-9943-95ED-5D6592BBD174}" sibTransId="{D27DBE1C-E0D4-0A44-BFA2-CF31923F12F4}"/>
    <dgm:cxn modelId="{B9111B94-AEC4-CC43-8252-B07901E00150}" type="presOf" srcId="{3874FEC7-B085-F342-BAAC-7C1851AF622D}" destId="{E85EF01A-631F-8142-A90B-E434C04430AB}" srcOrd="0" destOrd="0" presId="urn:microsoft.com/office/officeart/2005/8/layout/vList2"/>
    <dgm:cxn modelId="{78719D06-5FB4-5E46-B72B-E36F722333FC}" type="presParOf" srcId="{B8C10452-F8F7-4445-8943-BBCD805AFBC0}" destId="{E85EF01A-631F-8142-A90B-E434C04430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F31931-92E7-8742-BA74-2FA550CE988D}" type="doc">
      <dgm:prSet loTypeId="urn:microsoft.com/office/officeart/2005/8/layout/default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C77AC6BB-2D9A-694A-8AD7-6927770F5E2A}">
      <dgm:prSet/>
      <dgm:spPr/>
      <dgm:t>
        <a:bodyPr/>
        <a:lstStyle/>
        <a:p>
          <a:pPr rtl="0"/>
          <a:r>
            <a:rPr lang="ca-ES" dirty="0" smtClean="0"/>
            <a:t>Documental</a:t>
          </a:r>
        </a:p>
        <a:p>
          <a:pPr rtl="0"/>
          <a:r>
            <a:rPr lang="ca-ES" dirty="0" smtClean="0"/>
            <a:t> “</a:t>
          </a:r>
          <a:r>
            <a:rPr lang="ca-ES" dirty="0" err="1" smtClean="0"/>
            <a:t>Before</a:t>
          </a:r>
          <a:r>
            <a:rPr lang="ca-ES" dirty="0" smtClean="0"/>
            <a:t> </a:t>
          </a:r>
          <a:r>
            <a:rPr lang="ca-ES" dirty="0" err="1" smtClean="0"/>
            <a:t>the</a:t>
          </a:r>
          <a:r>
            <a:rPr lang="ca-ES" dirty="0" smtClean="0"/>
            <a:t> </a:t>
          </a:r>
          <a:r>
            <a:rPr lang="ca-ES" dirty="0" err="1" smtClean="0"/>
            <a:t>Flood</a:t>
          </a:r>
          <a:r>
            <a:rPr lang="ca-ES" dirty="0" smtClean="0"/>
            <a:t>” </a:t>
          </a:r>
        </a:p>
        <a:p>
          <a:pPr rtl="0"/>
          <a:r>
            <a:rPr lang="ca-ES" dirty="0" smtClean="0"/>
            <a:t>(Antes que </a:t>
          </a:r>
          <a:r>
            <a:rPr lang="ca-ES" dirty="0" err="1" smtClean="0"/>
            <a:t>sea</a:t>
          </a:r>
          <a:r>
            <a:rPr lang="ca-ES" dirty="0" smtClean="0"/>
            <a:t> </a:t>
          </a:r>
          <a:r>
            <a:rPr lang="ca-ES" dirty="0" err="1" smtClean="0"/>
            <a:t>tarde</a:t>
          </a:r>
          <a:r>
            <a:rPr lang="ca-ES" dirty="0" smtClean="0"/>
            <a:t>)</a:t>
          </a:r>
        </a:p>
        <a:p>
          <a:pPr rtl="0"/>
          <a:endParaRPr lang="ca-ES" dirty="0" smtClean="0"/>
        </a:p>
        <a:p>
          <a:pPr rtl="0"/>
          <a:r>
            <a:rPr lang="ca-ES" dirty="0" smtClean="0"/>
            <a:t> </a:t>
          </a:r>
          <a:r>
            <a:rPr lang="ca-ES" dirty="0" smtClean="0"/>
            <a:t>de Leonardo di </a:t>
          </a:r>
          <a:r>
            <a:rPr lang="ca-ES" dirty="0" err="1" smtClean="0"/>
            <a:t>Caprio</a:t>
          </a:r>
          <a:endParaRPr lang="ca-ES" dirty="0"/>
        </a:p>
      </dgm:t>
    </dgm:pt>
    <dgm:pt modelId="{3F41ACCA-DFFC-C442-904D-081B4EC2775A}" type="parTrans" cxnId="{2CF481D1-2AA6-7442-B05D-9446A79BD42F}">
      <dgm:prSet/>
      <dgm:spPr/>
      <dgm:t>
        <a:bodyPr/>
        <a:lstStyle/>
        <a:p>
          <a:endParaRPr lang="ca-ES"/>
        </a:p>
      </dgm:t>
    </dgm:pt>
    <dgm:pt modelId="{EEC965AB-E859-4D4D-BCD8-9903270FB91E}" type="sibTrans" cxnId="{2CF481D1-2AA6-7442-B05D-9446A79BD42F}">
      <dgm:prSet/>
      <dgm:spPr/>
      <dgm:t>
        <a:bodyPr/>
        <a:lstStyle/>
        <a:p>
          <a:endParaRPr lang="ca-ES"/>
        </a:p>
      </dgm:t>
    </dgm:pt>
    <dgm:pt modelId="{0B2F15BF-E1E5-404A-8AD6-B74E5AD212E8}" type="pres">
      <dgm:prSet presAssocID="{F6F31931-92E7-8742-BA74-2FA550CE98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4D7ABAC9-CC03-5445-BF57-04E9E140BF96}" type="pres">
      <dgm:prSet presAssocID="{C77AC6BB-2D9A-694A-8AD7-6927770F5E2A}" presName="node" presStyleLbl="node1" presStyleIdx="0" presStyleCnt="1" custScaleY="133169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678AE68B-8B71-5E4A-9607-B6404CEF11C2}" type="presOf" srcId="{F6F31931-92E7-8742-BA74-2FA550CE988D}" destId="{0B2F15BF-E1E5-404A-8AD6-B74E5AD212E8}" srcOrd="0" destOrd="0" presId="urn:microsoft.com/office/officeart/2005/8/layout/default"/>
    <dgm:cxn modelId="{2CF481D1-2AA6-7442-B05D-9446A79BD42F}" srcId="{F6F31931-92E7-8742-BA74-2FA550CE988D}" destId="{C77AC6BB-2D9A-694A-8AD7-6927770F5E2A}" srcOrd="0" destOrd="0" parTransId="{3F41ACCA-DFFC-C442-904D-081B4EC2775A}" sibTransId="{EEC965AB-E859-4D4D-BCD8-9903270FB91E}"/>
    <dgm:cxn modelId="{4AC88A4E-4796-2441-BE87-AA1D40B570A6}" type="presOf" srcId="{C77AC6BB-2D9A-694A-8AD7-6927770F5E2A}" destId="{4D7ABAC9-CC03-5445-BF57-04E9E140BF96}" srcOrd="0" destOrd="0" presId="urn:microsoft.com/office/officeart/2005/8/layout/default"/>
    <dgm:cxn modelId="{0E1B3B44-3377-9349-8DC5-5B4D65DCAF70}" type="presParOf" srcId="{0B2F15BF-E1E5-404A-8AD6-B74E5AD212E8}" destId="{4D7ABAC9-CC03-5445-BF57-04E9E140BF9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D5D0950-D000-8447-9982-3FBD8FCFB482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5BE95CCE-6F28-4146-B4CE-81C59C06D35F}">
      <dgm:prSet/>
      <dgm:spPr/>
      <dgm:t>
        <a:bodyPr/>
        <a:lstStyle/>
        <a:p>
          <a:pPr rtl="0"/>
          <a:r>
            <a:rPr lang="es-ES" smtClean="0"/>
            <a:t>instagram: #palmoiletwinning</a:t>
          </a:r>
          <a:endParaRPr lang="es-ES"/>
        </a:p>
      </dgm:t>
    </dgm:pt>
    <dgm:pt modelId="{D1395250-B527-524E-A27F-7E04AFDC2EA4}" type="parTrans" cxnId="{E6510E82-51D4-6A4A-BD11-B33467CF6B38}">
      <dgm:prSet/>
      <dgm:spPr/>
      <dgm:t>
        <a:bodyPr/>
        <a:lstStyle/>
        <a:p>
          <a:endParaRPr lang="ca-ES"/>
        </a:p>
      </dgm:t>
    </dgm:pt>
    <dgm:pt modelId="{132DDC7D-289B-4443-A60C-69C23BF65E34}" type="sibTrans" cxnId="{E6510E82-51D4-6A4A-BD11-B33467CF6B38}">
      <dgm:prSet/>
      <dgm:spPr/>
      <dgm:t>
        <a:bodyPr/>
        <a:lstStyle/>
        <a:p>
          <a:endParaRPr lang="ca-ES"/>
        </a:p>
      </dgm:t>
    </dgm:pt>
    <dgm:pt modelId="{5C000442-5B3E-6B47-B9E1-4BF6C6559196}">
      <dgm:prSet/>
      <dgm:spPr/>
      <dgm:t>
        <a:bodyPr/>
        <a:lstStyle/>
        <a:p>
          <a:pPr rtl="0"/>
          <a:r>
            <a:rPr lang="es-ES" smtClean="0"/>
            <a:t>twitter: #palmoiletwinning</a:t>
          </a:r>
          <a:endParaRPr lang="es-ES"/>
        </a:p>
      </dgm:t>
    </dgm:pt>
    <dgm:pt modelId="{4F6DBE21-9F5A-2A44-BC12-B74505C945B2}" type="parTrans" cxnId="{14597E5C-29FA-8947-8D9B-5BF50B665537}">
      <dgm:prSet/>
      <dgm:spPr/>
      <dgm:t>
        <a:bodyPr/>
        <a:lstStyle/>
        <a:p>
          <a:endParaRPr lang="ca-ES"/>
        </a:p>
      </dgm:t>
    </dgm:pt>
    <dgm:pt modelId="{A9113994-B823-114C-80E4-DDAF98106B23}" type="sibTrans" cxnId="{14597E5C-29FA-8947-8D9B-5BF50B665537}">
      <dgm:prSet/>
      <dgm:spPr/>
      <dgm:t>
        <a:bodyPr/>
        <a:lstStyle/>
        <a:p>
          <a:endParaRPr lang="ca-ES"/>
        </a:p>
      </dgm:t>
    </dgm:pt>
    <dgm:pt modelId="{75AC1504-FA30-6B4D-B139-E143621F7DD0}" type="pres">
      <dgm:prSet presAssocID="{2D5D0950-D000-8447-9982-3FBD8FCFB48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a-ES"/>
        </a:p>
      </dgm:t>
    </dgm:pt>
    <dgm:pt modelId="{0F2F212B-864A-D041-8B2D-6BB279D912B6}" type="pres">
      <dgm:prSet presAssocID="{5BE95CCE-6F28-4146-B4CE-81C59C06D35F}" presName="thickLine" presStyleLbl="alignNode1" presStyleIdx="0" presStyleCnt="2"/>
      <dgm:spPr/>
    </dgm:pt>
    <dgm:pt modelId="{6782467C-7A02-BB4D-8CC2-70E9993BC589}" type="pres">
      <dgm:prSet presAssocID="{5BE95CCE-6F28-4146-B4CE-81C59C06D35F}" presName="horz1" presStyleCnt="0"/>
      <dgm:spPr/>
    </dgm:pt>
    <dgm:pt modelId="{C4EFBE62-F1A6-7045-AED9-FB0E8F0EFF4A}" type="pres">
      <dgm:prSet presAssocID="{5BE95CCE-6F28-4146-B4CE-81C59C06D35F}" presName="tx1" presStyleLbl="revTx" presStyleIdx="0" presStyleCnt="2"/>
      <dgm:spPr/>
      <dgm:t>
        <a:bodyPr/>
        <a:lstStyle/>
        <a:p>
          <a:endParaRPr lang="ca-ES"/>
        </a:p>
      </dgm:t>
    </dgm:pt>
    <dgm:pt modelId="{BCF569D3-F09C-0344-9DBB-206FDDC6078F}" type="pres">
      <dgm:prSet presAssocID="{5BE95CCE-6F28-4146-B4CE-81C59C06D35F}" presName="vert1" presStyleCnt="0"/>
      <dgm:spPr/>
    </dgm:pt>
    <dgm:pt modelId="{8403F9DD-822D-F84E-9743-3B183F29D3E9}" type="pres">
      <dgm:prSet presAssocID="{5C000442-5B3E-6B47-B9E1-4BF6C6559196}" presName="thickLine" presStyleLbl="alignNode1" presStyleIdx="1" presStyleCnt="2"/>
      <dgm:spPr/>
    </dgm:pt>
    <dgm:pt modelId="{20BA329D-0255-1648-8405-084547B8D0B7}" type="pres">
      <dgm:prSet presAssocID="{5C000442-5B3E-6B47-B9E1-4BF6C6559196}" presName="horz1" presStyleCnt="0"/>
      <dgm:spPr/>
    </dgm:pt>
    <dgm:pt modelId="{3B108F90-E46B-6841-8D3A-3E285FEC8768}" type="pres">
      <dgm:prSet presAssocID="{5C000442-5B3E-6B47-B9E1-4BF6C6559196}" presName="tx1" presStyleLbl="revTx" presStyleIdx="1" presStyleCnt="2"/>
      <dgm:spPr/>
      <dgm:t>
        <a:bodyPr/>
        <a:lstStyle/>
        <a:p>
          <a:endParaRPr lang="ca-ES"/>
        </a:p>
      </dgm:t>
    </dgm:pt>
    <dgm:pt modelId="{29261EE5-55B0-1D42-8C3F-2A2BAAB172EB}" type="pres">
      <dgm:prSet presAssocID="{5C000442-5B3E-6B47-B9E1-4BF6C6559196}" presName="vert1" presStyleCnt="0"/>
      <dgm:spPr/>
    </dgm:pt>
  </dgm:ptLst>
  <dgm:cxnLst>
    <dgm:cxn modelId="{1099A22B-18AF-8E44-8A8E-F18B75F9654C}" type="presOf" srcId="{5C000442-5B3E-6B47-B9E1-4BF6C6559196}" destId="{3B108F90-E46B-6841-8D3A-3E285FEC8768}" srcOrd="0" destOrd="0" presId="urn:microsoft.com/office/officeart/2008/layout/LinedList"/>
    <dgm:cxn modelId="{D510A184-15A4-D940-AEF7-C71811582DBB}" type="presOf" srcId="{2D5D0950-D000-8447-9982-3FBD8FCFB482}" destId="{75AC1504-FA30-6B4D-B139-E143621F7DD0}" srcOrd="0" destOrd="0" presId="urn:microsoft.com/office/officeart/2008/layout/LinedList"/>
    <dgm:cxn modelId="{E6510E82-51D4-6A4A-BD11-B33467CF6B38}" srcId="{2D5D0950-D000-8447-9982-3FBD8FCFB482}" destId="{5BE95CCE-6F28-4146-B4CE-81C59C06D35F}" srcOrd="0" destOrd="0" parTransId="{D1395250-B527-524E-A27F-7E04AFDC2EA4}" sibTransId="{132DDC7D-289B-4443-A60C-69C23BF65E34}"/>
    <dgm:cxn modelId="{14597E5C-29FA-8947-8D9B-5BF50B665537}" srcId="{2D5D0950-D000-8447-9982-3FBD8FCFB482}" destId="{5C000442-5B3E-6B47-B9E1-4BF6C6559196}" srcOrd="1" destOrd="0" parTransId="{4F6DBE21-9F5A-2A44-BC12-B74505C945B2}" sibTransId="{A9113994-B823-114C-80E4-DDAF98106B23}"/>
    <dgm:cxn modelId="{F5F615A1-82B7-6A4F-9710-81C6E3243F1E}" type="presOf" srcId="{5BE95CCE-6F28-4146-B4CE-81C59C06D35F}" destId="{C4EFBE62-F1A6-7045-AED9-FB0E8F0EFF4A}" srcOrd="0" destOrd="0" presId="urn:microsoft.com/office/officeart/2008/layout/LinedList"/>
    <dgm:cxn modelId="{5293A2E2-50E7-A943-A527-837EEB181F3B}" type="presParOf" srcId="{75AC1504-FA30-6B4D-B139-E143621F7DD0}" destId="{0F2F212B-864A-D041-8B2D-6BB279D912B6}" srcOrd="0" destOrd="0" presId="urn:microsoft.com/office/officeart/2008/layout/LinedList"/>
    <dgm:cxn modelId="{8E328C45-06C6-5445-A289-C499CB6DC155}" type="presParOf" srcId="{75AC1504-FA30-6B4D-B139-E143621F7DD0}" destId="{6782467C-7A02-BB4D-8CC2-70E9993BC589}" srcOrd="1" destOrd="0" presId="urn:microsoft.com/office/officeart/2008/layout/LinedList"/>
    <dgm:cxn modelId="{F85FE504-2BC7-4746-8ED0-9173B2EA7F0A}" type="presParOf" srcId="{6782467C-7A02-BB4D-8CC2-70E9993BC589}" destId="{C4EFBE62-F1A6-7045-AED9-FB0E8F0EFF4A}" srcOrd="0" destOrd="0" presId="urn:microsoft.com/office/officeart/2008/layout/LinedList"/>
    <dgm:cxn modelId="{2143644E-D847-A741-918C-D06CA04D5429}" type="presParOf" srcId="{6782467C-7A02-BB4D-8CC2-70E9993BC589}" destId="{BCF569D3-F09C-0344-9DBB-206FDDC6078F}" srcOrd="1" destOrd="0" presId="urn:microsoft.com/office/officeart/2008/layout/LinedList"/>
    <dgm:cxn modelId="{0B0916FD-B6A3-CC45-9B4F-1EB8404A93BE}" type="presParOf" srcId="{75AC1504-FA30-6B4D-B139-E143621F7DD0}" destId="{8403F9DD-822D-F84E-9743-3B183F29D3E9}" srcOrd="2" destOrd="0" presId="urn:microsoft.com/office/officeart/2008/layout/LinedList"/>
    <dgm:cxn modelId="{A5E8CB0E-3CE6-A846-AD33-503E82489E08}" type="presParOf" srcId="{75AC1504-FA30-6B4D-B139-E143621F7DD0}" destId="{20BA329D-0255-1648-8405-084547B8D0B7}" srcOrd="3" destOrd="0" presId="urn:microsoft.com/office/officeart/2008/layout/LinedList"/>
    <dgm:cxn modelId="{294C1DCD-8682-8A40-8755-02FD5FD20C7C}" type="presParOf" srcId="{20BA329D-0255-1648-8405-084547B8D0B7}" destId="{3B108F90-E46B-6841-8D3A-3E285FEC8768}" srcOrd="0" destOrd="0" presId="urn:microsoft.com/office/officeart/2008/layout/LinedList"/>
    <dgm:cxn modelId="{5E997F34-F6A3-544D-9280-4C8C5223F198}" type="presParOf" srcId="{20BA329D-0255-1648-8405-084547B8D0B7}" destId="{29261EE5-55B0-1D42-8C3F-2A2BAAB172E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B54931C-5A10-7147-A508-56EB6968CCA9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45EB7CF2-3C9C-5D4F-A8D0-67DD43461DC2}">
      <dgm:prSet/>
      <dgm:spPr/>
      <dgm:t>
        <a:bodyPr/>
        <a:lstStyle/>
        <a:p>
          <a:pPr rtl="0"/>
          <a:r>
            <a:rPr lang="ca-ES" smtClean="0"/>
            <a:t>Avaluació:</a:t>
          </a:r>
          <a:endParaRPr lang="ca-ES"/>
        </a:p>
      </dgm:t>
    </dgm:pt>
    <dgm:pt modelId="{65889A8D-EAA7-144A-8FA6-7F4A18D15D6D}" type="parTrans" cxnId="{D6045889-247C-2941-ADA4-2CEBD18AC60B}">
      <dgm:prSet/>
      <dgm:spPr/>
      <dgm:t>
        <a:bodyPr/>
        <a:lstStyle/>
        <a:p>
          <a:endParaRPr lang="ca-ES"/>
        </a:p>
      </dgm:t>
    </dgm:pt>
    <dgm:pt modelId="{9F662BFC-0440-A745-8395-006766000D2C}" type="sibTrans" cxnId="{D6045889-247C-2941-ADA4-2CEBD18AC60B}">
      <dgm:prSet/>
      <dgm:spPr/>
      <dgm:t>
        <a:bodyPr/>
        <a:lstStyle/>
        <a:p>
          <a:endParaRPr lang="ca-ES"/>
        </a:p>
      </dgm:t>
    </dgm:pt>
    <dgm:pt modelId="{96349A5D-9F32-4348-AB68-0AE9727E886B}">
      <dgm:prSet/>
      <dgm:spPr/>
      <dgm:t>
        <a:bodyPr/>
        <a:lstStyle/>
        <a:p>
          <a:pPr rtl="0"/>
          <a:r>
            <a:rPr lang="ca-ES" smtClean="0"/>
            <a:t>Alumnes</a:t>
          </a:r>
          <a:endParaRPr lang="ca-ES"/>
        </a:p>
      </dgm:t>
    </dgm:pt>
    <dgm:pt modelId="{9647FDA6-CFCC-2B4F-AA2F-0F08482FE2D8}" type="parTrans" cxnId="{0A2E39A8-CDE2-AF49-A12A-64B8FAA8B54C}">
      <dgm:prSet/>
      <dgm:spPr/>
      <dgm:t>
        <a:bodyPr/>
        <a:lstStyle/>
        <a:p>
          <a:endParaRPr lang="ca-ES"/>
        </a:p>
      </dgm:t>
    </dgm:pt>
    <dgm:pt modelId="{3E0BFF51-B8CC-4047-AEA2-029FD2514C6D}" type="sibTrans" cxnId="{0A2E39A8-CDE2-AF49-A12A-64B8FAA8B54C}">
      <dgm:prSet/>
      <dgm:spPr/>
      <dgm:t>
        <a:bodyPr/>
        <a:lstStyle/>
        <a:p>
          <a:endParaRPr lang="ca-ES"/>
        </a:p>
      </dgm:t>
    </dgm:pt>
    <dgm:pt modelId="{95DE1EAF-13F2-7B49-99C1-CE6154586FA9}">
      <dgm:prSet/>
      <dgm:spPr/>
      <dgm:t>
        <a:bodyPr/>
        <a:lstStyle/>
        <a:p>
          <a:pPr rtl="0"/>
          <a:r>
            <a:rPr lang="ca-ES" dirty="0" smtClean="0"/>
            <a:t>Professores</a:t>
          </a:r>
          <a:endParaRPr lang="ca-ES" dirty="0"/>
        </a:p>
      </dgm:t>
    </dgm:pt>
    <dgm:pt modelId="{21E6EF40-A3CA-F44A-96A5-58D6A84E1030}" type="parTrans" cxnId="{850DA035-008C-EE46-8D84-9A24EAE03FAF}">
      <dgm:prSet/>
      <dgm:spPr/>
      <dgm:t>
        <a:bodyPr/>
        <a:lstStyle/>
        <a:p>
          <a:endParaRPr lang="ca-ES"/>
        </a:p>
      </dgm:t>
    </dgm:pt>
    <dgm:pt modelId="{936C0A4F-F108-6048-8A32-F98394D50CCD}" type="sibTrans" cxnId="{850DA035-008C-EE46-8D84-9A24EAE03FAF}">
      <dgm:prSet/>
      <dgm:spPr/>
      <dgm:t>
        <a:bodyPr/>
        <a:lstStyle/>
        <a:p>
          <a:endParaRPr lang="ca-ES"/>
        </a:p>
      </dgm:t>
    </dgm:pt>
    <dgm:pt modelId="{484D4C7F-6BAB-F645-AAEC-4CB08628C5B1}">
      <dgm:prSet/>
      <dgm:spPr/>
      <dgm:t>
        <a:bodyPr/>
        <a:lstStyle/>
        <a:p>
          <a:pPr rtl="0"/>
          <a:r>
            <a:rPr lang="ca-ES" dirty="0" smtClean="0"/>
            <a:t>Principi, </a:t>
          </a:r>
          <a:r>
            <a:rPr lang="ca-ES" dirty="0" smtClean="0"/>
            <a:t>al mig </a:t>
          </a:r>
          <a:r>
            <a:rPr lang="ca-ES" dirty="0" smtClean="0"/>
            <a:t>i final del projecte</a:t>
          </a:r>
          <a:endParaRPr lang="ca-ES" dirty="0"/>
        </a:p>
      </dgm:t>
    </dgm:pt>
    <dgm:pt modelId="{BD3FDFAE-5F11-1D46-B808-FF310162D39D}" type="parTrans" cxnId="{CC1A3544-33A8-F54E-A9AF-54A11AD6E718}">
      <dgm:prSet/>
      <dgm:spPr/>
      <dgm:t>
        <a:bodyPr/>
        <a:lstStyle/>
        <a:p>
          <a:endParaRPr lang="ca-ES"/>
        </a:p>
      </dgm:t>
    </dgm:pt>
    <dgm:pt modelId="{42697051-CC25-6142-A78D-5443E2C55587}" type="sibTrans" cxnId="{CC1A3544-33A8-F54E-A9AF-54A11AD6E718}">
      <dgm:prSet/>
      <dgm:spPr/>
      <dgm:t>
        <a:bodyPr/>
        <a:lstStyle/>
        <a:p>
          <a:endParaRPr lang="ca-ES"/>
        </a:p>
      </dgm:t>
    </dgm:pt>
    <dgm:pt modelId="{20B1606E-6820-974D-B3DB-2A421625049C}" type="pres">
      <dgm:prSet presAssocID="{1B54931C-5A10-7147-A508-56EB6968CCA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a-ES"/>
        </a:p>
      </dgm:t>
    </dgm:pt>
    <dgm:pt modelId="{80F0D357-43F4-E945-9E0D-06F2AE8C4C02}" type="pres">
      <dgm:prSet presAssocID="{45EB7CF2-3C9C-5D4F-A8D0-67DD43461DC2}" presName="vertOne" presStyleCnt="0"/>
      <dgm:spPr/>
    </dgm:pt>
    <dgm:pt modelId="{4E1579F0-463F-5A4E-94A4-29776F794DE7}" type="pres">
      <dgm:prSet presAssocID="{45EB7CF2-3C9C-5D4F-A8D0-67DD43461DC2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8CC90AAF-09F0-E044-8101-FA822D492AB8}" type="pres">
      <dgm:prSet presAssocID="{45EB7CF2-3C9C-5D4F-A8D0-67DD43461DC2}" presName="parTransOne" presStyleCnt="0"/>
      <dgm:spPr/>
    </dgm:pt>
    <dgm:pt modelId="{2908E241-1D00-A448-8102-A7E9C7B89E9D}" type="pres">
      <dgm:prSet presAssocID="{45EB7CF2-3C9C-5D4F-A8D0-67DD43461DC2}" presName="horzOne" presStyleCnt="0"/>
      <dgm:spPr/>
    </dgm:pt>
    <dgm:pt modelId="{5D0BAEAD-19C1-9B4E-8793-2C4A0ABCD091}" type="pres">
      <dgm:prSet presAssocID="{96349A5D-9F32-4348-AB68-0AE9727E886B}" presName="vertTwo" presStyleCnt="0"/>
      <dgm:spPr/>
    </dgm:pt>
    <dgm:pt modelId="{C864A3EA-DB34-3F4C-B735-0ABAF2AA0961}" type="pres">
      <dgm:prSet presAssocID="{96349A5D-9F32-4348-AB68-0AE9727E886B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23F6C808-45A3-D04E-B4DA-2431CEE36A34}" type="pres">
      <dgm:prSet presAssocID="{96349A5D-9F32-4348-AB68-0AE9727E886B}" presName="horzTwo" presStyleCnt="0"/>
      <dgm:spPr/>
    </dgm:pt>
    <dgm:pt modelId="{0C06E562-74B0-7E4A-92E8-B743B92C6665}" type="pres">
      <dgm:prSet presAssocID="{3E0BFF51-B8CC-4047-AEA2-029FD2514C6D}" presName="sibSpaceTwo" presStyleCnt="0"/>
      <dgm:spPr/>
    </dgm:pt>
    <dgm:pt modelId="{3C74049D-B702-CD41-885A-EFAA171E10F1}" type="pres">
      <dgm:prSet presAssocID="{95DE1EAF-13F2-7B49-99C1-CE6154586FA9}" presName="vertTwo" presStyleCnt="0"/>
      <dgm:spPr/>
    </dgm:pt>
    <dgm:pt modelId="{67824484-B29C-7949-8BCF-C35626314FC0}" type="pres">
      <dgm:prSet presAssocID="{95DE1EAF-13F2-7B49-99C1-CE6154586FA9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AF1CF93D-53D1-EE4C-A770-1A9E06CD3D72}" type="pres">
      <dgm:prSet presAssocID="{95DE1EAF-13F2-7B49-99C1-CE6154586FA9}" presName="horzTwo" presStyleCnt="0"/>
      <dgm:spPr/>
    </dgm:pt>
    <dgm:pt modelId="{26CD6ECE-2B8D-8F4F-8020-26FCBC523CC6}" type="pres">
      <dgm:prSet presAssocID="{936C0A4F-F108-6048-8A32-F98394D50CCD}" presName="sibSpaceTwo" presStyleCnt="0"/>
      <dgm:spPr/>
    </dgm:pt>
    <dgm:pt modelId="{84115715-D4FC-5F4F-9FE4-B9AED914A264}" type="pres">
      <dgm:prSet presAssocID="{484D4C7F-6BAB-F645-AAEC-4CB08628C5B1}" presName="vertTwo" presStyleCnt="0"/>
      <dgm:spPr/>
    </dgm:pt>
    <dgm:pt modelId="{7364CA31-913A-A649-A303-54D469C89625}" type="pres">
      <dgm:prSet presAssocID="{484D4C7F-6BAB-F645-AAEC-4CB08628C5B1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28F6891E-D12B-C247-A041-0F897B4524A9}" type="pres">
      <dgm:prSet presAssocID="{484D4C7F-6BAB-F645-AAEC-4CB08628C5B1}" presName="horzTwo" presStyleCnt="0"/>
      <dgm:spPr/>
    </dgm:pt>
  </dgm:ptLst>
  <dgm:cxnLst>
    <dgm:cxn modelId="{64EF049A-9866-AB46-88F9-AD927217ED68}" type="presOf" srcId="{484D4C7F-6BAB-F645-AAEC-4CB08628C5B1}" destId="{7364CA31-913A-A649-A303-54D469C89625}" srcOrd="0" destOrd="0" presId="urn:microsoft.com/office/officeart/2005/8/layout/hierarchy4"/>
    <dgm:cxn modelId="{BEC0DC20-58F9-B742-BE00-572AEF77BB50}" type="presOf" srcId="{1B54931C-5A10-7147-A508-56EB6968CCA9}" destId="{20B1606E-6820-974D-B3DB-2A421625049C}" srcOrd="0" destOrd="0" presId="urn:microsoft.com/office/officeart/2005/8/layout/hierarchy4"/>
    <dgm:cxn modelId="{2A38FDED-E42C-FA42-9A8D-2986FF44E4B0}" type="presOf" srcId="{45EB7CF2-3C9C-5D4F-A8D0-67DD43461DC2}" destId="{4E1579F0-463F-5A4E-94A4-29776F794DE7}" srcOrd="0" destOrd="0" presId="urn:microsoft.com/office/officeart/2005/8/layout/hierarchy4"/>
    <dgm:cxn modelId="{850DA035-008C-EE46-8D84-9A24EAE03FAF}" srcId="{45EB7CF2-3C9C-5D4F-A8D0-67DD43461DC2}" destId="{95DE1EAF-13F2-7B49-99C1-CE6154586FA9}" srcOrd="1" destOrd="0" parTransId="{21E6EF40-A3CA-F44A-96A5-58D6A84E1030}" sibTransId="{936C0A4F-F108-6048-8A32-F98394D50CCD}"/>
    <dgm:cxn modelId="{CC1A3544-33A8-F54E-A9AF-54A11AD6E718}" srcId="{45EB7CF2-3C9C-5D4F-A8D0-67DD43461DC2}" destId="{484D4C7F-6BAB-F645-AAEC-4CB08628C5B1}" srcOrd="2" destOrd="0" parTransId="{BD3FDFAE-5F11-1D46-B808-FF310162D39D}" sibTransId="{42697051-CC25-6142-A78D-5443E2C55587}"/>
    <dgm:cxn modelId="{D6045889-247C-2941-ADA4-2CEBD18AC60B}" srcId="{1B54931C-5A10-7147-A508-56EB6968CCA9}" destId="{45EB7CF2-3C9C-5D4F-A8D0-67DD43461DC2}" srcOrd="0" destOrd="0" parTransId="{65889A8D-EAA7-144A-8FA6-7F4A18D15D6D}" sibTransId="{9F662BFC-0440-A745-8395-006766000D2C}"/>
    <dgm:cxn modelId="{0A2E39A8-CDE2-AF49-A12A-64B8FAA8B54C}" srcId="{45EB7CF2-3C9C-5D4F-A8D0-67DD43461DC2}" destId="{96349A5D-9F32-4348-AB68-0AE9727E886B}" srcOrd="0" destOrd="0" parTransId="{9647FDA6-CFCC-2B4F-AA2F-0F08482FE2D8}" sibTransId="{3E0BFF51-B8CC-4047-AEA2-029FD2514C6D}"/>
    <dgm:cxn modelId="{D2B897A5-D457-ED40-A21E-9933839FF362}" type="presOf" srcId="{96349A5D-9F32-4348-AB68-0AE9727E886B}" destId="{C864A3EA-DB34-3F4C-B735-0ABAF2AA0961}" srcOrd="0" destOrd="0" presId="urn:microsoft.com/office/officeart/2005/8/layout/hierarchy4"/>
    <dgm:cxn modelId="{3E248E20-4221-C045-B000-646552FAE408}" type="presOf" srcId="{95DE1EAF-13F2-7B49-99C1-CE6154586FA9}" destId="{67824484-B29C-7949-8BCF-C35626314FC0}" srcOrd="0" destOrd="0" presId="urn:microsoft.com/office/officeart/2005/8/layout/hierarchy4"/>
    <dgm:cxn modelId="{FA1FB5E6-49E7-B24E-89D8-7B894EEEEBCF}" type="presParOf" srcId="{20B1606E-6820-974D-B3DB-2A421625049C}" destId="{80F0D357-43F4-E945-9E0D-06F2AE8C4C02}" srcOrd="0" destOrd="0" presId="urn:microsoft.com/office/officeart/2005/8/layout/hierarchy4"/>
    <dgm:cxn modelId="{26C33174-716F-294C-A644-E871F47FAA1D}" type="presParOf" srcId="{80F0D357-43F4-E945-9E0D-06F2AE8C4C02}" destId="{4E1579F0-463F-5A4E-94A4-29776F794DE7}" srcOrd="0" destOrd="0" presId="urn:microsoft.com/office/officeart/2005/8/layout/hierarchy4"/>
    <dgm:cxn modelId="{1DE2817E-876E-F14F-910D-E7608383F5B2}" type="presParOf" srcId="{80F0D357-43F4-E945-9E0D-06F2AE8C4C02}" destId="{8CC90AAF-09F0-E044-8101-FA822D492AB8}" srcOrd="1" destOrd="0" presId="urn:microsoft.com/office/officeart/2005/8/layout/hierarchy4"/>
    <dgm:cxn modelId="{5BDD97FE-03F9-B041-86F6-34395C4A37BB}" type="presParOf" srcId="{80F0D357-43F4-E945-9E0D-06F2AE8C4C02}" destId="{2908E241-1D00-A448-8102-A7E9C7B89E9D}" srcOrd="2" destOrd="0" presId="urn:microsoft.com/office/officeart/2005/8/layout/hierarchy4"/>
    <dgm:cxn modelId="{C02681A3-3009-424E-A581-0DF66E23F159}" type="presParOf" srcId="{2908E241-1D00-A448-8102-A7E9C7B89E9D}" destId="{5D0BAEAD-19C1-9B4E-8793-2C4A0ABCD091}" srcOrd="0" destOrd="0" presId="urn:microsoft.com/office/officeart/2005/8/layout/hierarchy4"/>
    <dgm:cxn modelId="{E4A6307C-F752-794E-85D7-066CB62A23B5}" type="presParOf" srcId="{5D0BAEAD-19C1-9B4E-8793-2C4A0ABCD091}" destId="{C864A3EA-DB34-3F4C-B735-0ABAF2AA0961}" srcOrd="0" destOrd="0" presId="urn:microsoft.com/office/officeart/2005/8/layout/hierarchy4"/>
    <dgm:cxn modelId="{2A5F7B0B-5BAD-8E43-A518-D05D41FA0C93}" type="presParOf" srcId="{5D0BAEAD-19C1-9B4E-8793-2C4A0ABCD091}" destId="{23F6C808-45A3-D04E-B4DA-2431CEE36A34}" srcOrd="1" destOrd="0" presId="urn:microsoft.com/office/officeart/2005/8/layout/hierarchy4"/>
    <dgm:cxn modelId="{2E24BA23-ADB1-EF4B-A5E3-22F737F117EA}" type="presParOf" srcId="{2908E241-1D00-A448-8102-A7E9C7B89E9D}" destId="{0C06E562-74B0-7E4A-92E8-B743B92C6665}" srcOrd="1" destOrd="0" presId="urn:microsoft.com/office/officeart/2005/8/layout/hierarchy4"/>
    <dgm:cxn modelId="{B0241A80-EF41-A943-9B8D-D972A041C283}" type="presParOf" srcId="{2908E241-1D00-A448-8102-A7E9C7B89E9D}" destId="{3C74049D-B702-CD41-885A-EFAA171E10F1}" srcOrd="2" destOrd="0" presId="urn:microsoft.com/office/officeart/2005/8/layout/hierarchy4"/>
    <dgm:cxn modelId="{DB2D9E67-D40A-AB44-AAD5-A72FBB9F4286}" type="presParOf" srcId="{3C74049D-B702-CD41-885A-EFAA171E10F1}" destId="{67824484-B29C-7949-8BCF-C35626314FC0}" srcOrd="0" destOrd="0" presId="urn:microsoft.com/office/officeart/2005/8/layout/hierarchy4"/>
    <dgm:cxn modelId="{880B5277-3E2C-DC47-ADBD-99C61079446F}" type="presParOf" srcId="{3C74049D-B702-CD41-885A-EFAA171E10F1}" destId="{AF1CF93D-53D1-EE4C-A770-1A9E06CD3D72}" srcOrd="1" destOrd="0" presId="urn:microsoft.com/office/officeart/2005/8/layout/hierarchy4"/>
    <dgm:cxn modelId="{74C22EF2-ED3A-E348-A8B3-0B699D7E41BA}" type="presParOf" srcId="{2908E241-1D00-A448-8102-A7E9C7B89E9D}" destId="{26CD6ECE-2B8D-8F4F-8020-26FCBC523CC6}" srcOrd="3" destOrd="0" presId="urn:microsoft.com/office/officeart/2005/8/layout/hierarchy4"/>
    <dgm:cxn modelId="{06C42723-9A42-A64A-A5BC-E4FADDD7827B}" type="presParOf" srcId="{2908E241-1D00-A448-8102-A7E9C7B89E9D}" destId="{84115715-D4FC-5F4F-9FE4-B9AED914A264}" srcOrd="4" destOrd="0" presId="urn:microsoft.com/office/officeart/2005/8/layout/hierarchy4"/>
    <dgm:cxn modelId="{6B388AE0-71A2-B449-A229-BEDC5CE03916}" type="presParOf" srcId="{84115715-D4FC-5F4F-9FE4-B9AED914A264}" destId="{7364CA31-913A-A649-A303-54D469C89625}" srcOrd="0" destOrd="0" presId="urn:microsoft.com/office/officeart/2005/8/layout/hierarchy4"/>
    <dgm:cxn modelId="{4FF34958-969F-9F44-A359-7C963D2E3BBC}" type="presParOf" srcId="{84115715-D4FC-5F4F-9FE4-B9AED914A264}" destId="{28F6891E-D12B-C247-A041-0F897B4524A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20EC49A-4057-5043-B6FB-EA031BB4F24F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BE8D0ED-BBEF-4F45-A174-7D4046127F2E}">
      <dgm:prSet custT="1"/>
      <dgm:spPr/>
      <dgm:t>
        <a:bodyPr/>
        <a:lstStyle/>
        <a:p>
          <a:pPr rtl="0"/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Gràcies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 per la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vostra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atenció</a:t>
          </a:r>
          <a:endParaRPr lang="en-US" sz="2400" b="0" dirty="0">
            <a:solidFill>
              <a:srgbClr val="CCFFCC"/>
            </a:solidFill>
            <a:latin typeface="Century Gothic"/>
            <a:cs typeface="Century Gothic"/>
          </a:endParaRPr>
        </a:p>
      </dgm:t>
    </dgm:pt>
    <dgm:pt modelId="{3F42CD87-8B05-EA41-BB29-E1E9D41EA776}" type="parTrans" cxnId="{4BACD786-9830-FF43-A19D-10AAF79A738C}">
      <dgm:prSet/>
      <dgm:spPr/>
      <dgm:t>
        <a:bodyPr/>
        <a:lstStyle/>
        <a:p>
          <a:endParaRPr lang="es-ES"/>
        </a:p>
      </dgm:t>
    </dgm:pt>
    <dgm:pt modelId="{280AACD5-D0C5-2142-88DF-378355705169}" type="sibTrans" cxnId="{4BACD786-9830-FF43-A19D-10AAF79A738C}">
      <dgm:prSet/>
      <dgm:spPr/>
      <dgm:t>
        <a:bodyPr/>
        <a:lstStyle/>
        <a:p>
          <a:endParaRPr lang="es-ES"/>
        </a:p>
      </dgm:t>
    </dgm:pt>
    <dgm:pt modelId="{845596FD-DE20-534C-B2A3-5A8001228807}">
      <dgm:prSet custT="1"/>
      <dgm:spPr/>
      <dgm:t>
        <a:bodyPr/>
        <a:lstStyle/>
        <a:p>
          <a:pPr rtl="0"/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Espero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que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 la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presentació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 us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hagi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semblat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interessant</a:t>
          </a:r>
          <a:endParaRPr lang="en-US" sz="2400" b="0" dirty="0">
            <a:solidFill>
              <a:srgbClr val="CCFFCC"/>
            </a:solidFill>
            <a:latin typeface="Century Gothic"/>
            <a:cs typeface="Century Gothic"/>
          </a:endParaRPr>
        </a:p>
      </dgm:t>
    </dgm:pt>
    <dgm:pt modelId="{644E0F15-B26F-314A-87BC-E591E1645F2B}" type="parTrans" cxnId="{0D7F00A1-B4D3-CB42-9E45-56262BF54150}">
      <dgm:prSet/>
      <dgm:spPr/>
      <dgm:t>
        <a:bodyPr/>
        <a:lstStyle/>
        <a:p>
          <a:endParaRPr lang="es-ES"/>
        </a:p>
      </dgm:t>
    </dgm:pt>
    <dgm:pt modelId="{00D8B129-9C1C-DE4D-A503-D1A6C7F5607A}" type="sibTrans" cxnId="{0D7F00A1-B4D3-CB42-9E45-56262BF54150}">
      <dgm:prSet/>
      <dgm:spPr/>
      <dgm:t>
        <a:bodyPr/>
        <a:lstStyle/>
        <a:p>
          <a:endParaRPr lang="es-ES"/>
        </a:p>
      </dgm:t>
    </dgm:pt>
    <dgm:pt modelId="{B40DD59F-7890-D645-A357-27351E7F8F74}">
      <dgm:prSet custT="1"/>
      <dgm:spPr/>
      <dgm:t>
        <a:bodyPr/>
        <a:lstStyle/>
        <a:p>
          <a:pPr rtl="0"/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Cap </a:t>
          </a:r>
          <a:r>
            <a:rPr lang="en-US" sz="2400" b="0" dirty="0" err="1" smtClean="0">
              <a:solidFill>
                <a:srgbClr val="CCFFCC"/>
              </a:solidFill>
              <a:latin typeface="Century Gothic"/>
              <a:cs typeface="Century Gothic"/>
            </a:rPr>
            <a:t>pregunta</a:t>
          </a:r>
          <a:r>
            <a:rPr lang="en-US" sz="2400" b="0" dirty="0" smtClean="0">
              <a:solidFill>
                <a:srgbClr val="CCFFCC"/>
              </a:solidFill>
              <a:latin typeface="Century Gothic"/>
              <a:cs typeface="Century Gothic"/>
            </a:rPr>
            <a:t>? </a:t>
          </a:r>
          <a:endParaRPr lang="en-US" sz="2400" b="0" dirty="0">
            <a:solidFill>
              <a:srgbClr val="CCFFCC"/>
            </a:solidFill>
            <a:latin typeface="Century Gothic"/>
            <a:cs typeface="Century Gothic"/>
          </a:endParaRPr>
        </a:p>
      </dgm:t>
    </dgm:pt>
    <dgm:pt modelId="{9A451D2F-66A5-F14B-9BE6-2D8305ABBBB2}" type="parTrans" cxnId="{EAF046F5-1BFF-0F48-9101-C17E471BC32B}">
      <dgm:prSet/>
      <dgm:spPr/>
      <dgm:t>
        <a:bodyPr/>
        <a:lstStyle/>
        <a:p>
          <a:endParaRPr lang="es-ES"/>
        </a:p>
      </dgm:t>
    </dgm:pt>
    <dgm:pt modelId="{4BC95137-8750-0A42-A68C-64E8688913EA}" type="sibTrans" cxnId="{EAF046F5-1BFF-0F48-9101-C17E471BC32B}">
      <dgm:prSet/>
      <dgm:spPr/>
      <dgm:t>
        <a:bodyPr/>
        <a:lstStyle/>
        <a:p>
          <a:endParaRPr lang="es-ES"/>
        </a:p>
      </dgm:t>
    </dgm:pt>
    <dgm:pt modelId="{B122FE46-60FE-5A4C-B8A7-66A858C8947E}" type="pres">
      <dgm:prSet presAssocID="{120EC49A-4057-5043-B6FB-EA031BB4F24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3EB773-2E2E-1842-BEE9-4BE3F07FFEBD}" type="pres">
      <dgm:prSet presAssocID="{3BE8D0ED-BBEF-4F45-A174-7D4046127F2E}" presName="parentLin" presStyleCnt="0"/>
      <dgm:spPr/>
    </dgm:pt>
    <dgm:pt modelId="{7B5312BB-DCC1-974D-B59B-79C07D9814D4}" type="pres">
      <dgm:prSet presAssocID="{3BE8D0ED-BBEF-4F45-A174-7D4046127F2E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41C752AC-F916-A14D-B505-1AE8122F44F5}" type="pres">
      <dgm:prSet presAssocID="{3BE8D0ED-BBEF-4F45-A174-7D4046127F2E}" presName="parentText" presStyleLbl="node1" presStyleIdx="0" presStyleCnt="3" custLinFactNeighborX="53284" custLinFactNeighborY="589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B89421-239D-9547-81CC-4446FA36D982}" type="pres">
      <dgm:prSet presAssocID="{3BE8D0ED-BBEF-4F45-A174-7D4046127F2E}" presName="negativeSpace" presStyleCnt="0"/>
      <dgm:spPr/>
    </dgm:pt>
    <dgm:pt modelId="{39F91928-7FCE-594B-A3EB-038E8C7775EF}" type="pres">
      <dgm:prSet presAssocID="{3BE8D0ED-BBEF-4F45-A174-7D4046127F2E}" presName="childText" presStyleLbl="conFgAcc1" presStyleIdx="0" presStyleCnt="3">
        <dgm:presLayoutVars>
          <dgm:bulletEnabled val="1"/>
        </dgm:presLayoutVars>
      </dgm:prSet>
      <dgm:spPr/>
    </dgm:pt>
    <dgm:pt modelId="{42924989-F072-284F-A034-99A98F004BAE}" type="pres">
      <dgm:prSet presAssocID="{280AACD5-D0C5-2142-88DF-378355705169}" presName="spaceBetweenRectangles" presStyleCnt="0"/>
      <dgm:spPr/>
    </dgm:pt>
    <dgm:pt modelId="{0B4C0ECE-6D49-B349-9F5E-EC8BBD14BDDF}" type="pres">
      <dgm:prSet presAssocID="{845596FD-DE20-534C-B2A3-5A8001228807}" presName="parentLin" presStyleCnt="0"/>
      <dgm:spPr/>
    </dgm:pt>
    <dgm:pt modelId="{8253443C-6AFE-B641-8B7E-A094C52A4F7C}" type="pres">
      <dgm:prSet presAssocID="{845596FD-DE20-534C-B2A3-5A8001228807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50B05831-9259-A44D-881A-99BAE122643D}" type="pres">
      <dgm:prSet presAssocID="{845596FD-DE20-534C-B2A3-5A8001228807}" presName="parentText" presStyleLbl="node1" presStyleIdx="1" presStyleCnt="3" custScaleX="117830" custScaleY="14973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87D9EC-479E-824F-9F17-CFBC10765C5D}" type="pres">
      <dgm:prSet presAssocID="{845596FD-DE20-534C-B2A3-5A8001228807}" presName="negativeSpace" presStyleCnt="0"/>
      <dgm:spPr/>
    </dgm:pt>
    <dgm:pt modelId="{A79445D0-362C-524B-8E7C-E4C741C8041E}" type="pres">
      <dgm:prSet presAssocID="{845596FD-DE20-534C-B2A3-5A8001228807}" presName="childText" presStyleLbl="conFgAcc1" presStyleIdx="1" presStyleCnt="3">
        <dgm:presLayoutVars>
          <dgm:bulletEnabled val="1"/>
        </dgm:presLayoutVars>
      </dgm:prSet>
      <dgm:spPr/>
    </dgm:pt>
    <dgm:pt modelId="{FFFC6F50-9349-7643-8C9D-5141BF09C014}" type="pres">
      <dgm:prSet presAssocID="{00D8B129-9C1C-DE4D-A503-D1A6C7F5607A}" presName="spaceBetweenRectangles" presStyleCnt="0"/>
      <dgm:spPr/>
    </dgm:pt>
    <dgm:pt modelId="{C01A9C23-6AFF-1846-8A18-9B7AE093DD7D}" type="pres">
      <dgm:prSet presAssocID="{B40DD59F-7890-D645-A357-27351E7F8F74}" presName="parentLin" presStyleCnt="0"/>
      <dgm:spPr/>
    </dgm:pt>
    <dgm:pt modelId="{DF91EA6E-69F8-CC47-9717-C16DA33831F8}" type="pres">
      <dgm:prSet presAssocID="{B40DD59F-7890-D645-A357-27351E7F8F74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C266C347-1360-FF41-8709-6AEEF7C23F18}" type="pres">
      <dgm:prSet presAssocID="{B40DD59F-7890-D645-A357-27351E7F8F74}" presName="parentText" presStyleLbl="node1" presStyleIdx="2" presStyleCnt="3" custScaleX="57503" custLinFactNeighborX="27802" custLinFactNeighborY="-9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52E00C-006D-0942-AB9C-45D75F9A7974}" type="pres">
      <dgm:prSet presAssocID="{B40DD59F-7890-D645-A357-27351E7F8F74}" presName="negativeSpace" presStyleCnt="0"/>
      <dgm:spPr/>
    </dgm:pt>
    <dgm:pt modelId="{60619F99-4AB4-F04E-B538-6E98847552C7}" type="pres">
      <dgm:prSet presAssocID="{B40DD59F-7890-D645-A357-27351E7F8F74}" presName="childText" presStyleLbl="conFgAcc1" presStyleIdx="2" presStyleCnt="3" custScaleX="625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EF3184-086E-8E42-BD6E-BEC74D1F3BC5}" type="presOf" srcId="{3BE8D0ED-BBEF-4F45-A174-7D4046127F2E}" destId="{41C752AC-F916-A14D-B505-1AE8122F44F5}" srcOrd="1" destOrd="0" presId="urn:microsoft.com/office/officeart/2005/8/layout/list1"/>
    <dgm:cxn modelId="{6B8206DF-A79E-634A-B53B-99F02B5BCE5C}" type="presOf" srcId="{845596FD-DE20-534C-B2A3-5A8001228807}" destId="{8253443C-6AFE-B641-8B7E-A094C52A4F7C}" srcOrd="0" destOrd="0" presId="urn:microsoft.com/office/officeart/2005/8/layout/list1"/>
    <dgm:cxn modelId="{E0F3532D-472B-0F44-9160-33B767C40072}" type="presOf" srcId="{845596FD-DE20-534C-B2A3-5A8001228807}" destId="{50B05831-9259-A44D-881A-99BAE122643D}" srcOrd="1" destOrd="0" presId="urn:microsoft.com/office/officeart/2005/8/layout/list1"/>
    <dgm:cxn modelId="{0D7F00A1-B4D3-CB42-9E45-56262BF54150}" srcId="{120EC49A-4057-5043-B6FB-EA031BB4F24F}" destId="{845596FD-DE20-534C-B2A3-5A8001228807}" srcOrd="1" destOrd="0" parTransId="{644E0F15-B26F-314A-87BC-E591E1645F2B}" sibTransId="{00D8B129-9C1C-DE4D-A503-D1A6C7F5607A}"/>
    <dgm:cxn modelId="{4BACD786-9830-FF43-A19D-10AAF79A738C}" srcId="{120EC49A-4057-5043-B6FB-EA031BB4F24F}" destId="{3BE8D0ED-BBEF-4F45-A174-7D4046127F2E}" srcOrd="0" destOrd="0" parTransId="{3F42CD87-8B05-EA41-BB29-E1E9D41EA776}" sibTransId="{280AACD5-D0C5-2142-88DF-378355705169}"/>
    <dgm:cxn modelId="{EAF046F5-1BFF-0F48-9101-C17E471BC32B}" srcId="{120EC49A-4057-5043-B6FB-EA031BB4F24F}" destId="{B40DD59F-7890-D645-A357-27351E7F8F74}" srcOrd="2" destOrd="0" parTransId="{9A451D2F-66A5-F14B-9BE6-2D8305ABBBB2}" sibTransId="{4BC95137-8750-0A42-A68C-64E8688913EA}"/>
    <dgm:cxn modelId="{3A4FEAC7-AC61-D741-9785-872C4A33AAF9}" type="presOf" srcId="{B40DD59F-7890-D645-A357-27351E7F8F74}" destId="{DF91EA6E-69F8-CC47-9717-C16DA33831F8}" srcOrd="0" destOrd="0" presId="urn:microsoft.com/office/officeart/2005/8/layout/list1"/>
    <dgm:cxn modelId="{A611AC45-A431-8B41-85A8-7E5F971CE96C}" type="presOf" srcId="{3BE8D0ED-BBEF-4F45-A174-7D4046127F2E}" destId="{7B5312BB-DCC1-974D-B59B-79C07D9814D4}" srcOrd="0" destOrd="0" presId="urn:microsoft.com/office/officeart/2005/8/layout/list1"/>
    <dgm:cxn modelId="{C01AFBC3-62DE-6844-9544-489E00D17FDA}" type="presOf" srcId="{120EC49A-4057-5043-B6FB-EA031BB4F24F}" destId="{B122FE46-60FE-5A4C-B8A7-66A858C8947E}" srcOrd="0" destOrd="0" presId="urn:microsoft.com/office/officeart/2005/8/layout/list1"/>
    <dgm:cxn modelId="{9BEC6F47-DB10-A946-8F06-4022C97167B9}" type="presOf" srcId="{B40DD59F-7890-D645-A357-27351E7F8F74}" destId="{C266C347-1360-FF41-8709-6AEEF7C23F18}" srcOrd="1" destOrd="0" presId="urn:microsoft.com/office/officeart/2005/8/layout/list1"/>
    <dgm:cxn modelId="{297BF7A5-2E5C-BC49-832B-EAED2D4DFA3A}" type="presParOf" srcId="{B122FE46-60FE-5A4C-B8A7-66A858C8947E}" destId="{4E3EB773-2E2E-1842-BEE9-4BE3F07FFEBD}" srcOrd="0" destOrd="0" presId="urn:microsoft.com/office/officeart/2005/8/layout/list1"/>
    <dgm:cxn modelId="{3D6F783D-1056-D048-B56D-C4CF785AA3BA}" type="presParOf" srcId="{4E3EB773-2E2E-1842-BEE9-4BE3F07FFEBD}" destId="{7B5312BB-DCC1-974D-B59B-79C07D9814D4}" srcOrd="0" destOrd="0" presId="urn:microsoft.com/office/officeart/2005/8/layout/list1"/>
    <dgm:cxn modelId="{888822D5-43ED-7B4E-9CB3-910B0AC4EDE2}" type="presParOf" srcId="{4E3EB773-2E2E-1842-BEE9-4BE3F07FFEBD}" destId="{41C752AC-F916-A14D-B505-1AE8122F44F5}" srcOrd="1" destOrd="0" presId="urn:microsoft.com/office/officeart/2005/8/layout/list1"/>
    <dgm:cxn modelId="{0C3560C6-A56D-034A-B2D1-24CED8369647}" type="presParOf" srcId="{B122FE46-60FE-5A4C-B8A7-66A858C8947E}" destId="{21B89421-239D-9547-81CC-4446FA36D982}" srcOrd="1" destOrd="0" presId="urn:microsoft.com/office/officeart/2005/8/layout/list1"/>
    <dgm:cxn modelId="{8EB088AD-C035-1844-BFA6-000D2903D703}" type="presParOf" srcId="{B122FE46-60FE-5A4C-B8A7-66A858C8947E}" destId="{39F91928-7FCE-594B-A3EB-038E8C7775EF}" srcOrd="2" destOrd="0" presId="urn:microsoft.com/office/officeart/2005/8/layout/list1"/>
    <dgm:cxn modelId="{95DAF672-7FCE-2741-B022-E2B1511902FF}" type="presParOf" srcId="{B122FE46-60FE-5A4C-B8A7-66A858C8947E}" destId="{42924989-F072-284F-A034-99A98F004BAE}" srcOrd="3" destOrd="0" presId="urn:microsoft.com/office/officeart/2005/8/layout/list1"/>
    <dgm:cxn modelId="{B0B9FF09-1D09-574C-9B4B-37553997377D}" type="presParOf" srcId="{B122FE46-60FE-5A4C-B8A7-66A858C8947E}" destId="{0B4C0ECE-6D49-B349-9F5E-EC8BBD14BDDF}" srcOrd="4" destOrd="0" presId="urn:microsoft.com/office/officeart/2005/8/layout/list1"/>
    <dgm:cxn modelId="{CED809F5-E5E8-6445-86B4-93B96A29F6D4}" type="presParOf" srcId="{0B4C0ECE-6D49-B349-9F5E-EC8BBD14BDDF}" destId="{8253443C-6AFE-B641-8B7E-A094C52A4F7C}" srcOrd="0" destOrd="0" presId="urn:microsoft.com/office/officeart/2005/8/layout/list1"/>
    <dgm:cxn modelId="{CB4B1949-0D73-DF48-92A7-9C5791C7AE56}" type="presParOf" srcId="{0B4C0ECE-6D49-B349-9F5E-EC8BBD14BDDF}" destId="{50B05831-9259-A44D-881A-99BAE122643D}" srcOrd="1" destOrd="0" presId="urn:microsoft.com/office/officeart/2005/8/layout/list1"/>
    <dgm:cxn modelId="{B9441111-A38C-6844-A831-8FBDC91EF4A6}" type="presParOf" srcId="{B122FE46-60FE-5A4C-B8A7-66A858C8947E}" destId="{EA87D9EC-479E-824F-9F17-CFBC10765C5D}" srcOrd="5" destOrd="0" presId="urn:microsoft.com/office/officeart/2005/8/layout/list1"/>
    <dgm:cxn modelId="{88018C11-2C14-4B49-BDBB-5A4B40A4C562}" type="presParOf" srcId="{B122FE46-60FE-5A4C-B8A7-66A858C8947E}" destId="{A79445D0-362C-524B-8E7C-E4C741C8041E}" srcOrd="6" destOrd="0" presId="urn:microsoft.com/office/officeart/2005/8/layout/list1"/>
    <dgm:cxn modelId="{E5531679-ABD6-F14F-9112-F3DCCC9716D0}" type="presParOf" srcId="{B122FE46-60FE-5A4C-B8A7-66A858C8947E}" destId="{FFFC6F50-9349-7643-8C9D-5141BF09C014}" srcOrd="7" destOrd="0" presId="urn:microsoft.com/office/officeart/2005/8/layout/list1"/>
    <dgm:cxn modelId="{CEF562E5-F918-954B-9004-F4CEED017403}" type="presParOf" srcId="{B122FE46-60FE-5A4C-B8A7-66A858C8947E}" destId="{C01A9C23-6AFF-1846-8A18-9B7AE093DD7D}" srcOrd="8" destOrd="0" presId="urn:microsoft.com/office/officeart/2005/8/layout/list1"/>
    <dgm:cxn modelId="{42A82CB3-9036-6F47-8207-9C809FAA7C12}" type="presParOf" srcId="{C01A9C23-6AFF-1846-8A18-9B7AE093DD7D}" destId="{DF91EA6E-69F8-CC47-9717-C16DA33831F8}" srcOrd="0" destOrd="0" presId="urn:microsoft.com/office/officeart/2005/8/layout/list1"/>
    <dgm:cxn modelId="{17F2E8B7-80C5-CB48-8CD4-7B995031C5F9}" type="presParOf" srcId="{C01A9C23-6AFF-1846-8A18-9B7AE093DD7D}" destId="{C266C347-1360-FF41-8709-6AEEF7C23F18}" srcOrd="1" destOrd="0" presId="urn:microsoft.com/office/officeart/2005/8/layout/list1"/>
    <dgm:cxn modelId="{CCA3871D-1A61-D241-84DD-DC1C81108885}" type="presParOf" srcId="{B122FE46-60FE-5A4C-B8A7-66A858C8947E}" destId="{4D52E00C-006D-0942-AB9C-45D75F9A7974}" srcOrd="9" destOrd="0" presId="urn:microsoft.com/office/officeart/2005/8/layout/list1"/>
    <dgm:cxn modelId="{089045CB-CE2F-C346-8956-B64884D1CDBD}" type="presParOf" srcId="{B122FE46-60FE-5A4C-B8A7-66A858C8947E}" destId="{60619F99-4AB4-F04E-B538-6E98847552C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70E2EF-95AA-B144-9956-1BC57EF500DD}" type="doc">
      <dgm:prSet loTypeId="urn:microsoft.com/office/officeart/2009/3/layout/Descending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4655C491-745F-9748-B78A-5D19D493D648}">
      <dgm:prSet/>
      <dgm:spPr/>
      <dgm:t>
        <a:bodyPr/>
        <a:lstStyle/>
        <a:p>
          <a:pPr rtl="0"/>
          <a:r>
            <a:rPr lang="ca-ES" smtClean="0"/>
            <a:t>Presentació de la primera idea</a:t>
          </a:r>
          <a:endParaRPr lang="ca-ES"/>
        </a:p>
      </dgm:t>
    </dgm:pt>
    <dgm:pt modelId="{48AA6CE9-3997-274F-B53C-DA8F3E1CDE33}" type="parTrans" cxnId="{9A5BD4ED-8E3F-3C46-A056-661D22461921}">
      <dgm:prSet/>
      <dgm:spPr/>
      <dgm:t>
        <a:bodyPr/>
        <a:lstStyle/>
        <a:p>
          <a:endParaRPr lang="ca-ES"/>
        </a:p>
      </dgm:t>
    </dgm:pt>
    <dgm:pt modelId="{C73BE1E2-3AA8-BC46-9782-E3D8923B3E7F}" type="sibTrans" cxnId="{9A5BD4ED-8E3F-3C46-A056-661D22461921}">
      <dgm:prSet/>
      <dgm:spPr/>
      <dgm:t>
        <a:bodyPr/>
        <a:lstStyle/>
        <a:p>
          <a:endParaRPr lang="ca-ES"/>
        </a:p>
      </dgm:t>
    </dgm:pt>
    <dgm:pt modelId="{4204177A-EE7B-4149-9CB4-6A1E99867CC4}">
      <dgm:prSet/>
      <dgm:spPr/>
      <dgm:t>
        <a:bodyPr/>
        <a:lstStyle/>
        <a:p>
          <a:pPr rtl="0"/>
          <a:r>
            <a:rPr lang="ca-ES" dirty="0" smtClean="0"/>
            <a:t>Cerca de socis ja coneguts</a:t>
          </a:r>
          <a:endParaRPr lang="ca-ES" dirty="0"/>
        </a:p>
      </dgm:t>
    </dgm:pt>
    <dgm:pt modelId="{64A2DFB1-BC7D-034F-B387-FA8B66FD9C05}" type="parTrans" cxnId="{B84B050D-727F-8447-8BE2-5E3478C00AA0}">
      <dgm:prSet/>
      <dgm:spPr/>
      <dgm:t>
        <a:bodyPr/>
        <a:lstStyle/>
        <a:p>
          <a:endParaRPr lang="ca-ES"/>
        </a:p>
      </dgm:t>
    </dgm:pt>
    <dgm:pt modelId="{2BE6A890-019A-B74E-B2A4-72817DD00E4D}" type="sibTrans" cxnId="{B84B050D-727F-8447-8BE2-5E3478C00AA0}">
      <dgm:prSet/>
      <dgm:spPr/>
      <dgm:t>
        <a:bodyPr/>
        <a:lstStyle/>
        <a:p>
          <a:endParaRPr lang="ca-ES"/>
        </a:p>
      </dgm:t>
    </dgm:pt>
    <dgm:pt modelId="{4EB1E6F2-F5EA-FC40-BF5A-98CAE23D63B1}">
      <dgm:prSet/>
      <dgm:spPr/>
      <dgm:t>
        <a:bodyPr/>
        <a:lstStyle/>
        <a:p>
          <a:pPr rtl="0"/>
          <a:r>
            <a:rPr lang="ca-ES" smtClean="0"/>
            <a:t>EDITA de Lituània: 3  projectes eTwinning i 1 projecte Comenius</a:t>
          </a:r>
          <a:endParaRPr lang="ca-ES"/>
        </a:p>
      </dgm:t>
    </dgm:pt>
    <dgm:pt modelId="{AAD99B2D-EB53-9C47-8089-23090FAC0E0B}" type="parTrans" cxnId="{4E0BF34C-D0E6-9244-AFB3-42EE747385B1}">
      <dgm:prSet/>
      <dgm:spPr/>
      <dgm:t>
        <a:bodyPr/>
        <a:lstStyle/>
        <a:p>
          <a:endParaRPr lang="ca-ES"/>
        </a:p>
      </dgm:t>
    </dgm:pt>
    <dgm:pt modelId="{9AFEB806-716F-B647-9049-FF9556E681C8}" type="sibTrans" cxnId="{4E0BF34C-D0E6-9244-AFB3-42EE747385B1}">
      <dgm:prSet/>
      <dgm:spPr/>
      <dgm:t>
        <a:bodyPr/>
        <a:lstStyle/>
        <a:p>
          <a:endParaRPr lang="ca-ES"/>
        </a:p>
      </dgm:t>
    </dgm:pt>
    <dgm:pt modelId="{F2D88FDA-4513-314E-BE5F-E40497B70C08}">
      <dgm:prSet/>
      <dgm:spPr/>
      <dgm:t>
        <a:bodyPr/>
        <a:lstStyle/>
        <a:p>
          <a:pPr rtl="0"/>
          <a:r>
            <a:rPr lang="ca-ES" dirty="0" smtClean="0"/>
            <a:t>CINZIA d’Itàlia: antiga sòcia de l’Edita i antiga sòcia d’una companya del centre</a:t>
          </a:r>
          <a:endParaRPr lang="ca-ES" dirty="0"/>
        </a:p>
      </dgm:t>
    </dgm:pt>
    <dgm:pt modelId="{6254C128-127D-AC49-9AA9-6E52EE5B8300}" type="parTrans" cxnId="{27D20A5E-2920-3343-A3ED-48083664569F}">
      <dgm:prSet/>
      <dgm:spPr/>
      <dgm:t>
        <a:bodyPr/>
        <a:lstStyle/>
        <a:p>
          <a:endParaRPr lang="ca-ES"/>
        </a:p>
      </dgm:t>
    </dgm:pt>
    <dgm:pt modelId="{3493763E-0CEC-1E40-BCD1-7718F2C7AF51}" type="sibTrans" cxnId="{27D20A5E-2920-3343-A3ED-48083664569F}">
      <dgm:prSet/>
      <dgm:spPr/>
      <dgm:t>
        <a:bodyPr/>
        <a:lstStyle/>
        <a:p>
          <a:endParaRPr lang="ca-ES"/>
        </a:p>
      </dgm:t>
    </dgm:pt>
    <dgm:pt modelId="{C62117C5-AC33-124D-B70A-BF3FA5E60036}" type="pres">
      <dgm:prSet presAssocID="{5670E2EF-95AA-B144-9956-1BC57EF500DD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ca-ES"/>
        </a:p>
      </dgm:t>
    </dgm:pt>
    <dgm:pt modelId="{91FE2DC6-6B5F-434D-8148-948EB6F72F51}" type="pres">
      <dgm:prSet presAssocID="{5670E2EF-95AA-B144-9956-1BC57EF500DD}" presName="arrowNode" presStyleLbl="node1" presStyleIdx="0" presStyleCnt="1"/>
      <dgm:spPr/>
    </dgm:pt>
    <dgm:pt modelId="{0D3E25E8-D5EF-904D-9334-666C01A4AABF}" type="pres">
      <dgm:prSet presAssocID="{4655C491-745F-9748-B78A-5D19D493D648}" presName="txNode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7BC83E02-4B77-FA49-AD90-23F680BBDB01}" type="pres">
      <dgm:prSet presAssocID="{4204177A-EE7B-4149-9CB4-6A1E99867CC4}" presName="txNode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00FA4069-7F51-C647-9CF3-76AB4800F0B6}" type="pres">
      <dgm:prSet presAssocID="{2BE6A890-019A-B74E-B2A4-72817DD00E4D}" presName="dotNode2" presStyleCnt="0"/>
      <dgm:spPr/>
    </dgm:pt>
    <dgm:pt modelId="{66C07B26-2648-5C49-8464-B8C4E9BF2EB7}" type="pres">
      <dgm:prSet presAssocID="{2BE6A890-019A-B74E-B2A4-72817DD00E4D}" presName="dotRepeatNode" presStyleLbl="fgShp" presStyleIdx="0" presStyleCnt="2"/>
      <dgm:spPr/>
      <dgm:t>
        <a:bodyPr/>
        <a:lstStyle/>
        <a:p>
          <a:endParaRPr lang="ca-ES"/>
        </a:p>
      </dgm:t>
    </dgm:pt>
    <dgm:pt modelId="{0F7B246B-E42C-EA4D-A2DE-33893F8E4DCC}" type="pres">
      <dgm:prSet presAssocID="{4EB1E6F2-F5EA-FC40-BF5A-98CAE23D63B1}" presName="txNode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CD2A3BA0-4EE1-3047-B20C-6733F453AC0F}" type="pres">
      <dgm:prSet presAssocID="{9AFEB806-716F-B647-9049-FF9556E681C8}" presName="dotNode3" presStyleCnt="0"/>
      <dgm:spPr/>
    </dgm:pt>
    <dgm:pt modelId="{6BCF2EED-A207-8349-9ADF-29D0270299F7}" type="pres">
      <dgm:prSet presAssocID="{9AFEB806-716F-B647-9049-FF9556E681C8}" presName="dotRepeatNode" presStyleLbl="fgShp" presStyleIdx="1" presStyleCnt="2"/>
      <dgm:spPr/>
      <dgm:t>
        <a:bodyPr/>
        <a:lstStyle/>
        <a:p>
          <a:endParaRPr lang="ca-ES"/>
        </a:p>
      </dgm:t>
    </dgm:pt>
    <dgm:pt modelId="{789DA024-8885-BD48-8AA0-7DA2F5005F6F}" type="pres">
      <dgm:prSet presAssocID="{F2D88FDA-4513-314E-BE5F-E40497B70C08}" presName="txNode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27D20A5E-2920-3343-A3ED-48083664569F}" srcId="{5670E2EF-95AA-B144-9956-1BC57EF500DD}" destId="{F2D88FDA-4513-314E-BE5F-E40497B70C08}" srcOrd="3" destOrd="0" parTransId="{6254C128-127D-AC49-9AA9-6E52EE5B8300}" sibTransId="{3493763E-0CEC-1E40-BCD1-7718F2C7AF51}"/>
    <dgm:cxn modelId="{2DE619DE-3F32-BB43-A415-C32F0F22FC2F}" type="presOf" srcId="{5670E2EF-95AA-B144-9956-1BC57EF500DD}" destId="{C62117C5-AC33-124D-B70A-BF3FA5E60036}" srcOrd="0" destOrd="0" presId="urn:microsoft.com/office/officeart/2009/3/layout/DescendingProcess"/>
    <dgm:cxn modelId="{5FF4D323-AE28-984A-B38A-47A770B73287}" type="presOf" srcId="{2BE6A890-019A-B74E-B2A4-72817DD00E4D}" destId="{66C07B26-2648-5C49-8464-B8C4E9BF2EB7}" srcOrd="0" destOrd="0" presId="urn:microsoft.com/office/officeart/2009/3/layout/DescendingProcess"/>
    <dgm:cxn modelId="{3B7CA15F-83B6-1842-83AF-29357778E6EF}" type="presOf" srcId="{9AFEB806-716F-B647-9049-FF9556E681C8}" destId="{6BCF2EED-A207-8349-9ADF-29D0270299F7}" srcOrd="0" destOrd="0" presId="urn:microsoft.com/office/officeart/2009/3/layout/DescendingProcess"/>
    <dgm:cxn modelId="{5DD0820D-1F19-2542-A49A-0A8C7B0F92BC}" type="presOf" srcId="{F2D88FDA-4513-314E-BE5F-E40497B70C08}" destId="{789DA024-8885-BD48-8AA0-7DA2F5005F6F}" srcOrd="0" destOrd="0" presId="urn:microsoft.com/office/officeart/2009/3/layout/DescendingProcess"/>
    <dgm:cxn modelId="{9A5BD4ED-8E3F-3C46-A056-661D22461921}" srcId="{5670E2EF-95AA-B144-9956-1BC57EF500DD}" destId="{4655C491-745F-9748-B78A-5D19D493D648}" srcOrd="0" destOrd="0" parTransId="{48AA6CE9-3997-274F-B53C-DA8F3E1CDE33}" sibTransId="{C73BE1E2-3AA8-BC46-9782-E3D8923B3E7F}"/>
    <dgm:cxn modelId="{8DF88551-21FB-4344-8A4E-8B03B07548D6}" type="presOf" srcId="{4204177A-EE7B-4149-9CB4-6A1E99867CC4}" destId="{7BC83E02-4B77-FA49-AD90-23F680BBDB01}" srcOrd="0" destOrd="0" presId="urn:microsoft.com/office/officeart/2009/3/layout/DescendingProcess"/>
    <dgm:cxn modelId="{E431A70C-657C-154B-BFE4-BB95DF02B6EF}" type="presOf" srcId="{4655C491-745F-9748-B78A-5D19D493D648}" destId="{0D3E25E8-D5EF-904D-9334-666C01A4AABF}" srcOrd="0" destOrd="0" presId="urn:microsoft.com/office/officeart/2009/3/layout/DescendingProcess"/>
    <dgm:cxn modelId="{4EF0B3B9-5429-5B47-9CD0-A98E24A00635}" type="presOf" srcId="{4EB1E6F2-F5EA-FC40-BF5A-98CAE23D63B1}" destId="{0F7B246B-E42C-EA4D-A2DE-33893F8E4DCC}" srcOrd="0" destOrd="0" presId="urn:microsoft.com/office/officeart/2009/3/layout/DescendingProcess"/>
    <dgm:cxn modelId="{B84B050D-727F-8447-8BE2-5E3478C00AA0}" srcId="{5670E2EF-95AA-B144-9956-1BC57EF500DD}" destId="{4204177A-EE7B-4149-9CB4-6A1E99867CC4}" srcOrd="1" destOrd="0" parTransId="{64A2DFB1-BC7D-034F-B387-FA8B66FD9C05}" sibTransId="{2BE6A890-019A-B74E-B2A4-72817DD00E4D}"/>
    <dgm:cxn modelId="{4E0BF34C-D0E6-9244-AFB3-42EE747385B1}" srcId="{5670E2EF-95AA-B144-9956-1BC57EF500DD}" destId="{4EB1E6F2-F5EA-FC40-BF5A-98CAE23D63B1}" srcOrd="2" destOrd="0" parTransId="{AAD99B2D-EB53-9C47-8089-23090FAC0E0B}" sibTransId="{9AFEB806-716F-B647-9049-FF9556E681C8}"/>
    <dgm:cxn modelId="{D525E727-D10E-2044-8819-9B3CF469305F}" type="presParOf" srcId="{C62117C5-AC33-124D-B70A-BF3FA5E60036}" destId="{91FE2DC6-6B5F-434D-8148-948EB6F72F51}" srcOrd="0" destOrd="0" presId="urn:microsoft.com/office/officeart/2009/3/layout/DescendingProcess"/>
    <dgm:cxn modelId="{93AC2B37-AFBA-254C-A942-ED509795F178}" type="presParOf" srcId="{C62117C5-AC33-124D-B70A-BF3FA5E60036}" destId="{0D3E25E8-D5EF-904D-9334-666C01A4AABF}" srcOrd="1" destOrd="0" presId="urn:microsoft.com/office/officeart/2009/3/layout/DescendingProcess"/>
    <dgm:cxn modelId="{93E72F92-10C8-AE44-B527-B5EFF5517217}" type="presParOf" srcId="{C62117C5-AC33-124D-B70A-BF3FA5E60036}" destId="{7BC83E02-4B77-FA49-AD90-23F680BBDB01}" srcOrd="2" destOrd="0" presId="urn:microsoft.com/office/officeart/2009/3/layout/DescendingProcess"/>
    <dgm:cxn modelId="{8785979A-AA30-FC4A-A01A-53F36AF3B8FD}" type="presParOf" srcId="{C62117C5-AC33-124D-B70A-BF3FA5E60036}" destId="{00FA4069-7F51-C647-9CF3-76AB4800F0B6}" srcOrd="3" destOrd="0" presId="urn:microsoft.com/office/officeart/2009/3/layout/DescendingProcess"/>
    <dgm:cxn modelId="{380B05A5-BE4E-F743-9D9B-CD38C1929E61}" type="presParOf" srcId="{00FA4069-7F51-C647-9CF3-76AB4800F0B6}" destId="{66C07B26-2648-5C49-8464-B8C4E9BF2EB7}" srcOrd="0" destOrd="0" presId="urn:microsoft.com/office/officeart/2009/3/layout/DescendingProcess"/>
    <dgm:cxn modelId="{03E72DD2-9D92-9F44-8A6E-34D0F74D4E09}" type="presParOf" srcId="{C62117C5-AC33-124D-B70A-BF3FA5E60036}" destId="{0F7B246B-E42C-EA4D-A2DE-33893F8E4DCC}" srcOrd="4" destOrd="0" presId="urn:microsoft.com/office/officeart/2009/3/layout/DescendingProcess"/>
    <dgm:cxn modelId="{EBE0B649-3750-934E-A54A-6B2E732D4364}" type="presParOf" srcId="{C62117C5-AC33-124D-B70A-BF3FA5E60036}" destId="{CD2A3BA0-4EE1-3047-B20C-6733F453AC0F}" srcOrd="5" destOrd="0" presId="urn:microsoft.com/office/officeart/2009/3/layout/DescendingProcess"/>
    <dgm:cxn modelId="{D11F0D8A-F93F-E941-B193-230C46961100}" type="presParOf" srcId="{CD2A3BA0-4EE1-3047-B20C-6733F453AC0F}" destId="{6BCF2EED-A207-8349-9ADF-29D0270299F7}" srcOrd="0" destOrd="0" presId="urn:microsoft.com/office/officeart/2009/3/layout/DescendingProcess"/>
    <dgm:cxn modelId="{C3386D50-9627-9B40-9333-702EC3C7687D}" type="presParOf" srcId="{C62117C5-AC33-124D-B70A-BF3FA5E60036}" destId="{789DA024-8885-BD48-8AA0-7DA2F5005F6F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05039B-BD3D-334B-9569-C0D000A31FE6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9A6DF46D-7E8E-2049-802B-1EF50CEA7756}">
      <dgm:prSet/>
      <dgm:spPr/>
      <dgm:t>
        <a:bodyPr/>
        <a:lstStyle/>
        <a:p>
          <a:pPr rtl="0"/>
          <a:r>
            <a:rPr lang="ca-ES" smtClean="0"/>
            <a:t>17 italians (nivell 2n ESO)</a:t>
          </a:r>
          <a:endParaRPr lang="ca-ES"/>
        </a:p>
      </dgm:t>
    </dgm:pt>
    <dgm:pt modelId="{7C9BCCA0-0189-3A46-9295-0F048202B2A6}" type="parTrans" cxnId="{97916FE2-B903-594C-85A8-4256043E0F1C}">
      <dgm:prSet/>
      <dgm:spPr/>
      <dgm:t>
        <a:bodyPr/>
        <a:lstStyle/>
        <a:p>
          <a:endParaRPr lang="ca-ES"/>
        </a:p>
      </dgm:t>
    </dgm:pt>
    <dgm:pt modelId="{3C5C3B19-DC49-3C44-8D56-DBBCA1146EC3}" type="sibTrans" cxnId="{97916FE2-B903-594C-85A8-4256043E0F1C}">
      <dgm:prSet/>
      <dgm:spPr/>
      <dgm:t>
        <a:bodyPr/>
        <a:lstStyle/>
        <a:p>
          <a:endParaRPr lang="ca-ES"/>
        </a:p>
      </dgm:t>
    </dgm:pt>
    <dgm:pt modelId="{DF667E9C-622E-C146-949A-DC574FC99325}">
      <dgm:prSet/>
      <dgm:spPr/>
      <dgm:t>
        <a:bodyPr/>
        <a:lstStyle/>
        <a:p>
          <a:pPr rtl="0"/>
          <a:r>
            <a:rPr lang="ca-ES" smtClean="0"/>
            <a:t>16 catalans (3r ESO)</a:t>
          </a:r>
          <a:endParaRPr lang="ca-ES"/>
        </a:p>
      </dgm:t>
    </dgm:pt>
    <dgm:pt modelId="{50C47A97-801E-214D-8342-3D864DED04D0}" type="parTrans" cxnId="{8A0F996B-EF13-584A-8B9F-48963479F670}">
      <dgm:prSet/>
      <dgm:spPr/>
      <dgm:t>
        <a:bodyPr/>
        <a:lstStyle/>
        <a:p>
          <a:endParaRPr lang="ca-ES"/>
        </a:p>
      </dgm:t>
    </dgm:pt>
    <dgm:pt modelId="{E782647B-5C72-0A49-9559-0F649EBDB038}" type="sibTrans" cxnId="{8A0F996B-EF13-584A-8B9F-48963479F670}">
      <dgm:prSet/>
      <dgm:spPr/>
      <dgm:t>
        <a:bodyPr/>
        <a:lstStyle/>
        <a:p>
          <a:endParaRPr lang="ca-ES"/>
        </a:p>
      </dgm:t>
    </dgm:pt>
    <dgm:pt modelId="{AAEDE867-829A-B04A-8677-D121A485E24A}">
      <dgm:prSet/>
      <dgm:spPr/>
      <dgm:t>
        <a:bodyPr/>
        <a:lstStyle/>
        <a:p>
          <a:pPr rtl="0"/>
          <a:r>
            <a:rPr lang="ca-ES" smtClean="0"/>
            <a:t>12 lituans (nivell 2n ESO)</a:t>
          </a:r>
          <a:endParaRPr lang="ca-ES"/>
        </a:p>
      </dgm:t>
    </dgm:pt>
    <dgm:pt modelId="{C2FAAA65-7B48-B449-95AD-6A5348B04386}" type="parTrans" cxnId="{8EC98B51-8107-C548-83F7-05A9F1B683D0}">
      <dgm:prSet/>
      <dgm:spPr/>
      <dgm:t>
        <a:bodyPr/>
        <a:lstStyle/>
        <a:p>
          <a:endParaRPr lang="ca-ES"/>
        </a:p>
      </dgm:t>
    </dgm:pt>
    <dgm:pt modelId="{0DE08EA5-88FD-BD40-B59C-B88368F370A7}" type="sibTrans" cxnId="{8EC98B51-8107-C548-83F7-05A9F1B683D0}">
      <dgm:prSet/>
      <dgm:spPr/>
      <dgm:t>
        <a:bodyPr/>
        <a:lstStyle/>
        <a:p>
          <a:endParaRPr lang="ca-ES"/>
        </a:p>
      </dgm:t>
    </dgm:pt>
    <dgm:pt modelId="{0F59B5C6-3BEF-FE47-895F-2F5BDD8EADB3}" type="pres">
      <dgm:prSet presAssocID="{4705039B-BD3D-334B-9569-C0D000A31F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a-ES"/>
        </a:p>
      </dgm:t>
    </dgm:pt>
    <dgm:pt modelId="{26003EB3-6DF7-F943-BE3F-DDCFBCF2AF20}" type="pres">
      <dgm:prSet presAssocID="{9A6DF46D-7E8E-2049-802B-1EF50CEA7756}" presName="vertOne" presStyleCnt="0"/>
      <dgm:spPr/>
    </dgm:pt>
    <dgm:pt modelId="{2B3B5F87-54B3-7240-AE4D-227560616D4D}" type="pres">
      <dgm:prSet presAssocID="{9A6DF46D-7E8E-2049-802B-1EF50CEA7756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3A87BA1C-21AE-B544-AA7F-31C5DCD93F6A}" type="pres">
      <dgm:prSet presAssocID="{9A6DF46D-7E8E-2049-802B-1EF50CEA7756}" presName="horzOne" presStyleCnt="0"/>
      <dgm:spPr/>
    </dgm:pt>
    <dgm:pt modelId="{270B2BE3-6244-1541-9509-BE167B1CB404}" type="pres">
      <dgm:prSet presAssocID="{3C5C3B19-DC49-3C44-8D56-DBBCA1146EC3}" presName="sibSpaceOne" presStyleCnt="0"/>
      <dgm:spPr/>
    </dgm:pt>
    <dgm:pt modelId="{03E73CD4-ED19-1349-8E3A-52C665F6D58E}" type="pres">
      <dgm:prSet presAssocID="{DF667E9C-622E-C146-949A-DC574FC99325}" presName="vertOne" presStyleCnt="0"/>
      <dgm:spPr/>
    </dgm:pt>
    <dgm:pt modelId="{FEA81171-63BC-0748-9323-794D7F329B9D}" type="pres">
      <dgm:prSet presAssocID="{DF667E9C-622E-C146-949A-DC574FC99325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849BE16C-555C-6C4D-895E-B58411621A42}" type="pres">
      <dgm:prSet presAssocID="{DF667E9C-622E-C146-949A-DC574FC99325}" presName="horzOne" presStyleCnt="0"/>
      <dgm:spPr/>
    </dgm:pt>
    <dgm:pt modelId="{B6EB252C-FCEE-EB40-8A92-0362BA1827A0}" type="pres">
      <dgm:prSet presAssocID="{E782647B-5C72-0A49-9559-0F649EBDB038}" presName="sibSpaceOne" presStyleCnt="0"/>
      <dgm:spPr/>
    </dgm:pt>
    <dgm:pt modelId="{6AF9BBC2-BB67-AF42-9598-1AD578CFE805}" type="pres">
      <dgm:prSet presAssocID="{AAEDE867-829A-B04A-8677-D121A485E24A}" presName="vertOne" presStyleCnt="0"/>
      <dgm:spPr/>
    </dgm:pt>
    <dgm:pt modelId="{6E49BD09-40F1-BD49-BD48-6183047E688E}" type="pres">
      <dgm:prSet presAssocID="{AAEDE867-829A-B04A-8677-D121A485E24A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E6E2CADC-D1B7-9940-946B-DC5867F8A952}" type="pres">
      <dgm:prSet presAssocID="{AAEDE867-829A-B04A-8677-D121A485E24A}" presName="horzOne" presStyleCnt="0"/>
      <dgm:spPr/>
    </dgm:pt>
  </dgm:ptLst>
  <dgm:cxnLst>
    <dgm:cxn modelId="{8A0F996B-EF13-584A-8B9F-48963479F670}" srcId="{4705039B-BD3D-334B-9569-C0D000A31FE6}" destId="{DF667E9C-622E-C146-949A-DC574FC99325}" srcOrd="1" destOrd="0" parTransId="{50C47A97-801E-214D-8342-3D864DED04D0}" sibTransId="{E782647B-5C72-0A49-9559-0F649EBDB038}"/>
    <dgm:cxn modelId="{16896182-352D-094B-8842-0432D5BE90D6}" type="presOf" srcId="{9A6DF46D-7E8E-2049-802B-1EF50CEA7756}" destId="{2B3B5F87-54B3-7240-AE4D-227560616D4D}" srcOrd="0" destOrd="0" presId="urn:microsoft.com/office/officeart/2005/8/layout/hierarchy4"/>
    <dgm:cxn modelId="{1A234CBD-8F38-364C-86B1-EE44DF88FEF3}" type="presOf" srcId="{4705039B-BD3D-334B-9569-C0D000A31FE6}" destId="{0F59B5C6-3BEF-FE47-895F-2F5BDD8EADB3}" srcOrd="0" destOrd="0" presId="urn:microsoft.com/office/officeart/2005/8/layout/hierarchy4"/>
    <dgm:cxn modelId="{90749D9B-62D7-E34F-9295-36D47E560F72}" type="presOf" srcId="{DF667E9C-622E-C146-949A-DC574FC99325}" destId="{FEA81171-63BC-0748-9323-794D7F329B9D}" srcOrd="0" destOrd="0" presId="urn:microsoft.com/office/officeart/2005/8/layout/hierarchy4"/>
    <dgm:cxn modelId="{552E883A-29AD-7947-98DB-8D0343D0AD38}" type="presOf" srcId="{AAEDE867-829A-B04A-8677-D121A485E24A}" destId="{6E49BD09-40F1-BD49-BD48-6183047E688E}" srcOrd="0" destOrd="0" presId="urn:microsoft.com/office/officeart/2005/8/layout/hierarchy4"/>
    <dgm:cxn modelId="{97916FE2-B903-594C-85A8-4256043E0F1C}" srcId="{4705039B-BD3D-334B-9569-C0D000A31FE6}" destId="{9A6DF46D-7E8E-2049-802B-1EF50CEA7756}" srcOrd="0" destOrd="0" parTransId="{7C9BCCA0-0189-3A46-9295-0F048202B2A6}" sibTransId="{3C5C3B19-DC49-3C44-8D56-DBBCA1146EC3}"/>
    <dgm:cxn modelId="{8EC98B51-8107-C548-83F7-05A9F1B683D0}" srcId="{4705039B-BD3D-334B-9569-C0D000A31FE6}" destId="{AAEDE867-829A-B04A-8677-D121A485E24A}" srcOrd="2" destOrd="0" parTransId="{C2FAAA65-7B48-B449-95AD-6A5348B04386}" sibTransId="{0DE08EA5-88FD-BD40-B59C-B88368F370A7}"/>
    <dgm:cxn modelId="{FE4FDA22-8EC6-5E45-897A-40C65869858F}" type="presParOf" srcId="{0F59B5C6-3BEF-FE47-895F-2F5BDD8EADB3}" destId="{26003EB3-6DF7-F943-BE3F-DDCFBCF2AF20}" srcOrd="0" destOrd="0" presId="urn:microsoft.com/office/officeart/2005/8/layout/hierarchy4"/>
    <dgm:cxn modelId="{1510CB0B-7111-9342-81BC-B4223F128760}" type="presParOf" srcId="{26003EB3-6DF7-F943-BE3F-DDCFBCF2AF20}" destId="{2B3B5F87-54B3-7240-AE4D-227560616D4D}" srcOrd="0" destOrd="0" presId="urn:microsoft.com/office/officeart/2005/8/layout/hierarchy4"/>
    <dgm:cxn modelId="{D3C066B3-8FBF-4B44-B519-F166BA534EC3}" type="presParOf" srcId="{26003EB3-6DF7-F943-BE3F-DDCFBCF2AF20}" destId="{3A87BA1C-21AE-B544-AA7F-31C5DCD93F6A}" srcOrd="1" destOrd="0" presId="urn:microsoft.com/office/officeart/2005/8/layout/hierarchy4"/>
    <dgm:cxn modelId="{3F6DDECF-CD5B-004B-8862-35D1C27A5F02}" type="presParOf" srcId="{0F59B5C6-3BEF-FE47-895F-2F5BDD8EADB3}" destId="{270B2BE3-6244-1541-9509-BE167B1CB404}" srcOrd="1" destOrd="0" presId="urn:microsoft.com/office/officeart/2005/8/layout/hierarchy4"/>
    <dgm:cxn modelId="{53BE0E49-ABB2-C546-A82F-23B5B9F186D8}" type="presParOf" srcId="{0F59B5C6-3BEF-FE47-895F-2F5BDD8EADB3}" destId="{03E73CD4-ED19-1349-8E3A-52C665F6D58E}" srcOrd="2" destOrd="0" presId="urn:microsoft.com/office/officeart/2005/8/layout/hierarchy4"/>
    <dgm:cxn modelId="{A808A21E-1B10-9941-BD2C-64C1A258C618}" type="presParOf" srcId="{03E73CD4-ED19-1349-8E3A-52C665F6D58E}" destId="{FEA81171-63BC-0748-9323-794D7F329B9D}" srcOrd="0" destOrd="0" presId="urn:microsoft.com/office/officeart/2005/8/layout/hierarchy4"/>
    <dgm:cxn modelId="{A3A9CBEE-5EC1-CE42-B249-789D03B1F705}" type="presParOf" srcId="{03E73CD4-ED19-1349-8E3A-52C665F6D58E}" destId="{849BE16C-555C-6C4D-895E-B58411621A42}" srcOrd="1" destOrd="0" presId="urn:microsoft.com/office/officeart/2005/8/layout/hierarchy4"/>
    <dgm:cxn modelId="{3E8248DE-D389-C34C-8C8D-04EC13AACBD9}" type="presParOf" srcId="{0F59B5C6-3BEF-FE47-895F-2F5BDD8EADB3}" destId="{B6EB252C-FCEE-EB40-8A92-0362BA1827A0}" srcOrd="3" destOrd="0" presId="urn:microsoft.com/office/officeart/2005/8/layout/hierarchy4"/>
    <dgm:cxn modelId="{B41E4E6F-7CB1-CC45-B912-46608BF180D0}" type="presParOf" srcId="{0F59B5C6-3BEF-FE47-895F-2F5BDD8EADB3}" destId="{6AF9BBC2-BB67-AF42-9598-1AD578CFE805}" srcOrd="4" destOrd="0" presId="urn:microsoft.com/office/officeart/2005/8/layout/hierarchy4"/>
    <dgm:cxn modelId="{3D131D80-DCAC-B542-9605-8468970A84C0}" type="presParOf" srcId="{6AF9BBC2-BB67-AF42-9598-1AD578CFE805}" destId="{6E49BD09-40F1-BD49-BD48-6183047E688E}" srcOrd="0" destOrd="0" presId="urn:microsoft.com/office/officeart/2005/8/layout/hierarchy4"/>
    <dgm:cxn modelId="{E6CE1B15-625B-C54F-B4C4-BEC67D1F512E}" type="presParOf" srcId="{6AF9BBC2-BB67-AF42-9598-1AD578CFE805}" destId="{E6E2CADC-D1B7-9940-946B-DC5867F8A95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F2C053-A6A6-1A4D-B67B-A58F9C1CB832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6AED2534-2D14-F54D-B821-DDCC3F25E465}">
      <dgm:prSet/>
      <dgm:spPr/>
      <dgm:t>
        <a:bodyPr/>
        <a:lstStyle/>
        <a:p>
          <a:pPr rtl="0"/>
          <a:r>
            <a:rPr lang="ca-ES" dirty="0" err="1" smtClean="0"/>
            <a:t>Twinspace</a:t>
          </a:r>
          <a:r>
            <a:rPr lang="ca-ES" dirty="0" smtClean="0"/>
            <a:t>:</a:t>
          </a:r>
          <a:endParaRPr lang="ca-ES" dirty="0"/>
        </a:p>
      </dgm:t>
    </dgm:pt>
    <dgm:pt modelId="{164210D5-83ED-C041-B743-6399E63DE70D}" type="parTrans" cxnId="{35FA5980-09E8-9E4E-9523-3427DCBC3A69}">
      <dgm:prSet/>
      <dgm:spPr/>
      <dgm:t>
        <a:bodyPr/>
        <a:lstStyle/>
        <a:p>
          <a:endParaRPr lang="ca-ES"/>
        </a:p>
      </dgm:t>
    </dgm:pt>
    <dgm:pt modelId="{BB3C1656-38E5-AD4E-8B5A-5CB947C4823F}" type="sibTrans" cxnId="{35FA5980-09E8-9E4E-9523-3427DCBC3A69}">
      <dgm:prSet/>
      <dgm:spPr/>
      <dgm:t>
        <a:bodyPr/>
        <a:lstStyle/>
        <a:p>
          <a:endParaRPr lang="ca-ES"/>
        </a:p>
      </dgm:t>
    </dgm:pt>
    <dgm:pt modelId="{2A6A1FCB-49D0-5C42-8CF3-121421F9EC4B}">
      <dgm:prSet/>
      <dgm:spPr/>
      <dgm:t>
        <a:bodyPr/>
        <a:lstStyle/>
        <a:p>
          <a:pPr rtl="0"/>
          <a:r>
            <a:rPr lang="ca-ES" dirty="0" smtClean="0">
              <a:hlinkClick xmlns:r="http://schemas.openxmlformats.org/officeDocument/2006/relationships" r:id="rId1"/>
            </a:rPr>
            <a:t>https://twinspace.etwinning.net/47543/home</a:t>
          </a:r>
          <a:r>
            <a:rPr lang="ca-ES" dirty="0" smtClean="0"/>
            <a:t> </a:t>
          </a:r>
          <a:endParaRPr lang="ca-ES" dirty="0"/>
        </a:p>
      </dgm:t>
    </dgm:pt>
    <dgm:pt modelId="{B60E7ECD-E93B-3B46-89F1-D64D9F8DB577}" type="parTrans" cxnId="{5084B643-7240-CC4F-97B1-61EDF4B5BE11}">
      <dgm:prSet/>
      <dgm:spPr/>
      <dgm:t>
        <a:bodyPr/>
        <a:lstStyle/>
        <a:p>
          <a:endParaRPr lang="ca-ES"/>
        </a:p>
      </dgm:t>
    </dgm:pt>
    <dgm:pt modelId="{98155C3A-B6EF-824D-952C-DFA2DBAA3772}" type="sibTrans" cxnId="{5084B643-7240-CC4F-97B1-61EDF4B5BE11}">
      <dgm:prSet/>
      <dgm:spPr/>
      <dgm:t>
        <a:bodyPr/>
        <a:lstStyle/>
        <a:p>
          <a:endParaRPr lang="ca-ES"/>
        </a:p>
      </dgm:t>
    </dgm:pt>
    <dgm:pt modelId="{AC071B57-397D-2C4B-B4C9-39501BE5C290}" type="pres">
      <dgm:prSet presAssocID="{D7F2C053-A6A6-1A4D-B67B-A58F9C1CB8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7989EFAF-0D21-8E4F-B85C-6B95A6F448A2}" type="pres">
      <dgm:prSet presAssocID="{6AED2534-2D14-F54D-B821-DDCC3F25E46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374E9981-FB75-B544-A0DE-F1B53A491B9E}" type="pres">
      <dgm:prSet presAssocID="{BB3C1656-38E5-AD4E-8B5A-5CB947C4823F}" presName="spacer" presStyleCnt="0"/>
      <dgm:spPr/>
    </dgm:pt>
    <dgm:pt modelId="{038C569A-A5E0-7842-B42A-FEF3086A8284}" type="pres">
      <dgm:prSet presAssocID="{2A6A1FCB-49D0-5C42-8CF3-121421F9EC4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FC22C1D2-F779-DC40-8517-7E486A48D978}" type="presOf" srcId="{6AED2534-2D14-F54D-B821-DDCC3F25E465}" destId="{7989EFAF-0D21-8E4F-B85C-6B95A6F448A2}" srcOrd="0" destOrd="0" presId="urn:microsoft.com/office/officeart/2005/8/layout/vList2"/>
    <dgm:cxn modelId="{35FA5980-09E8-9E4E-9523-3427DCBC3A69}" srcId="{D7F2C053-A6A6-1A4D-B67B-A58F9C1CB832}" destId="{6AED2534-2D14-F54D-B821-DDCC3F25E465}" srcOrd="0" destOrd="0" parTransId="{164210D5-83ED-C041-B743-6399E63DE70D}" sibTransId="{BB3C1656-38E5-AD4E-8B5A-5CB947C4823F}"/>
    <dgm:cxn modelId="{5084B643-7240-CC4F-97B1-61EDF4B5BE11}" srcId="{D7F2C053-A6A6-1A4D-B67B-A58F9C1CB832}" destId="{2A6A1FCB-49D0-5C42-8CF3-121421F9EC4B}" srcOrd="1" destOrd="0" parTransId="{B60E7ECD-E93B-3B46-89F1-D64D9F8DB577}" sibTransId="{98155C3A-B6EF-824D-952C-DFA2DBAA3772}"/>
    <dgm:cxn modelId="{0513BE3F-4E2D-BA47-93CF-B0445EDE5257}" type="presOf" srcId="{D7F2C053-A6A6-1A4D-B67B-A58F9C1CB832}" destId="{AC071B57-397D-2C4B-B4C9-39501BE5C290}" srcOrd="0" destOrd="0" presId="urn:microsoft.com/office/officeart/2005/8/layout/vList2"/>
    <dgm:cxn modelId="{6508A74B-828A-7644-8813-D6D2EBF481EC}" type="presOf" srcId="{2A6A1FCB-49D0-5C42-8CF3-121421F9EC4B}" destId="{038C569A-A5E0-7842-B42A-FEF3086A8284}" srcOrd="0" destOrd="0" presId="urn:microsoft.com/office/officeart/2005/8/layout/vList2"/>
    <dgm:cxn modelId="{84DF9D23-E214-614F-A1CC-DA60008DF08E}" type="presParOf" srcId="{AC071B57-397D-2C4B-B4C9-39501BE5C290}" destId="{7989EFAF-0D21-8E4F-B85C-6B95A6F448A2}" srcOrd="0" destOrd="0" presId="urn:microsoft.com/office/officeart/2005/8/layout/vList2"/>
    <dgm:cxn modelId="{E66A055B-BC89-0347-8CEA-BE4DA6912D80}" type="presParOf" srcId="{AC071B57-397D-2C4B-B4C9-39501BE5C290}" destId="{374E9981-FB75-B544-A0DE-F1B53A491B9E}" srcOrd="1" destOrd="0" presId="urn:microsoft.com/office/officeart/2005/8/layout/vList2"/>
    <dgm:cxn modelId="{1110CAB9-473A-994B-A4C8-60792CF80525}" type="presParOf" srcId="{AC071B57-397D-2C4B-B4C9-39501BE5C290}" destId="{038C569A-A5E0-7842-B42A-FEF3086A828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FE9312-444F-C24F-A706-0EB41AC40D9B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0B4ED282-5C48-BD4C-8055-48DD19153D4A}">
      <dgm:prSet/>
      <dgm:spPr/>
      <dgm:t>
        <a:bodyPr/>
        <a:lstStyle/>
        <a:p>
          <a:pPr rtl="0"/>
          <a:r>
            <a:rPr lang="ca-ES" smtClean="0"/>
            <a:t>Wiki: </a:t>
          </a:r>
          <a:r>
            <a:rPr lang="ca-ES" smtClean="0">
              <a:hlinkClick xmlns:r="http://schemas.openxmlformats.org/officeDocument/2006/relationships" r:id="rId1"/>
            </a:rPr>
            <a:t>www.pbworks.com</a:t>
          </a:r>
          <a:r>
            <a:rPr lang="ca-ES" smtClean="0"/>
            <a:t> </a:t>
          </a:r>
          <a:endParaRPr lang="ca-ES"/>
        </a:p>
      </dgm:t>
    </dgm:pt>
    <dgm:pt modelId="{9040ADF3-C552-BD42-86D3-C7654D311D87}" type="parTrans" cxnId="{7D3D191F-C7F9-9444-B69F-E157D862E319}">
      <dgm:prSet/>
      <dgm:spPr/>
      <dgm:t>
        <a:bodyPr/>
        <a:lstStyle/>
        <a:p>
          <a:endParaRPr lang="ca-ES"/>
        </a:p>
      </dgm:t>
    </dgm:pt>
    <dgm:pt modelId="{110403D8-4C76-7C42-A22A-24C27E4BF556}" type="sibTrans" cxnId="{7D3D191F-C7F9-9444-B69F-E157D862E319}">
      <dgm:prSet/>
      <dgm:spPr/>
      <dgm:t>
        <a:bodyPr/>
        <a:lstStyle/>
        <a:p>
          <a:endParaRPr lang="ca-ES"/>
        </a:p>
      </dgm:t>
    </dgm:pt>
    <dgm:pt modelId="{31D3BD07-1240-E241-98DB-BB80A68B7493}">
      <dgm:prSet/>
      <dgm:spPr/>
      <dgm:t>
        <a:bodyPr/>
        <a:lstStyle/>
        <a:p>
          <a:pPr rtl="0"/>
          <a:r>
            <a:rPr lang="ca-ES" b="1" smtClean="0">
              <a:hlinkClick xmlns:r="http://schemas.openxmlformats.org/officeDocument/2006/relationships" r:id="rId2"/>
            </a:rPr>
            <a:t>http://projectonpalmoil.pbworks.com/w/page/120495780/FrontPage</a:t>
          </a:r>
          <a:r>
            <a:rPr lang="ca-ES" b="1" smtClean="0"/>
            <a:t> </a:t>
          </a:r>
          <a:endParaRPr lang="ca-ES"/>
        </a:p>
      </dgm:t>
    </dgm:pt>
    <dgm:pt modelId="{BEB56ACA-2CAD-984D-B305-A204F386ABD8}" type="parTrans" cxnId="{957C934A-0747-C04A-9EBD-012EADCAE960}">
      <dgm:prSet/>
      <dgm:spPr/>
      <dgm:t>
        <a:bodyPr/>
        <a:lstStyle/>
        <a:p>
          <a:endParaRPr lang="ca-ES"/>
        </a:p>
      </dgm:t>
    </dgm:pt>
    <dgm:pt modelId="{77B31FBF-B648-BD48-83E3-99606AB9AD5F}" type="sibTrans" cxnId="{957C934A-0747-C04A-9EBD-012EADCAE960}">
      <dgm:prSet/>
      <dgm:spPr/>
      <dgm:t>
        <a:bodyPr/>
        <a:lstStyle/>
        <a:p>
          <a:endParaRPr lang="ca-ES"/>
        </a:p>
      </dgm:t>
    </dgm:pt>
    <dgm:pt modelId="{11E7DE67-D695-A244-B05A-784EAF20959B}" type="pres">
      <dgm:prSet presAssocID="{BCFE9312-444F-C24F-A706-0EB41AC40D9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a-ES"/>
        </a:p>
      </dgm:t>
    </dgm:pt>
    <dgm:pt modelId="{B8DCD2DD-EB02-BB4A-9572-A7E087811149}" type="pres">
      <dgm:prSet presAssocID="{0B4ED282-5C48-BD4C-8055-48DD19153D4A}" presName="thickLine" presStyleLbl="alignNode1" presStyleIdx="0" presStyleCnt="2"/>
      <dgm:spPr/>
    </dgm:pt>
    <dgm:pt modelId="{F62DD2BB-BBB9-404C-9BE8-A6E4F984DE0F}" type="pres">
      <dgm:prSet presAssocID="{0B4ED282-5C48-BD4C-8055-48DD19153D4A}" presName="horz1" presStyleCnt="0"/>
      <dgm:spPr/>
    </dgm:pt>
    <dgm:pt modelId="{324689D0-CC4E-3E49-96D3-104F870C720C}" type="pres">
      <dgm:prSet presAssocID="{0B4ED282-5C48-BD4C-8055-48DD19153D4A}" presName="tx1" presStyleLbl="revTx" presStyleIdx="0" presStyleCnt="2"/>
      <dgm:spPr/>
      <dgm:t>
        <a:bodyPr/>
        <a:lstStyle/>
        <a:p>
          <a:endParaRPr lang="ca-ES"/>
        </a:p>
      </dgm:t>
    </dgm:pt>
    <dgm:pt modelId="{9DF7B1B2-68CC-7148-B058-6390F324E976}" type="pres">
      <dgm:prSet presAssocID="{0B4ED282-5C48-BD4C-8055-48DD19153D4A}" presName="vert1" presStyleCnt="0"/>
      <dgm:spPr/>
    </dgm:pt>
    <dgm:pt modelId="{62F7C7FA-4A57-9347-9BE1-4428CD0868A4}" type="pres">
      <dgm:prSet presAssocID="{31D3BD07-1240-E241-98DB-BB80A68B7493}" presName="thickLine" presStyleLbl="alignNode1" presStyleIdx="1" presStyleCnt="2"/>
      <dgm:spPr/>
    </dgm:pt>
    <dgm:pt modelId="{32DBF36F-6856-D443-821A-3F92EE06D322}" type="pres">
      <dgm:prSet presAssocID="{31D3BD07-1240-E241-98DB-BB80A68B7493}" presName="horz1" presStyleCnt="0"/>
      <dgm:spPr/>
    </dgm:pt>
    <dgm:pt modelId="{2CA2700B-CFA8-6C4F-A62F-B55D1EAEB1A1}" type="pres">
      <dgm:prSet presAssocID="{31D3BD07-1240-E241-98DB-BB80A68B7493}" presName="tx1" presStyleLbl="revTx" presStyleIdx="1" presStyleCnt="2"/>
      <dgm:spPr/>
      <dgm:t>
        <a:bodyPr/>
        <a:lstStyle/>
        <a:p>
          <a:endParaRPr lang="ca-ES"/>
        </a:p>
      </dgm:t>
    </dgm:pt>
    <dgm:pt modelId="{989C1337-AA2F-9345-B1CB-26AB6FD376AC}" type="pres">
      <dgm:prSet presAssocID="{31D3BD07-1240-E241-98DB-BB80A68B7493}" presName="vert1" presStyleCnt="0"/>
      <dgm:spPr/>
    </dgm:pt>
  </dgm:ptLst>
  <dgm:cxnLst>
    <dgm:cxn modelId="{84FC59F4-769E-834E-BAE5-982EA1C17003}" type="presOf" srcId="{BCFE9312-444F-C24F-A706-0EB41AC40D9B}" destId="{11E7DE67-D695-A244-B05A-784EAF20959B}" srcOrd="0" destOrd="0" presId="urn:microsoft.com/office/officeart/2008/layout/LinedList"/>
    <dgm:cxn modelId="{7D3D191F-C7F9-9444-B69F-E157D862E319}" srcId="{BCFE9312-444F-C24F-A706-0EB41AC40D9B}" destId="{0B4ED282-5C48-BD4C-8055-48DD19153D4A}" srcOrd="0" destOrd="0" parTransId="{9040ADF3-C552-BD42-86D3-C7654D311D87}" sibTransId="{110403D8-4C76-7C42-A22A-24C27E4BF556}"/>
    <dgm:cxn modelId="{A5837A38-DF42-B444-B61A-6DB84ED5960D}" type="presOf" srcId="{31D3BD07-1240-E241-98DB-BB80A68B7493}" destId="{2CA2700B-CFA8-6C4F-A62F-B55D1EAEB1A1}" srcOrd="0" destOrd="0" presId="urn:microsoft.com/office/officeart/2008/layout/LinedList"/>
    <dgm:cxn modelId="{3CAC063B-41BA-EB44-BAA7-50C3CEC1CC5E}" type="presOf" srcId="{0B4ED282-5C48-BD4C-8055-48DD19153D4A}" destId="{324689D0-CC4E-3E49-96D3-104F870C720C}" srcOrd="0" destOrd="0" presId="urn:microsoft.com/office/officeart/2008/layout/LinedList"/>
    <dgm:cxn modelId="{957C934A-0747-C04A-9EBD-012EADCAE960}" srcId="{BCFE9312-444F-C24F-A706-0EB41AC40D9B}" destId="{31D3BD07-1240-E241-98DB-BB80A68B7493}" srcOrd="1" destOrd="0" parTransId="{BEB56ACA-2CAD-984D-B305-A204F386ABD8}" sibTransId="{77B31FBF-B648-BD48-83E3-99606AB9AD5F}"/>
    <dgm:cxn modelId="{9D982347-6C08-9644-AAB6-FE4D325C0EA9}" type="presParOf" srcId="{11E7DE67-D695-A244-B05A-784EAF20959B}" destId="{B8DCD2DD-EB02-BB4A-9572-A7E087811149}" srcOrd="0" destOrd="0" presId="urn:microsoft.com/office/officeart/2008/layout/LinedList"/>
    <dgm:cxn modelId="{5B1EB2FC-5866-A34A-AF6C-607EFC9169A1}" type="presParOf" srcId="{11E7DE67-D695-A244-B05A-784EAF20959B}" destId="{F62DD2BB-BBB9-404C-9BE8-A6E4F984DE0F}" srcOrd="1" destOrd="0" presId="urn:microsoft.com/office/officeart/2008/layout/LinedList"/>
    <dgm:cxn modelId="{ADF270C8-B72C-B84A-9E6F-E2301D770A22}" type="presParOf" srcId="{F62DD2BB-BBB9-404C-9BE8-A6E4F984DE0F}" destId="{324689D0-CC4E-3E49-96D3-104F870C720C}" srcOrd="0" destOrd="0" presId="urn:microsoft.com/office/officeart/2008/layout/LinedList"/>
    <dgm:cxn modelId="{51F9491B-4E78-494F-AFA5-2F826379F481}" type="presParOf" srcId="{F62DD2BB-BBB9-404C-9BE8-A6E4F984DE0F}" destId="{9DF7B1B2-68CC-7148-B058-6390F324E976}" srcOrd="1" destOrd="0" presId="urn:microsoft.com/office/officeart/2008/layout/LinedList"/>
    <dgm:cxn modelId="{50A9EB7B-6018-2142-BA99-C6C7AB8429F7}" type="presParOf" srcId="{11E7DE67-D695-A244-B05A-784EAF20959B}" destId="{62F7C7FA-4A57-9347-9BE1-4428CD0868A4}" srcOrd="2" destOrd="0" presId="urn:microsoft.com/office/officeart/2008/layout/LinedList"/>
    <dgm:cxn modelId="{D120FD30-D545-BA48-943A-200127D7AA31}" type="presParOf" srcId="{11E7DE67-D695-A244-B05A-784EAF20959B}" destId="{32DBF36F-6856-D443-821A-3F92EE06D322}" srcOrd="3" destOrd="0" presId="urn:microsoft.com/office/officeart/2008/layout/LinedList"/>
    <dgm:cxn modelId="{D6AE7380-57F8-994A-918A-F44DDA6B30F6}" type="presParOf" srcId="{32DBF36F-6856-D443-821A-3F92EE06D322}" destId="{2CA2700B-CFA8-6C4F-A62F-B55D1EAEB1A1}" srcOrd="0" destOrd="0" presId="urn:microsoft.com/office/officeart/2008/layout/LinedList"/>
    <dgm:cxn modelId="{64DBC89F-3E2D-7A46-B9C5-F89D76EE2B1C}" type="presParOf" srcId="{32DBF36F-6856-D443-821A-3F92EE06D322}" destId="{989C1337-AA2F-9345-B1CB-26AB6FD376A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E24C05-AEDE-0849-AB8E-7A4628DB6149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ca-ES"/>
        </a:p>
      </dgm:t>
    </dgm:pt>
    <dgm:pt modelId="{94ACAA28-71ED-344B-9B7E-E089209164A9}">
      <dgm:prSet/>
      <dgm:spPr/>
      <dgm:t>
        <a:bodyPr/>
        <a:lstStyle/>
        <a:p>
          <a:pPr rtl="0"/>
          <a:r>
            <a:rPr lang="ca-ES" smtClean="0"/>
            <a:t>Utilitzar les TIC per crear, comunicar i bescanviar informació i col.laborar en línia;</a:t>
          </a:r>
          <a:endParaRPr lang="ca-ES"/>
        </a:p>
      </dgm:t>
    </dgm:pt>
    <dgm:pt modelId="{7538868A-9428-964C-91D5-4092ACF8BCB1}" type="parTrans" cxnId="{E8F40B46-0E03-0F4D-A067-38B9D45A4C0B}">
      <dgm:prSet/>
      <dgm:spPr/>
      <dgm:t>
        <a:bodyPr/>
        <a:lstStyle/>
        <a:p>
          <a:endParaRPr lang="ca-ES"/>
        </a:p>
      </dgm:t>
    </dgm:pt>
    <dgm:pt modelId="{CCDC74BF-4B27-F348-94A2-C8FD31862A08}" type="sibTrans" cxnId="{E8F40B46-0E03-0F4D-A067-38B9D45A4C0B}">
      <dgm:prSet/>
      <dgm:spPr/>
      <dgm:t>
        <a:bodyPr/>
        <a:lstStyle/>
        <a:p>
          <a:endParaRPr lang="ca-ES"/>
        </a:p>
      </dgm:t>
    </dgm:pt>
    <dgm:pt modelId="{701C7C43-A69F-F84C-9187-9060A022F6D5}">
      <dgm:prSet/>
      <dgm:spPr/>
      <dgm:t>
        <a:bodyPr/>
        <a:lstStyle/>
        <a:p>
          <a:pPr rtl="0"/>
          <a:r>
            <a:rPr lang="ca-ES" smtClean="0"/>
            <a:t>Desenvolupar les habilitats de comprensió lectora i auditiva, i de producció escrita i oral, en llengua anglesa;</a:t>
          </a:r>
          <a:endParaRPr lang="ca-ES"/>
        </a:p>
      </dgm:t>
    </dgm:pt>
    <dgm:pt modelId="{4B768498-C1FF-FB40-AD8A-0910818E56A7}" type="parTrans" cxnId="{7A40A7A3-BE88-B647-8D44-E27E0D0E76E3}">
      <dgm:prSet/>
      <dgm:spPr/>
      <dgm:t>
        <a:bodyPr/>
        <a:lstStyle/>
        <a:p>
          <a:endParaRPr lang="ca-ES"/>
        </a:p>
      </dgm:t>
    </dgm:pt>
    <dgm:pt modelId="{89717DC0-7EFF-4A49-8720-AA70FBB136DE}" type="sibTrans" cxnId="{7A40A7A3-BE88-B647-8D44-E27E0D0E76E3}">
      <dgm:prSet/>
      <dgm:spPr/>
      <dgm:t>
        <a:bodyPr/>
        <a:lstStyle/>
        <a:p>
          <a:endParaRPr lang="ca-ES"/>
        </a:p>
      </dgm:t>
    </dgm:pt>
    <dgm:pt modelId="{318591C3-9FF8-0147-A5CF-DAA04DEDFCA4}">
      <dgm:prSet/>
      <dgm:spPr/>
      <dgm:t>
        <a:bodyPr/>
        <a:lstStyle/>
        <a:p>
          <a:pPr rtl="0"/>
          <a:r>
            <a:rPr lang="ca-ES" smtClean="0"/>
            <a:t>Cercar, analitzar i debatre des de diferents perspectives sobre la producció i comercialització de l’oli de palma;</a:t>
          </a:r>
          <a:endParaRPr lang="ca-ES"/>
        </a:p>
      </dgm:t>
    </dgm:pt>
    <dgm:pt modelId="{00872080-BE90-E84D-93B5-80BA291FB730}" type="parTrans" cxnId="{0233654B-65D3-2D4E-B6B5-1E96D26714CC}">
      <dgm:prSet/>
      <dgm:spPr/>
      <dgm:t>
        <a:bodyPr/>
        <a:lstStyle/>
        <a:p>
          <a:endParaRPr lang="ca-ES"/>
        </a:p>
      </dgm:t>
    </dgm:pt>
    <dgm:pt modelId="{55996981-7426-7842-B1CC-5E84CF291397}" type="sibTrans" cxnId="{0233654B-65D3-2D4E-B6B5-1E96D26714CC}">
      <dgm:prSet/>
      <dgm:spPr/>
      <dgm:t>
        <a:bodyPr/>
        <a:lstStyle/>
        <a:p>
          <a:endParaRPr lang="ca-ES"/>
        </a:p>
      </dgm:t>
    </dgm:pt>
    <dgm:pt modelId="{84B636F8-AA56-1145-85DC-A5BD046B9999}">
      <dgm:prSet/>
      <dgm:spPr/>
      <dgm:t>
        <a:bodyPr/>
        <a:lstStyle/>
        <a:p>
          <a:pPr rtl="0"/>
          <a:r>
            <a:rPr lang="ca-ES" smtClean="0"/>
            <a:t>Aprendre a trobar sol.lucions a problemes i  participar activament;</a:t>
          </a:r>
          <a:endParaRPr lang="ca-ES"/>
        </a:p>
      </dgm:t>
    </dgm:pt>
    <dgm:pt modelId="{703CDE7D-0538-9C41-B17F-13BDEA91AAC7}" type="parTrans" cxnId="{48A2C9F7-9CFA-1C40-AD43-BEDCF2514656}">
      <dgm:prSet/>
      <dgm:spPr/>
      <dgm:t>
        <a:bodyPr/>
        <a:lstStyle/>
        <a:p>
          <a:endParaRPr lang="ca-ES"/>
        </a:p>
      </dgm:t>
    </dgm:pt>
    <dgm:pt modelId="{B1164190-57AE-F845-8B2D-6C828975FC03}" type="sibTrans" cxnId="{48A2C9F7-9CFA-1C40-AD43-BEDCF2514656}">
      <dgm:prSet/>
      <dgm:spPr/>
      <dgm:t>
        <a:bodyPr/>
        <a:lstStyle/>
        <a:p>
          <a:endParaRPr lang="ca-ES"/>
        </a:p>
      </dgm:t>
    </dgm:pt>
    <dgm:pt modelId="{88666128-6277-3D4D-B522-9335501F5A87}">
      <dgm:prSet/>
      <dgm:spPr/>
      <dgm:t>
        <a:bodyPr/>
        <a:lstStyle/>
        <a:p>
          <a:pPr rtl="0"/>
          <a:r>
            <a:rPr lang="ca-ES" smtClean="0"/>
            <a:t>Promoure les competències claus dels docents i alumnes;</a:t>
          </a:r>
          <a:endParaRPr lang="ca-ES"/>
        </a:p>
      </dgm:t>
    </dgm:pt>
    <dgm:pt modelId="{E056F7CC-E7BE-8743-9A52-F9A8FA70FBE7}" type="parTrans" cxnId="{DF9C3575-0A82-5C44-AF5A-F8B84418178B}">
      <dgm:prSet/>
      <dgm:spPr/>
      <dgm:t>
        <a:bodyPr/>
        <a:lstStyle/>
        <a:p>
          <a:endParaRPr lang="ca-ES"/>
        </a:p>
      </dgm:t>
    </dgm:pt>
    <dgm:pt modelId="{5E64DD70-DDCC-5049-A237-B3A3DAB9E482}" type="sibTrans" cxnId="{DF9C3575-0A82-5C44-AF5A-F8B84418178B}">
      <dgm:prSet/>
      <dgm:spPr/>
      <dgm:t>
        <a:bodyPr/>
        <a:lstStyle/>
        <a:p>
          <a:endParaRPr lang="ca-ES"/>
        </a:p>
      </dgm:t>
    </dgm:pt>
    <dgm:pt modelId="{48332C18-0654-794A-BB09-0B105AA6A3F5}">
      <dgm:prSet/>
      <dgm:spPr/>
      <dgm:t>
        <a:bodyPr/>
        <a:lstStyle/>
        <a:p>
          <a:pPr rtl="0"/>
          <a:r>
            <a:rPr lang="ca-ES" smtClean="0"/>
            <a:t>Crear una identitat europea, tot aprenent sobre altres països i cultures, i donar a conèixer la pròpia.</a:t>
          </a:r>
          <a:endParaRPr lang="ca-ES"/>
        </a:p>
      </dgm:t>
    </dgm:pt>
    <dgm:pt modelId="{799A6544-DBBB-5F41-B4D1-7AAA4789462E}" type="parTrans" cxnId="{64D4513F-1B26-BA40-8072-89889641CD66}">
      <dgm:prSet/>
      <dgm:spPr/>
      <dgm:t>
        <a:bodyPr/>
        <a:lstStyle/>
        <a:p>
          <a:endParaRPr lang="ca-ES"/>
        </a:p>
      </dgm:t>
    </dgm:pt>
    <dgm:pt modelId="{40A6627B-4731-A340-9938-2C47CE60AB56}" type="sibTrans" cxnId="{64D4513F-1B26-BA40-8072-89889641CD66}">
      <dgm:prSet/>
      <dgm:spPr/>
      <dgm:t>
        <a:bodyPr/>
        <a:lstStyle/>
        <a:p>
          <a:endParaRPr lang="ca-ES"/>
        </a:p>
      </dgm:t>
    </dgm:pt>
    <dgm:pt modelId="{D5309134-76D6-5B44-B8D5-DB57659FAE18}" type="pres">
      <dgm:prSet presAssocID="{C5E24C05-AEDE-0849-AB8E-7A4628DB614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a-ES"/>
        </a:p>
      </dgm:t>
    </dgm:pt>
    <dgm:pt modelId="{FA8E48F0-99BF-394E-ABC2-F50D07BB9415}" type="pres">
      <dgm:prSet presAssocID="{94ACAA28-71ED-344B-9B7E-E089209164A9}" presName="thickLine" presStyleLbl="alignNode1" presStyleIdx="0" presStyleCnt="6"/>
      <dgm:spPr/>
    </dgm:pt>
    <dgm:pt modelId="{F7AC8459-BF1C-C74F-95B2-C2FFE7DDF51B}" type="pres">
      <dgm:prSet presAssocID="{94ACAA28-71ED-344B-9B7E-E089209164A9}" presName="horz1" presStyleCnt="0"/>
      <dgm:spPr/>
    </dgm:pt>
    <dgm:pt modelId="{46EDE77C-E0E5-E54B-97A6-006C1BAB4E87}" type="pres">
      <dgm:prSet presAssocID="{94ACAA28-71ED-344B-9B7E-E089209164A9}" presName="tx1" presStyleLbl="revTx" presStyleIdx="0" presStyleCnt="6"/>
      <dgm:spPr/>
      <dgm:t>
        <a:bodyPr/>
        <a:lstStyle/>
        <a:p>
          <a:endParaRPr lang="ca-ES"/>
        </a:p>
      </dgm:t>
    </dgm:pt>
    <dgm:pt modelId="{51ED9852-EB7B-0D43-99EC-0D5118CFE773}" type="pres">
      <dgm:prSet presAssocID="{94ACAA28-71ED-344B-9B7E-E089209164A9}" presName="vert1" presStyleCnt="0"/>
      <dgm:spPr/>
    </dgm:pt>
    <dgm:pt modelId="{9402323E-EC39-4C46-B707-0E515D6588CA}" type="pres">
      <dgm:prSet presAssocID="{701C7C43-A69F-F84C-9187-9060A022F6D5}" presName="thickLine" presStyleLbl="alignNode1" presStyleIdx="1" presStyleCnt="6"/>
      <dgm:spPr/>
    </dgm:pt>
    <dgm:pt modelId="{AB2C4CFC-04F8-D64C-AC88-718D4AE46967}" type="pres">
      <dgm:prSet presAssocID="{701C7C43-A69F-F84C-9187-9060A022F6D5}" presName="horz1" presStyleCnt="0"/>
      <dgm:spPr/>
    </dgm:pt>
    <dgm:pt modelId="{7B5CEE15-A639-3D47-9AA0-5C8948894B98}" type="pres">
      <dgm:prSet presAssocID="{701C7C43-A69F-F84C-9187-9060A022F6D5}" presName="tx1" presStyleLbl="revTx" presStyleIdx="1" presStyleCnt="6"/>
      <dgm:spPr/>
      <dgm:t>
        <a:bodyPr/>
        <a:lstStyle/>
        <a:p>
          <a:endParaRPr lang="ca-ES"/>
        </a:p>
      </dgm:t>
    </dgm:pt>
    <dgm:pt modelId="{4402C7C9-662F-DA4F-9530-9C802A2FFA54}" type="pres">
      <dgm:prSet presAssocID="{701C7C43-A69F-F84C-9187-9060A022F6D5}" presName="vert1" presStyleCnt="0"/>
      <dgm:spPr/>
    </dgm:pt>
    <dgm:pt modelId="{3CF0F60D-B16E-4648-8DF0-C9AF4F9BE47A}" type="pres">
      <dgm:prSet presAssocID="{318591C3-9FF8-0147-A5CF-DAA04DEDFCA4}" presName="thickLine" presStyleLbl="alignNode1" presStyleIdx="2" presStyleCnt="6"/>
      <dgm:spPr/>
    </dgm:pt>
    <dgm:pt modelId="{A1DC729F-88CA-9B41-B957-87EE2710D79F}" type="pres">
      <dgm:prSet presAssocID="{318591C3-9FF8-0147-A5CF-DAA04DEDFCA4}" presName="horz1" presStyleCnt="0"/>
      <dgm:spPr/>
    </dgm:pt>
    <dgm:pt modelId="{3805FFC7-C3D9-9F49-B415-347B51A5F759}" type="pres">
      <dgm:prSet presAssocID="{318591C3-9FF8-0147-A5CF-DAA04DEDFCA4}" presName="tx1" presStyleLbl="revTx" presStyleIdx="2" presStyleCnt="6"/>
      <dgm:spPr/>
      <dgm:t>
        <a:bodyPr/>
        <a:lstStyle/>
        <a:p>
          <a:endParaRPr lang="ca-ES"/>
        </a:p>
      </dgm:t>
    </dgm:pt>
    <dgm:pt modelId="{40F073F8-07E8-4344-9D73-1A3B5EE03DFB}" type="pres">
      <dgm:prSet presAssocID="{318591C3-9FF8-0147-A5CF-DAA04DEDFCA4}" presName="vert1" presStyleCnt="0"/>
      <dgm:spPr/>
    </dgm:pt>
    <dgm:pt modelId="{075415A3-DFCD-1B45-BCFC-3B32627F470D}" type="pres">
      <dgm:prSet presAssocID="{84B636F8-AA56-1145-85DC-A5BD046B9999}" presName="thickLine" presStyleLbl="alignNode1" presStyleIdx="3" presStyleCnt="6"/>
      <dgm:spPr/>
    </dgm:pt>
    <dgm:pt modelId="{8E3422DD-852A-FA41-AC4F-2F3E3F7B3AA7}" type="pres">
      <dgm:prSet presAssocID="{84B636F8-AA56-1145-85DC-A5BD046B9999}" presName="horz1" presStyleCnt="0"/>
      <dgm:spPr/>
    </dgm:pt>
    <dgm:pt modelId="{2007E7EF-D562-C34C-8080-4F382441BF41}" type="pres">
      <dgm:prSet presAssocID="{84B636F8-AA56-1145-85DC-A5BD046B9999}" presName="tx1" presStyleLbl="revTx" presStyleIdx="3" presStyleCnt="6"/>
      <dgm:spPr/>
      <dgm:t>
        <a:bodyPr/>
        <a:lstStyle/>
        <a:p>
          <a:endParaRPr lang="ca-ES"/>
        </a:p>
      </dgm:t>
    </dgm:pt>
    <dgm:pt modelId="{029630F2-CA77-B44A-8566-C0E5075C2C9A}" type="pres">
      <dgm:prSet presAssocID="{84B636F8-AA56-1145-85DC-A5BD046B9999}" presName="vert1" presStyleCnt="0"/>
      <dgm:spPr/>
    </dgm:pt>
    <dgm:pt modelId="{CC841FCD-852B-C84B-8FF6-2DF8C7A862B2}" type="pres">
      <dgm:prSet presAssocID="{88666128-6277-3D4D-B522-9335501F5A87}" presName="thickLine" presStyleLbl="alignNode1" presStyleIdx="4" presStyleCnt="6"/>
      <dgm:spPr/>
    </dgm:pt>
    <dgm:pt modelId="{0B47F00E-7EB1-6348-AC36-64EBD6BFD358}" type="pres">
      <dgm:prSet presAssocID="{88666128-6277-3D4D-B522-9335501F5A87}" presName="horz1" presStyleCnt="0"/>
      <dgm:spPr/>
    </dgm:pt>
    <dgm:pt modelId="{696541D2-808D-A840-A89A-099B7068871A}" type="pres">
      <dgm:prSet presAssocID="{88666128-6277-3D4D-B522-9335501F5A87}" presName="tx1" presStyleLbl="revTx" presStyleIdx="4" presStyleCnt="6"/>
      <dgm:spPr/>
      <dgm:t>
        <a:bodyPr/>
        <a:lstStyle/>
        <a:p>
          <a:endParaRPr lang="ca-ES"/>
        </a:p>
      </dgm:t>
    </dgm:pt>
    <dgm:pt modelId="{63B8405B-8CDF-394A-9B45-68AF1E1275B5}" type="pres">
      <dgm:prSet presAssocID="{88666128-6277-3D4D-B522-9335501F5A87}" presName="vert1" presStyleCnt="0"/>
      <dgm:spPr/>
    </dgm:pt>
    <dgm:pt modelId="{CF040B18-30D0-7849-81A6-C218254887C5}" type="pres">
      <dgm:prSet presAssocID="{48332C18-0654-794A-BB09-0B105AA6A3F5}" presName="thickLine" presStyleLbl="alignNode1" presStyleIdx="5" presStyleCnt="6"/>
      <dgm:spPr/>
    </dgm:pt>
    <dgm:pt modelId="{69D37C44-B393-5D48-9A86-910C866CB3D3}" type="pres">
      <dgm:prSet presAssocID="{48332C18-0654-794A-BB09-0B105AA6A3F5}" presName="horz1" presStyleCnt="0"/>
      <dgm:spPr/>
    </dgm:pt>
    <dgm:pt modelId="{00F39C07-3888-0446-A986-9A1025819C73}" type="pres">
      <dgm:prSet presAssocID="{48332C18-0654-794A-BB09-0B105AA6A3F5}" presName="tx1" presStyleLbl="revTx" presStyleIdx="5" presStyleCnt="6"/>
      <dgm:spPr/>
      <dgm:t>
        <a:bodyPr/>
        <a:lstStyle/>
        <a:p>
          <a:endParaRPr lang="ca-ES"/>
        </a:p>
      </dgm:t>
    </dgm:pt>
    <dgm:pt modelId="{70EF2B79-4688-9C4C-BE84-9E84A9637979}" type="pres">
      <dgm:prSet presAssocID="{48332C18-0654-794A-BB09-0B105AA6A3F5}" presName="vert1" presStyleCnt="0"/>
      <dgm:spPr/>
    </dgm:pt>
  </dgm:ptLst>
  <dgm:cxnLst>
    <dgm:cxn modelId="{5A90BFB6-D431-4246-9890-3C64498A7415}" type="presOf" srcId="{94ACAA28-71ED-344B-9B7E-E089209164A9}" destId="{46EDE77C-E0E5-E54B-97A6-006C1BAB4E87}" srcOrd="0" destOrd="0" presId="urn:microsoft.com/office/officeart/2008/layout/LinedList"/>
    <dgm:cxn modelId="{816FC149-51AC-C540-AB9A-2BFEAD7221EA}" type="presOf" srcId="{88666128-6277-3D4D-B522-9335501F5A87}" destId="{696541D2-808D-A840-A89A-099B7068871A}" srcOrd="0" destOrd="0" presId="urn:microsoft.com/office/officeart/2008/layout/LinedList"/>
    <dgm:cxn modelId="{48A2C9F7-9CFA-1C40-AD43-BEDCF2514656}" srcId="{C5E24C05-AEDE-0849-AB8E-7A4628DB6149}" destId="{84B636F8-AA56-1145-85DC-A5BD046B9999}" srcOrd="3" destOrd="0" parTransId="{703CDE7D-0538-9C41-B17F-13BDEA91AAC7}" sibTransId="{B1164190-57AE-F845-8B2D-6C828975FC03}"/>
    <dgm:cxn modelId="{51C61DDD-00D6-2943-BCE3-AA2B142CE29D}" type="presOf" srcId="{701C7C43-A69F-F84C-9187-9060A022F6D5}" destId="{7B5CEE15-A639-3D47-9AA0-5C8948894B98}" srcOrd="0" destOrd="0" presId="urn:microsoft.com/office/officeart/2008/layout/LinedList"/>
    <dgm:cxn modelId="{7A40A7A3-BE88-B647-8D44-E27E0D0E76E3}" srcId="{C5E24C05-AEDE-0849-AB8E-7A4628DB6149}" destId="{701C7C43-A69F-F84C-9187-9060A022F6D5}" srcOrd="1" destOrd="0" parTransId="{4B768498-C1FF-FB40-AD8A-0910818E56A7}" sibTransId="{89717DC0-7EFF-4A49-8720-AA70FBB136DE}"/>
    <dgm:cxn modelId="{DF9C3575-0A82-5C44-AF5A-F8B84418178B}" srcId="{C5E24C05-AEDE-0849-AB8E-7A4628DB6149}" destId="{88666128-6277-3D4D-B522-9335501F5A87}" srcOrd="4" destOrd="0" parTransId="{E056F7CC-E7BE-8743-9A52-F9A8FA70FBE7}" sibTransId="{5E64DD70-DDCC-5049-A237-B3A3DAB9E482}"/>
    <dgm:cxn modelId="{25E0EFED-B161-DE4E-8EA7-999940682E1E}" type="presOf" srcId="{318591C3-9FF8-0147-A5CF-DAA04DEDFCA4}" destId="{3805FFC7-C3D9-9F49-B415-347B51A5F759}" srcOrd="0" destOrd="0" presId="urn:microsoft.com/office/officeart/2008/layout/LinedList"/>
    <dgm:cxn modelId="{0233654B-65D3-2D4E-B6B5-1E96D26714CC}" srcId="{C5E24C05-AEDE-0849-AB8E-7A4628DB6149}" destId="{318591C3-9FF8-0147-A5CF-DAA04DEDFCA4}" srcOrd="2" destOrd="0" parTransId="{00872080-BE90-E84D-93B5-80BA291FB730}" sibTransId="{55996981-7426-7842-B1CC-5E84CF291397}"/>
    <dgm:cxn modelId="{607C3A41-500D-A94F-AE73-FA17E9A8697C}" type="presOf" srcId="{C5E24C05-AEDE-0849-AB8E-7A4628DB6149}" destId="{D5309134-76D6-5B44-B8D5-DB57659FAE18}" srcOrd="0" destOrd="0" presId="urn:microsoft.com/office/officeart/2008/layout/LinedList"/>
    <dgm:cxn modelId="{E8F40B46-0E03-0F4D-A067-38B9D45A4C0B}" srcId="{C5E24C05-AEDE-0849-AB8E-7A4628DB6149}" destId="{94ACAA28-71ED-344B-9B7E-E089209164A9}" srcOrd="0" destOrd="0" parTransId="{7538868A-9428-964C-91D5-4092ACF8BCB1}" sibTransId="{CCDC74BF-4B27-F348-94A2-C8FD31862A08}"/>
    <dgm:cxn modelId="{AB533A18-90DC-A642-BB7A-EBB1B9B1D928}" type="presOf" srcId="{84B636F8-AA56-1145-85DC-A5BD046B9999}" destId="{2007E7EF-D562-C34C-8080-4F382441BF41}" srcOrd="0" destOrd="0" presId="urn:microsoft.com/office/officeart/2008/layout/LinedList"/>
    <dgm:cxn modelId="{64D4513F-1B26-BA40-8072-89889641CD66}" srcId="{C5E24C05-AEDE-0849-AB8E-7A4628DB6149}" destId="{48332C18-0654-794A-BB09-0B105AA6A3F5}" srcOrd="5" destOrd="0" parTransId="{799A6544-DBBB-5F41-B4D1-7AAA4789462E}" sibTransId="{40A6627B-4731-A340-9938-2C47CE60AB56}"/>
    <dgm:cxn modelId="{C1D81825-B0D9-9D43-8DD4-040BA7892454}" type="presOf" srcId="{48332C18-0654-794A-BB09-0B105AA6A3F5}" destId="{00F39C07-3888-0446-A986-9A1025819C73}" srcOrd="0" destOrd="0" presId="urn:microsoft.com/office/officeart/2008/layout/LinedList"/>
    <dgm:cxn modelId="{F500197B-D3ED-8943-8AB8-00FCBE596019}" type="presParOf" srcId="{D5309134-76D6-5B44-B8D5-DB57659FAE18}" destId="{FA8E48F0-99BF-394E-ABC2-F50D07BB9415}" srcOrd="0" destOrd="0" presId="urn:microsoft.com/office/officeart/2008/layout/LinedList"/>
    <dgm:cxn modelId="{8E5596A0-31EB-3F44-864D-7085B2E830BB}" type="presParOf" srcId="{D5309134-76D6-5B44-B8D5-DB57659FAE18}" destId="{F7AC8459-BF1C-C74F-95B2-C2FFE7DDF51B}" srcOrd="1" destOrd="0" presId="urn:microsoft.com/office/officeart/2008/layout/LinedList"/>
    <dgm:cxn modelId="{D8D97F65-6C10-204E-86C3-BF124433A064}" type="presParOf" srcId="{F7AC8459-BF1C-C74F-95B2-C2FFE7DDF51B}" destId="{46EDE77C-E0E5-E54B-97A6-006C1BAB4E87}" srcOrd="0" destOrd="0" presId="urn:microsoft.com/office/officeart/2008/layout/LinedList"/>
    <dgm:cxn modelId="{F983A052-904B-6848-9B88-5403CAFBE096}" type="presParOf" srcId="{F7AC8459-BF1C-C74F-95B2-C2FFE7DDF51B}" destId="{51ED9852-EB7B-0D43-99EC-0D5118CFE773}" srcOrd="1" destOrd="0" presId="urn:microsoft.com/office/officeart/2008/layout/LinedList"/>
    <dgm:cxn modelId="{26D8C3AF-BAEF-0B4C-9163-03C535DAE81E}" type="presParOf" srcId="{D5309134-76D6-5B44-B8D5-DB57659FAE18}" destId="{9402323E-EC39-4C46-B707-0E515D6588CA}" srcOrd="2" destOrd="0" presId="urn:microsoft.com/office/officeart/2008/layout/LinedList"/>
    <dgm:cxn modelId="{3F61E080-07E1-B84B-901D-589E7064828D}" type="presParOf" srcId="{D5309134-76D6-5B44-B8D5-DB57659FAE18}" destId="{AB2C4CFC-04F8-D64C-AC88-718D4AE46967}" srcOrd="3" destOrd="0" presId="urn:microsoft.com/office/officeart/2008/layout/LinedList"/>
    <dgm:cxn modelId="{C60F56D7-88CB-4D4C-8A9A-034247948AA2}" type="presParOf" srcId="{AB2C4CFC-04F8-D64C-AC88-718D4AE46967}" destId="{7B5CEE15-A639-3D47-9AA0-5C8948894B98}" srcOrd="0" destOrd="0" presId="urn:microsoft.com/office/officeart/2008/layout/LinedList"/>
    <dgm:cxn modelId="{72332972-29C7-0740-81BC-BD761D4C08C9}" type="presParOf" srcId="{AB2C4CFC-04F8-D64C-AC88-718D4AE46967}" destId="{4402C7C9-662F-DA4F-9530-9C802A2FFA54}" srcOrd="1" destOrd="0" presId="urn:microsoft.com/office/officeart/2008/layout/LinedList"/>
    <dgm:cxn modelId="{90832630-6062-4E47-9E85-D0962F3CC9D4}" type="presParOf" srcId="{D5309134-76D6-5B44-B8D5-DB57659FAE18}" destId="{3CF0F60D-B16E-4648-8DF0-C9AF4F9BE47A}" srcOrd="4" destOrd="0" presId="urn:microsoft.com/office/officeart/2008/layout/LinedList"/>
    <dgm:cxn modelId="{A6A0ED37-3E40-9149-8F99-BBF76E7359DC}" type="presParOf" srcId="{D5309134-76D6-5B44-B8D5-DB57659FAE18}" destId="{A1DC729F-88CA-9B41-B957-87EE2710D79F}" srcOrd="5" destOrd="0" presId="urn:microsoft.com/office/officeart/2008/layout/LinedList"/>
    <dgm:cxn modelId="{A996AB5B-75BC-434C-BE6D-EB75BDBFC102}" type="presParOf" srcId="{A1DC729F-88CA-9B41-B957-87EE2710D79F}" destId="{3805FFC7-C3D9-9F49-B415-347B51A5F759}" srcOrd="0" destOrd="0" presId="urn:microsoft.com/office/officeart/2008/layout/LinedList"/>
    <dgm:cxn modelId="{AD40C34D-5BDA-3F4C-99AF-127FB17FC7E7}" type="presParOf" srcId="{A1DC729F-88CA-9B41-B957-87EE2710D79F}" destId="{40F073F8-07E8-4344-9D73-1A3B5EE03DFB}" srcOrd="1" destOrd="0" presId="urn:microsoft.com/office/officeart/2008/layout/LinedList"/>
    <dgm:cxn modelId="{38BE9465-3CCD-8744-9391-AC7918BBA167}" type="presParOf" srcId="{D5309134-76D6-5B44-B8D5-DB57659FAE18}" destId="{075415A3-DFCD-1B45-BCFC-3B32627F470D}" srcOrd="6" destOrd="0" presId="urn:microsoft.com/office/officeart/2008/layout/LinedList"/>
    <dgm:cxn modelId="{1D295A22-ED25-2B46-AA40-D07AC3E309FC}" type="presParOf" srcId="{D5309134-76D6-5B44-B8D5-DB57659FAE18}" destId="{8E3422DD-852A-FA41-AC4F-2F3E3F7B3AA7}" srcOrd="7" destOrd="0" presId="urn:microsoft.com/office/officeart/2008/layout/LinedList"/>
    <dgm:cxn modelId="{C24D23CF-8941-0248-85D5-BF07ABC0A3C7}" type="presParOf" srcId="{8E3422DD-852A-FA41-AC4F-2F3E3F7B3AA7}" destId="{2007E7EF-D562-C34C-8080-4F382441BF41}" srcOrd="0" destOrd="0" presId="urn:microsoft.com/office/officeart/2008/layout/LinedList"/>
    <dgm:cxn modelId="{CAEED323-C279-914B-894A-C064E1337EAE}" type="presParOf" srcId="{8E3422DD-852A-FA41-AC4F-2F3E3F7B3AA7}" destId="{029630F2-CA77-B44A-8566-C0E5075C2C9A}" srcOrd="1" destOrd="0" presId="urn:microsoft.com/office/officeart/2008/layout/LinedList"/>
    <dgm:cxn modelId="{C49E13AD-9BAA-0E48-BCBD-A3330F7824C3}" type="presParOf" srcId="{D5309134-76D6-5B44-B8D5-DB57659FAE18}" destId="{CC841FCD-852B-C84B-8FF6-2DF8C7A862B2}" srcOrd="8" destOrd="0" presId="urn:microsoft.com/office/officeart/2008/layout/LinedList"/>
    <dgm:cxn modelId="{4904F8CE-D11A-E349-88A1-99CEEF1C7983}" type="presParOf" srcId="{D5309134-76D6-5B44-B8D5-DB57659FAE18}" destId="{0B47F00E-7EB1-6348-AC36-64EBD6BFD358}" srcOrd="9" destOrd="0" presId="urn:microsoft.com/office/officeart/2008/layout/LinedList"/>
    <dgm:cxn modelId="{93BEC9E4-D7F0-4F4D-BEFB-7DC13C8D582C}" type="presParOf" srcId="{0B47F00E-7EB1-6348-AC36-64EBD6BFD358}" destId="{696541D2-808D-A840-A89A-099B7068871A}" srcOrd="0" destOrd="0" presId="urn:microsoft.com/office/officeart/2008/layout/LinedList"/>
    <dgm:cxn modelId="{5534789D-D374-BD47-99F8-1367B9BE84A5}" type="presParOf" srcId="{0B47F00E-7EB1-6348-AC36-64EBD6BFD358}" destId="{63B8405B-8CDF-394A-9B45-68AF1E1275B5}" srcOrd="1" destOrd="0" presId="urn:microsoft.com/office/officeart/2008/layout/LinedList"/>
    <dgm:cxn modelId="{06FCF33A-5BAF-1B42-9178-A2222CDF3936}" type="presParOf" srcId="{D5309134-76D6-5B44-B8D5-DB57659FAE18}" destId="{CF040B18-30D0-7849-81A6-C218254887C5}" srcOrd="10" destOrd="0" presId="urn:microsoft.com/office/officeart/2008/layout/LinedList"/>
    <dgm:cxn modelId="{473BE21F-2B1C-5143-9CBB-F62595B268F1}" type="presParOf" srcId="{D5309134-76D6-5B44-B8D5-DB57659FAE18}" destId="{69D37C44-B393-5D48-9A86-910C866CB3D3}" srcOrd="11" destOrd="0" presId="urn:microsoft.com/office/officeart/2008/layout/LinedList"/>
    <dgm:cxn modelId="{5DDAEF01-217A-7A47-B54B-2210CA5941A4}" type="presParOf" srcId="{69D37C44-B393-5D48-9A86-910C866CB3D3}" destId="{00F39C07-3888-0446-A986-9A1025819C73}" srcOrd="0" destOrd="0" presId="urn:microsoft.com/office/officeart/2008/layout/LinedList"/>
    <dgm:cxn modelId="{E3929B99-B71D-E443-BF08-4337D20C6CD0}" type="presParOf" srcId="{69D37C44-B393-5D48-9A86-910C866CB3D3}" destId="{70EF2B79-4688-9C4C-BE84-9E84A96379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13E247-DB31-7E4B-A1B6-99DD6F948682}" type="doc">
      <dgm:prSet loTypeId="urn:microsoft.com/office/officeart/2005/8/layout/default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BC77888D-4299-9A4A-8DA6-F7C140625DF4}">
      <dgm:prSet/>
      <dgm:spPr/>
      <dgm:t>
        <a:bodyPr/>
        <a:lstStyle/>
        <a:p>
          <a:pPr rtl="0"/>
          <a:r>
            <a:rPr lang="ca-ES" dirty="0" smtClean="0"/>
            <a:t>1.1. Editar els perfils i deixar comentaris</a:t>
          </a:r>
          <a:endParaRPr lang="ca-ES" dirty="0"/>
        </a:p>
      </dgm:t>
    </dgm:pt>
    <dgm:pt modelId="{63072159-019E-2143-B023-4A6E611AA67C}" type="parTrans" cxnId="{A15E7612-A23B-A94B-AFEE-17C6F9B9D7D7}">
      <dgm:prSet/>
      <dgm:spPr/>
      <dgm:t>
        <a:bodyPr/>
        <a:lstStyle/>
        <a:p>
          <a:endParaRPr lang="ca-ES"/>
        </a:p>
      </dgm:t>
    </dgm:pt>
    <dgm:pt modelId="{C9AA9FF3-79E1-E442-B605-A3E0B5804974}" type="sibTrans" cxnId="{A15E7612-A23B-A94B-AFEE-17C6F9B9D7D7}">
      <dgm:prSet/>
      <dgm:spPr/>
      <dgm:t>
        <a:bodyPr/>
        <a:lstStyle/>
        <a:p>
          <a:endParaRPr lang="ca-ES"/>
        </a:p>
      </dgm:t>
    </dgm:pt>
    <dgm:pt modelId="{7045B976-9749-724D-BD1C-9E924772BB23}">
      <dgm:prSet/>
      <dgm:spPr/>
      <dgm:t>
        <a:bodyPr/>
        <a:lstStyle/>
        <a:p>
          <a:pPr rtl="0"/>
          <a:r>
            <a:rPr lang="ca-ES" dirty="0" smtClean="0"/>
            <a:t>1.2. Video-presentacions dels tres grups</a:t>
          </a:r>
          <a:endParaRPr lang="ca-ES" dirty="0"/>
        </a:p>
      </dgm:t>
    </dgm:pt>
    <dgm:pt modelId="{F418626B-C5D2-0240-9E03-C988E81BFC2A}" type="parTrans" cxnId="{0AB35926-D193-2F46-8F29-0D8ACFC529A3}">
      <dgm:prSet/>
      <dgm:spPr/>
      <dgm:t>
        <a:bodyPr/>
        <a:lstStyle/>
        <a:p>
          <a:endParaRPr lang="ca-ES"/>
        </a:p>
      </dgm:t>
    </dgm:pt>
    <dgm:pt modelId="{9A46DF8C-0D28-C64D-AD0A-A95DB9EFD17D}" type="sibTrans" cxnId="{0AB35926-D193-2F46-8F29-0D8ACFC529A3}">
      <dgm:prSet/>
      <dgm:spPr/>
      <dgm:t>
        <a:bodyPr/>
        <a:lstStyle/>
        <a:p>
          <a:endParaRPr lang="ca-ES"/>
        </a:p>
      </dgm:t>
    </dgm:pt>
    <dgm:pt modelId="{EF4620CB-407B-5D44-8096-2034A433BFC6}" type="pres">
      <dgm:prSet presAssocID="{CC13E247-DB31-7E4B-A1B6-99DD6F9486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7CD2332D-AB3E-C44D-A3A5-912F5B076DF6}" type="pres">
      <dgm:prSet presAssocID="{BC77888D-4299-9A4A-8DA6-F7C140625DF4}" presName="node" presStyleLbl="node1" presStyleIdx="0" presStyleCnt="2" custScaleX="189390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BBAE3E32-1AAB-0746-846C-AEE5D6530CC2}" type="pres">
      <dgm:prSet presAssocID="{C9AA9FF3-79E1-E442-B605-A3E0B5804974}" presName="sibTrans" presStyleCnt="0"/>
      <dgm:spPr/>
    </dgm:pt>
    <dgm:pt modelId="{AA3C98F8-199D-A040-820C-8581C2708CE4}" type="pres">
      <dgm:prSet presAssocID="{7045B976-9749-724D-BD1C-9E924772BB23}" presName="node" presStyleLbl="node1" presStyleIdx="1" presStyleCnt="2" custScaleX="19140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1AE89038-646A-964A-8654-A12E85B40072}" type="presOf" srcId="{BC77888D-4299-9A4A-8DA6-F7C140625DF4}" destId="{7CD2332D-AB3E-C44D-A3A5-912F5B076DF6}" srcOrd="0" destOrd="0" presId="urn:microsoft.com/office/officeart/2005/8/layout/default"/>
    <dgm:cxn modelId="{CD1AD539-75AD-E54A-87F5-4E4FAF943538}" type="presOf" srcId="{CC13E247-DB31-7E4B-A1B6-99DD6F948682}" destId="{EF4620CB-407B-5D44-8096-2034A433BFC6}" srcOrd="0" destOrd="0" presId="urn:microsoft.com/office/officeart/2005/8/layout/default"/>
    <dgm:cxn modelId="{A15E7612-A23B-A94B-AFEE-17C6F9B9D7D7}" srcId="{CC13E247-DB31-7E4B-A1B6-99DD6F948682}" destId="{BC77888D-4299-9A4A-8DA6-F7C140625DF4}" srcOrd="0" destOrd="0" parTransId="{63072159-019E-2143-B023-4A6E611AA67C}" sibTransId="{C9AA9FF3-79E1-E442-B605-A3E0B5804974}"/>
    <dgm:cxn modelId="{0AB35926-D193-2F46-8F29-0D8ACFC529A3}" srcId="{CC13E247-DB31-7E4B-A1B6-99DD6F948682}" destId="{7045B976-9749-724D-BD1C-9E924772BB23}" srcOrd="1" destOrd="0" parTransId="{F418626B-C5D2-0240-9E03-C988E81BFC2A}" sibTransId="{9A46DF8C-0D28-C64D-AD0A-A95DB9EFD17D}"/>
    <dgm:cxn modelId="{CCC54283-864E-104C-8167-6A6737DA8BAB}" type="presOf" srcId="{7045B976-9749-724D-BD1C-9E924772BB23}" destId="{AA3C98F8-199D-A040-820C-8581C2708CE4}" srcOrd="0" destOrd="0" presId="urn:microsoft.com/office/officeart/2005/8/layout/default"/>
    <dgm:cxn modelId="{1A854318-F116-684F-9064-1CE8E40AF800}" type="presParOf" srcId="{EF4620CB-407B-5D44-8096-2034A433BFC6}" destId="{7CD2332D-AB3E-C44D-A3A5-912F5B076DF6}" srcOrd="0" destOrd="0" presId="urn:microsoft.com/office/officeart/2005/8/layout/default"/>
    <dgm:cxn modelId="{83E14DD3-19E7-8643-A18A-18ABC96DBC57}" type="presParOf" srcId="{EF4620CB-407B-5D44-8096-2034A433BFC6}" destId="{BBAE3E32-1AAB-0746-846C-AEE5D6530CC2}" srcOrd="1" destOrd="0" presId="urn:microsoft.com/office/officeart/2005/8/layout/default"/>
    <dgm:cxn modelId="{F03F460F-D54A-1149-BE63-68819DD3D1B9}" type="presParOf" srcId="{EF4620CB-407B-5D44-8096-2034A433BFC6}" destId="{AA3C98F8-199D-A040-820C-8581C2708CE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B590B7-69E2-6C4E-A165-3C4F8DB6CB14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72FCE335-4688-E84F-8484-843DB7503665}">
      <dgm:prSet/>
      <dgm:spPr/>
      <dgm:t>
        <a:bodyPr/>
        <a:lstStyle/>
        <a:p>
          <a:pPr rtl="0"/>
          <a:r>
            <a:rPr lang="ca-ES" smtClean="0"/>
            <a:t>1.3. Our schools, cities, regions and countries</a:t>
          </a:r>
          <a:endParaRPr lang="ca-ES"/>
        </a:p>
      </dgm:t>
    </dgm:pt>
    <dgm:pt modelId="{24DA9743-FDE3-AF45-A9BF-2270973B1A69}" type="parTrans" cxnId="{4773F9F4-C777-6549-A0CB-CB348EE56A7E}">
      <dgm:prSet/>
      <dgm:spPr/>
      <dgm:t>
        <a:bodyPr/>
        <a:lstStyle/>
        <a:p>
          <a:endParaRPr lang="ca-ES"/>
        </a:p>
      </dgm:t>
    </dgm:pt>
    <dgm:pt modelId="{C8693F15-724E-D44F-B1BB-234AC16FA30C}" type="sibTrans" cxnId="{4773F9F4-C777-6549-A0CB-CB348EE56A7E}">
      <dgm:prSet/>
      <dgm:spPr/>
      <dgm:t>
        <a:bodyPr/>
        <a:lstStyle/>
        <a:p>
          <a:endParaRPr lang="ca-ES"/>
        </a:p>
      </dgm:t>
    </dgm:pt>
    <dgm:pt modelId="{E7737580-F51B-104C-8726-4557EFBAC670}">
      <dgm:prSet/>
      <dgm:spPr/>
      <dgm:t>
        <a:bodyPr/>
        <a:lstStyle/>
        <a:p>
          <a:pPr rtl="0"/>
          <a:r>
            <a:rPr lang="ca-ES" dirty="0" smtClean="0"/>
            <a:t>Presentacions </a:t>
          </a:r>
          <a:r>
            <a:rPr lang="ca-ES" dirty="0" err="1" smtClean="0"/>
            <a:t>col.laboratives</a:t>
          </a:r>
          <a:r>
            <a:rPr lang="ca-ES" dirty="0" smtClean="0"/>
            <a:t> amb </a:t>
          </a:r>
          <a:r>
            <a:rPr lang="ca-ES" dirty="0" smtClean="0">
              <a:hlinkClick xmlns:r="http://schemas.openxmlformats.org/officeDocument/2006/relationships" r:id="rId1"/>
            </a:rPr>
            <a:t>www.vizia.co</a:t>
          </a:r>
          <a:endParaRPr lang="ca-ES" dirty="0"/>
        </a:p>
      </dgm:t>
    </dgm:pt>
    <dgm:pt modelId="{09B9622E-1E56-CB40-8DEC-A56F8A3B4D75}" type="parTrans" cxnId="{8A98174E-24C1-7C42-A3C6-77BCB642CF17}">
      <dgm:prSet/>
      <dgm:spPr/>
      <dgm:t>
        <a:bodyPr/>
        <a:lstStyle/>
        <a:p>
          <a:endParaRPr lang="ca-ES"/>
        </a:p>
      </dgm:t>
    </dgm:pt>
    <dgm:pt modelId="{7AA3E3C0-7FB5-D84A-84A7-512C0C86FC8B}" type="sibTrans" cxnId="{8A98174E-24C1-7C42-A3C6-77BCB642CF17}">
      <dgm:prSet/>
      <dgm:spPr/>
      <dgm:t>
        <a:bodyPr/>
        <a:lstStyle/>
        <a:p>
          <a:endParaRPr lang="ca-ES"/>
        </a:p>
      </dgm:t>
    </dgm:pt>
    <dgm:pt modelId="{CA42411D-9BF7-274A-AA6D-F97E2AD47E62}" type="pres">
      <dgm:prSet presAssocID="{7EB590B7-69E2-6C4E-A165-3C4F8DB6CB1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a-ES"/>
        </a:p>
      </dgm:t>
    </dgm:pt>
    <dgm:pt modelId="{7D3D1514-DD08-0E45-AADD-73B0D155BD5D}" type="pres">
      <dgm:prSet presAssocID="{72FCE335-4688-E84F-8484-843DB7503665}" presName="vertOne" presStyleCnt="0"/>
      <dgm:spPr/>
    </dgm:pt>
    <dgm:pt modelId="{0302ACDC-9F9D-6040-BB22-5B0BF8B1ACC5}" type="pres">
      <dgm:prSet presAssocID="{72FCE335-4688-E84F-8484-843DB7503665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3DC477E0-4632-E648-B284-CB0BC25CBE88}" type="pres">
      <dgm:prSet presAssocID="{72FCE335-4688-E84F-8484-843DB7503665}" presName="horzOne" presStyleCnt="0"/>
      <dgm:spPr/>
    </dgm:pt>
    <dgm:pt modelId="{1357F174-B3EF-7247-9083-D6A9235E9234}" type="pres">
      <dgm:prSet presAssocID="{C8693F15-724E-D44F-B1BB-234AC16FA30C}" presName="sibSpaceOne" presStyleCnt="0"/>
      <dgm:spPr/>
    </dgm:pt>
    <dgm:pt modelId="{42524841-4F5C-E440-9774-4DE432B67239}" type="pres">
      <dgm:prSet presAssocID="{E7737580-F51B-104C-8726-4557EFBAC670}" presName="vertOne" presStyleCnt="0"/>
      <dgm:spPr/>
    </dgm:pt>
    <dgm:pt modelId="{9FFD877E-7A51-EF40-9F5F-E3EF556AC9C8}" type="pres">
      <dgm:prSet presAssocID="{E7737580-F51B-104C-8726-4557EFBAC670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ca-ES"/>
        </a:p>
      </dgm:t>
    </dgm:pt>
    <dgm:pt modelId="{E0F7B198-E58E-414D-A8F9-966EFEB78788}" type="pres">
      <dgm:prSet presAssocID="{E7737580-F51B-104C-8726-4557EFBAC670}" presName="horzOne" presStyleCnt="0"/>
      <dgm:spPr/>
    </dgm:pt>
  </dgm:ptLst>
  <dgm:cxnLst>
    <dgm:cxn modelId="{9385F151-CB43-AB49-B370-B2DBC9D0E0AB}" type="presOf" srcId="{E7737580-F51B-104C-8726-4557EFBAC670}" destId="{9FFD877E-7A51-EF40-9F5F-E3EF556AC9C8}" srcOrd="0" destOrd="0" presId="urn:microsoft.com/office/officeart/2005/8/layout/hierarchy4"/>
    <dgm:cxn modelId="{34D21E67-CD8F-D142-B723-AC401CAEB0E4}" type="presOf" srcId="{72FCE335-4688-E84F-8484-843DB7503665}" destId="{0302ACDC-9F9D-6040-BB22-5B0BF8B1ACC5}" srcOrd="0" destOrd="0" presId="urn:microsoft.com/office/officeart/2005/8/layout/hierarchy4"/>
    <dgm:cxn modelId="{2ABFC61C-F369-2D49-962F-0B2C417C1AC2}" type="presOf" srcId="{7EB590B7-69E2-6C4E-A165-3C4F8DB6CB14}" destId="{CA42411D-9BF7-274A-AA6D-F97E2AD47E62}" srcOrd="0" destOrd="0" presId="urn:microsoft.com/office/officeart/2005/8/layout/hierarchy4"/>
    <dgm:cxn modelId="{4773F9F4-C777-6549-A0CB-CB348EE56A7E}" srcId="{7EB590B7-69E2-6C4E-A165-3C4F8DB6CB14}" destId="{72FCE335-4688-E84F-8484-843DB7503665}" srcOrd="0" destOrd="0" parTransId="{24DA9743-FDE3-AF45-A9BF-2270973B1A69}" sibTransId="{C8693F15-724E-D44F-B1BB-234AC16FA30C}"/>
    <dgm:cxn modelId="{8A98174E-24C1-7C42-A3C6-77BCB642CF17}" srcId="{7EB590B7-69E2-6C4E-A165-3C4F8DB6CB14}" destId="{E7737580-F51B-104C-8726-4557EFBAC670}" srcOrd="1" destOrd="0" parTransId="{09B9622E-1E56-CB40-8DEC-A56F8A3B4D75}" sibTransId="{7AA3E3C0-7FB5-D84A-84A7-512C0C86FC8B}"/>
    <dgm:cxn modelId="{53EC7A61-C58A-BD45-90E2-B90D400E20EE}" type="presParOf" srcId="{CA42411D-9BF7-274A-AA6D-F97E2AD47E62}" destId="{7D3D1514-DD08-0E45-AADD-73B0D155BD5D}" srcOrd="0" destOrd="0" presId="urn:microsoft.com/office/officeart/2005/8/layout/hierarchy4"/>
    <dgm:cxn modelId="{A4F3758F-EEF6-D045-AFFB-2D257F36A357}" type="presParOf" srcId="{7D3D1514-DD08-0E45-AADD-73B0D155BD5D}" destId="{0302ACDC-9F9D-6040-BB22-5B0BF8B1ACC5}" srcOrd="0" destOrd="0" presId="urn:microsoft.com/office/officeart/2005/8/layout/hierarchy4"/>
    <dgm:cxn modelId="{0DF454E4-19B3-4F4D-BC4E-4319C65E0730}" type="presParOf" srcId="{7D3D1514-DD08-0E45-AADD-73B0D155BD5D}" destId="{3DC477E0-4632-E648-B284-CB0BC25CBE88}" srcOrd="1" destOrd="0" presId="urn:microsoft.com/office/officeart/2005/8/layout/hierarchy4"/>
    <dgm:cxn modelId="{D8FA83A4-BCB8-E240-8BF8-F4E46689432D}" type="presParOf" srcId="{CA42411D-9BF7-274A-AA6D-F97E2AD47E62}" destId="{1357F174-B3EF-7247-9083-D6A9235E9234}" srcOrd="1" destOrd="0" presId="urn:microsoft.com/office/officeart/2005/8/layout/hierarchy4"/>
    <dgm:cxn modelId="{475B3D95-2439-C643-9F12-C27292B750B3}" type="presParOf" srcId="{CA42411D-9BF7-274A-AA6D-F97E2AD47E62}" destId="{42524841-4F5C-E440-9774-4DE432B67239}" srcOrd="2" destOrd="0" presId="urn:microsoft.com/office/officeart/2005/8/layout/hierarchy4"/>
    <dgm:cxn modelId="{43910AC4-3A77-9A42-B019-220A72E3E5F6}" type="presParOf" srcId="{42524841-4F5C-E440-9774-4DE432B67239}" destId="{9FFD877E-7A51-EF40-9F5F-E3EF556AC9C8}" srcOrd="0" destOrd="0" presId="urn:microsoft.com/office/officeart/2005/8/layout/hierarchy4"/>
    <dgm:cxn modelId="{60EF73D0-79F6-1F48-93BC-15D111A5F95D}" type="presParOf" srcId="{42524841-4F5C-E440-9774-4DE432B67239}" destId="{E0F7B198-E58E-414D-A8F9-966EFEB7878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60016-3458-2746-BFFE-755E019AF5DF}">
      <dsp:nvSpPr>
        <dsp:cNvPr id="0" name=""/>
        <dsp:cNvSpPr/>
      </dsp:nvSpPr>
      <dsp:spPr>
        <a:xfrm>
          <a:off x="0" y="81295"/>
          <a:ext cx="82296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smtClean="0"/>
            <a:t>Com va començar tot?</a:t>
          </a:r>
          <a:endParaRPr lang="ca-ES" sz="2300" kern="1200"/>
        </a:p>
      </dsp:txBody>
      <dsp:txXfrm>
        <a:off x="26930" y="108225"/>
        <a:ext cx="8175740" cy="497795"/>
      </dsp:txXfrm>
    </dsp:sp>
    <dsp:sp modelId="{5A72EE22-9913-B542-97F7-2793E7E8875F}">
      <dsp:nvSpPr>
        <dsp:cNvPr id="0" name=""/>
        <dsp:cNvSpPr/>
      </dsp:nvSpPr>
      <dsp:spPr>
        <a:xfrm>
          <a:off x="0" y="699190"/>
          <a:ext cx="82296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smtClean="0"/>
            <a:t>Ideant el projecte</a:t>
          </a:r>
          <a:endParaRPr lang="ca-ES" sz="2300" kern="1200"/>
        </a:p>
      </dsp:txBody>
      <dsp:txXfrm>
        <a:off x="26930" y="726120"/>
        <a:ext cx="8175740" cy="497795"/>
      </dsp:txXfrm>
    </dsp:sp>
    <dsp:sp modelId="{9444C953-4D76-2D4F-85A9-030F6434626C}">
      <dsp:nvSpPr>
        <dsp:cNvPr id="0" name=""/>
        <dsp:cNvSpPr/>
      </dsp:nvSpPr>
      <dsp:spPr>
        <a:xfrm>
          <a:off x="0" y="1317085"/>
          <a:ext cx="82296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smtClean="0"/>
            <a:t>Els tres apartats:</a:t>
          </a:r>
          <a:endParaRPr lang="ca-ES" sz="2300" kern="1200"/>
        </a:p>
      </dsp:txBody>
      <dsp:txXfrm>
        <a:off x="26930" y="1344015"/>
        <a:ext cx="8175740" cy="497795"/>
      </dsp:txXfrm>
    </dsp:sp>
    <dsp:sp modelId="{12C9BD74-BB08-3846-93DF-AF699EF0119F}">
      <dsp:nvSpPr>
        <dsp:cNvPr id="0" name=""/>
        <dsp:cNvSpPr/>
      </dsp:nvSpPr>
      <dsp:spPr>
        <a:xfrm>
          <a:off x="0" y="1868740"/>
          <a:ext cx="8229600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a-ES" sz="1800" kern="1200" smtClean="0"/>
            <a:t>Getting to know each other</a:t>
          </a:r>
          <a:endParaRPr lang="ca-E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a-ES" sz="1800" kern="1200" smtClean="0"/>
            <a:t>A Convention on Unsustainable Palm Oil</a:t>
          </a:r>
          <a:endParaRPr lang="ca-E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a-ES" sz="1800" kern="1200" smtClean="0"/>
            <a:t>Take action</a:t>
          </a:r>
          <a:endParaRPr lang="ca-ES" sz="1800" kern="1200"/>
        </a:p>
      </dsp:txBody>
      <dsp:txXfrm>
        <a:off x="0" y="1868740"/>
        <a:ext cx="8229600" cy="928395"/>
      </dsp:txXfrm>
    </dsp:sp>
    <dsp:sp modelId="{AB7AB86D-79C5-9244-A576-07B6EC64FB27}">
      <dsp:nvSpPr>
        <dsp:cNvPr id="0" name=""/>
        <dsp:cNvSpPr/>
      </dsp:nvSpPr>
      <dsp:spPr>
        <a:xfrm>
          <a:off x="0" y="2797135"/>
          <a:ext cx="82296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smtClean="0"/>
            <a:t>Videoconferència, avaluació i difusió</a:t>
          </a:r>
          <a:endParaRPr lang="ca-ES" sz="2300" kern="1200"/>
        </a:p>
      </dsp:txBody>
      <dsp:txXfrm>
        <a:off x="26930" y="2824065"/>
        <a:ext cx="8175740" cy="497795"/>
      </dsp:txXfrm>
    </dsp:sp>
    <dsp:sp modelId="{6D9FC35B-5B2C-2047-8758-57E3DDFC7262}">
      <dsp:nvSpPr>
        <dsp:cNvPr id="0" name=""/>
        <dsp:cNvSpPr/>
      </dsp:nvSpPr>
      <dsp:spPr>
        <a:xfrm>
          <a:off x="0" y="3415030"/>
          <a:ext cx="82296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smtClean="0"/>
            <a:t>Què hem après amb aquest projecte?</a:t>
          </a:r>
          <a:endParaRPr lang="ca-ES" sz="2300" kern="1200"/>
        </a:p>
      </dsp:txBody>
      <dsp:txXfrm>
        <a:off x="26930" y="3441960"/>
        <a:ext cx="8175740" cy="4977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A2C61-554F-4840-B5D7-C08F9754F820}">
      <dsp:nvSpPr>
        <dsp:cNvPr id="0" name=""/>
        <dsp:cNvSpPr/>
      </dsp:nvSpPr>
      <dsp:spPr>
        <a:xfrm>
          <a:off x="6430" y="0"/>
          <a:ext cx="2600101" cy="2090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800" kern="1200" dirty="0" smtClean="0"/>
            <a:t>1.4. Disseny d’un logotip del projecte</a:t>
          </a:r>
          <a:endParaRPr lang="ca-ES" sz="1800" kern="1200" dirty="0"/>
        </a:p>
      </dsp:txBody>
      <dsp:txXfrm>
        <a:off x="67652" y="61222"/>
        <a:ext cx="2477657" cy="1967828"/>
      </dsp:txXfrm>
    </dsp:sp>
    <dsp:sp modelId="{EEE2A5AE-62D0-5B48-9D94-88B2D0C73862}">
      <dsp:nvSpPr>
        <dsp:cNvPr id="0" name=""/>
        <dsp:cNvSpPr/>
      </dsp:nvSpPr>
      <dsp:spPr>
        <a:xfrm>
          <a:off x="3054581" y="0"/>
          <a:ext cx="2600101" cy="2090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800" kern="1200" dirty="0" smtClean="0"/>
            <a:t>Eines web per disseny de logos: </a:t>
          </a:r>
          <a:r>
            <a:rPr lang="ca-ES" sz="1800" kern="1200" dirty="0" smtClean="0">
              <a:hlinkClick xmlns:r="http://schemas.openxmlformats.org/officeDocument/2006/relationships" r:id="rId1"/>
            </a:rPr>
            <a:t>https://logomakr.com/</a:t>
          </a:r>
          <a:r>
            <a:rPr lang="ca-ES" sz="1800" kern="1200" dirty="0" smtClean="0">
              <a:hlinkClick xmlns:r="http://schemas.openxmlformats.org/officeDocument/2006/relationships" r:id="rId2"/>
            </a:rPr>
            <a:t> </a:t>
          </a:r>
          <a:r>
            <a:rPr lang="ca-ES" sz="1800" kern="1200" dirty="0" smtClean="0"/>
            <a:t>i</a:t>
          </a:r>
          <a:r>
            <a:rPr lang="ca-ES" sz="1800" kern="1200" dirty="0" smtClean="0">
              <a:hlinkClick xmlns:r="http://schemas.openxmlformats.org/officeDocument/2006/relationships" r:id="rId3"/>
            </a:rPr>
            <a:t> https://www.designevo.com/apps/logo/</a:t>
          </a:r>
          <a:r>
            <a:rPr lang="ca-ES" sz="1800" kern="1200" dirty="0" smtClean="0"/>
            <a:t> </a:t>
          </a:r>
          <a:endParaRPr lang="ca-ES" sz="1800" kern="1200" dirty="0"/>
        </a:p>
      </dsp:txBody>
      <dsp:txXfrm>
        <a:off x="3115803" y="61222"/>
        <a:ext cx="2477657" cy="1967828"/>
      </dsp:txXfrm>
    </dsp:sp>
    <dsp:sp modelId="{D7BC2F25-EED5-ED48-A42A-5BC2D409A276}">
      <dsp:nvSpPr>
        <dsp:cNvPr id="0" name=""/>
        <dsp:cNvSpPr/>
      </dsp:nvSpPr>
      <dsp:spPr>
        <a:xfrm>
          <a:off x="6080267" y="0"/>
          <a:ext cx="2600101" cy="20902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800" kern="1200" dirty="0" smtClean="0"/>
            <a:t>Publicació i votació amb </a:t>
          </a:r>
          <a:r>
            <a:rPr lang="ca-ES" sz="1800" kern="1200" dirty="0" smtClean="0">
              <a:hlinkClick xmlns:r="http://schemas.openxmlformats.org/officeDocument/2006/relationships" r:id="rId4"/>
            </a:rPr>
            <a:t>https://dotstorming.com</a:t>
          </a:r>
          <a:r>
            <a:rPr lang="ca-ES" sz="1800" kern="1200" dirty="0" smtClean="0"/>
            <a:t> </a:t>
          </a:r>
          <a:endParaRPr lang="ca-ES" sz="1800" kern="1200" dirty="0"/>
        </a:p>
      </dsp:txBody>
      <dsp:txXfrm>
        <a:off x="6141489" y="61222"/>
        <a:ext cx="2477657" cy="19678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43C0A-40AE-2D4B-ABB8-33906CA72ECF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E20086-A33D-3842-BB41-16646044F815}">
      <dsp:nvSpPr>
        <dsp:cNvPr id="0" name=""/>
        <dsp:cNvSpPr/>
      </dsp:nvSpPr>
      <dsp:spPr>
        <a:xfrm>
          <a:off x="0" y="0"/>
          <a:ext cx="8229600" cy="925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500" kern="1200" smtClean="0"/>
            <a:t>1.5. Fòrum: Myths and facts about palm oil</a:t>
          </a:r>
          <a:endParaRPr lang="ca-ES" sz="2500" kern="1200"/>
        </a:p>
      </dsp:txBody>
      <dsp:txXfrm>
        <a:off x="0" y="0"/>
        <a:ext cx="8229600" cy="925805"/>
      </dsp:txXfrm>
    </dsp:sp>
    <dsp:sp modelId="{8B5F7B8D-DC8D-0049-90AC-167624E322FE}">
      <dsp:nvSpPr>
        <dsp:cNvPr id="0" name=""/>
        <dsp:cNvSpPr/>
      </dsp:nvSpPr>
      <dsp:spPr>
        <a:xfrm>
          <a:off x="0" y="925805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720BC3-3A6A-5040-9D4A-70A4548958A5}">
      <dsp:nvSpPr>
        <dsp:cNvPr id="0" name=""/>
        <dsp:cNvSpPr/>
      </dsp:nvSpPr>
      <dsp:spPr>
        <a:xfrm>
          <a:off x="0" y="925805"/>
          <a:ext cx="8229600" cy="925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500" b="1" i="1" kern="1200" smtClean="0"/>
            <a:t>Read the information and tell what surprised you, what you knew already, what you think about palm oil </a:t>
          </a:r>
          <a:endParaRPr lang="ca-ES" sz="2500" kern="1200"/>
        </a:p>
      </dsp:txBody>
      <dsp:txXfrm>
        <a:off x="0" y="925805"/>
        <a:ext cx="8229600" cy="9258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8B457-AE28-0042-AA52-1F0558DB24F5}">
      <dsp:nvSpPr>
        <dsp:cNvPr id="0" name=""/>
        <dsp:cNvSpPr/>
      </dsp:nvSpPr>
      <dsp:spPr>
        <a:xfrm>
          <a:off x="0" y="5039"/>
          <a:ext cx="8229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3100" kern="1200" smtClean="0"/>
            <a:t>1.6. Christmas puzzles</a:t>
          </a:r>
          <a:endParaRPr lang="ca-ES" sz="3100" kern="1200"/>
        </a:p>
      </dsp:txBody>
      <dsp:txXfrm>
        <a:off x="36296" y="41335"/>
        <a:ext cx="8157008" cy="670943"/>
      </dsp:txXfrm>
    </dsp:sp>
    <dsp:sp modelId="{3BFE5269-0191-D347-AE46-243AC3B84EAA}">
      <dsp:nvSpPr>
        <dsp:cNvPr id="0" name=""/>
        <dsp:cNvSpPr/>
      </dsp:nvSpPr>
      <dsp:spPr>
        <a:xfrm>
          <a:off x="0" y="837854"/>
          <a:ext cx="8229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3100" kern="1200" dirty="0" smtClean="0">
              <a:hlinkClick xmlns:r="http://schemas.openxmlformats.org/officeDocument/2006/relationships" r:id="rId1"/>
            </a:rPr>
            <a:t>https://www.jigsawplanet.com</a:t>
          </a:r>
          <a:endParaRPr lang="ca-ES" sz="3100" kern="1200" dirty="0"/>
        </a:p>
      </dsp:txBody>
      <dsp:txXfrm>
        <a:off x="36296" y="874150"/>
        <a:ext cx="8157008" cy="6709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248B2-388D-4F4F-8632-DF09694F0C13}">
      <dsp:nvSpPr>
        <dsp:cNvPr id="0" name=""/>
        <dsp:cNvSpPr/>
      </dsp:nvSpPr>
      <dsp:spPr>
        <a:xfrm>
          <a:off x="2902460" y="1388092"/>
          <a:ext cx="5195738" cy="34655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1DE9F-E4A1-454A-B1F7-BBA490636E55}">
      <dsp:nvSpPr>
        <dsp:cNvPr id="0" name=""/>
        <dsp:cNvSpPr/>
      </dsp:nvSpPr>
      <dsp:spPr>
        <a:xfrm>
          <a:off x="131400" y="2561"/>
          <a:ext cx="3726626" cy="3633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kern="1200" dirty="0" smtClean="0"/>
            <a:t>2.1. </a:t>
          </a:r>
          <a:r>
            <a:rPr lang="ca-ES" sz="1900" kern="1200" dirty="0" err="1" smtClean="0"/>
            <a:t>Warm</a:t>
          </a:r>
          <a:r>
            <a:rPr lang="ca-ES" sz="1900" kern="1200" dirty="0" smtClean="0"/>
            <a:t>-up: </a:t>
          </a:r>
          <a:r>
            <a:rPr lang="ca-ES" sz="1900" kern="1200" dirty="0" err="1" smtClean="0"/>
            <a:t>video</a:t>
          </a:r>
          <a:r>
            <a:rPr lang="ca-ES" sz="1900" kern="1200" dirty="0" smtClean="0"/>
            <a:t> de </a:t>
          </a:r>
          <a:r>
            <a:rPr lang="ca-ES" sz="1900" kern="1200" dirty="0" err="1" smtClean="0"/>
            <a:t>Greenpeace</a:t>
          </a:r>
          <a:r>
            <a:rPr lang="ca-ES" sz="1900" kern="1200" dirty="0" smtClean="0"/>
            <a:t> sobre l’oli de palma / núvols de paraules amb </a:t>
          </a:r>
          <a:r>
            <a:rPr lang="ca-ES" sz="1900" b="1" kern="1200" dirty="0" smtClean="0">
              <a:hlinkClick xmlns:r="http://schemas.openxmlformats.org/officeDocument/2006/relationships" r:id="rId1"/>
            </a:rPr>
            <a:t>http://www.answergarden.ch</a:t>
          </a:r>
          <a:endParaRPr lang="ca-ES" sz="1900" kern="1200" dirty="0"/>
        </a:p>
      </dsp:txBody>
      <dsp:txXfrm>
        <a:off x="677152" y="534657"/>
        <a:ext cx="2635122" cy="25691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64560-6C73-E448-8497-7A1F94795805}">
      <dsp:nvSpPr>
        <dsp:cNvPr id="0" name=""/>
        <dsp:cNvSpPr/>
      </dsp:nvSpPr>
      <dsp:spPr>
        <a:xfrm>
          <a:off x="0" y="11719"/>
          <a:ext cx="8229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400" kern="1200" smtClean="0"/>
            <a:t>3.1. Com a consumidor:</a:t>
          </a:r>
          <a:endParaRPr lang="ca-ES" sz="2400" kern="1200"/>
        </a:p>
      </dsp:txBody>
      <dsp:txXfrm>
        <a:off x="28100" y="39819"/>
        <a:ext cx="8173400" cy="519439"/>
      </dsp:txXfrm>
    </dsp:sp>
    <dsp:sp modelId="{439DEA42-6EE4-F24C-A405-D3860A29A211}">
      <dsp:nvSpPr>
        <dsp:cNvPr id="0" name=""/>
        <dsp:cNvSpPr/>
      </dsp:nvSpPr>
      <dsp:spPr>
        <a:xfrm>
          <a:off x="0" y="587359"/>
          <a:ext cx="822960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a-ES" sz="1900" kern="1200" smtClean="0"/>
            <a:t>Warm-up: Video: “Unseen” del WWF</a:t>
          </a:r>
          <a:endParaRPr lang="ca-ES" sz="1900" kern="120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a-ES" sz="1900" kern="1200" dirty="0" smtClean="0"/>
            <a:t>Productes que contenen oli de palma: </a:t>
          </a:r>
          <a:endParaRPr lang="ca-ES" sz="1900" kern="1200" dirty="0"/>
        </a:p>
      </dsp:txBody>
      <dsp:txXfrm>
        <a:off x="0" y="587359"/>
        <a:ext cx="8229600" cy="645840"/>
      </dsp:txXfrm>
    </dsp:sp>
    <dsp:sp modelId="{98BB053E-E885-F146-B913-7C017C22AF2B}">
      <dsp:nvSpPr>
        <dsp:cNvPr id="0" name=""/>
        <dsp:cNvSpPr/>
      </dsp:nvSpPr>
      <dsp:spPr>
        <a:xfrm>
          <a:off x="0" y="1233199"/>
          <a:ext cx="82296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400" kern="1200" dirty="0" smtClean="0">
              <a:hlinkClick xmlns:r="http://schemas.openxmlformats.org/officeDocument/2006/relationships" r:id="rId1"/>
            </a:rPr>
            <a:t>www.goconqr.com</a:t>
          </a:r>
          <a:r>
            <a:rPr lang="ca-ES" sz="2400" kern="1200" dirty="0" smtClean="0"/>
            <a:t> </a:t>
          </a:r>
          <a:endParaRPr lang="ca-ES" sz="2400" kern="1200" dirty="0"/>
        </a:p>
      </dsp:txBody>
      <dsp:txXfrm>
        <a:off x="28100" y="1261299"/>
        <a:ext cx="8173400" cy="51943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0200C-8CFA-EE44-99D6-9545F14E1541}">
      <dsp:nvSpPr>
        <dsp:cNvPr id="0" name=""/>
        <dsp:cNvSpPr/>
      </dsp:nvSpPr>
      <dsp:spPr>
        <a:xfrm>
          <a:off x="0" y="0"/>
          <a:ext cx="8229600" cy="28180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5300" b="1" kern="1200" smtClean="0"/>
            <a:t>3.2. Com a ciutadà:</a:t>
          </a:r>
          <a:endParaRPr lang="ca-ES" sz="5300" kern="1200"/>
        </a:p>
      </dsp:txBody>
      <dsp:txXfrm>
        <a:off x="0" y="0"/>
        <a:ext cx="8229600" cy="1521763"/>
      </dsp:txXfrm>
    </dsp:sp>
    <dsp:sp modelId="{3A5D9511-1E1D-C849-8152-122B9F717D13}">
      <dsp:nvSpPr>
        <dsp:cNvPr id="0" name=""/>
        <dsp:cNvSpPr/>
      </dsp:nvSpPr>
      <dsp:spPr>
        <a:xfrm>
          <a:off x="0" y="1465402"/>
          <a:ext cx="4114799" cy="1296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400" kern="1200" smtClean="0"/>
            <a:t>Warm-up: video: “Have a break” de Greenpeace: campanya contra Nestlé</a:t>
          </a:r>
          <a:endParaRPr lang="ca-ES" sz="2400" kern="1200"/>
        </a:p>
      </dsp:txBody>
      <dsp:txXfrm>
        <a:off x="0" y="1465402"/>
        <a:ext cx="4114799" cy="1296317"/>
      </dsp:txXfrm>
    </dsp:sp>
    <dsp:sp modelId="{BC5F1D86-756B-5442-A9E2-2CBFD9D5FCA9}">
      <dsp:nvSpPr>
        <dsp:cNvPr id="0" name=""/>
        <dsp:cNvSpPr/>
      </dsp:nvSpPr>
      <dsp:spPr>
        <a:xfrm>
          <a:off x="4114800" y="1465402"/>
          <a:ext cx="4114799" cy="1296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400" kern="1200" smtClean="0"/>
            <a:t>Comentaris sobre la seva efectivitat a </a:t>
          </a:r>
          <a:r>
            <a:rPr lang="ca-ES" sz="2400" kern="1200" smtClean="0">
              <a:hlinkClick xmlns:r="http://schemas.openxmlformats.org/officeDocument/2006/relationships" r:id="rId1"/>
            </a:rPr>
            <a:t>www.commentbubble.com</a:t>
          </a:r>
          <a:endParaRPr lang="ca-ES" sz="2400" kern="1200"/>
        </a:p>
      </dsp:txBody>
      <dsp:txXfrm>
        <a:off x="4114800" y="1465402"/>
        <a:ext cx="4114799" cy="12963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29288-D1F5-8841-B8E5-35ED9F70A064}">
      <dsp:nvSpPr>
        <dsp:cNvPr id="0" name=""/>
        <dsp:cNvSpPr/>
      </dsp:nvSpPr>
      <dsp:spPr>
        <a:xfrm>
          <a:off x="3004" y="5"/>
          <a:ext cx="8134313" cy="56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400" kern="1200" dirty="0" smtClean="0"/>
            <a:t>3.3. Com a voluntari:</a:t>
          </a:r>
          <a:endParaRPr lang="ca-ES" sz="2400" kern="1200" dirty="0"/>
        </a:p>
      </dsp:txBody>
      <dsp:txXfrm>
        <a:off x="19605" y="16606"/>
        <a:ext cx="8101111" cy="533593"/>
      </dsp:txXfrm>
    </dsp:sp>
    <dsp:sp modelId="{5B18BB8E-D41C-664F-AED5-A4B66A280E95}">
      <dsp:nvSpPr>
        <dsp:cNvPr id="0" name=""/>
        <dsp:cNvSpPr/>
      </dsp:nvSpPr>
      <dsp:spPr>
        <a:xfrm>
          <a:off x="3004" y="761342"/>
          <a:ext cx="3903221" cy="56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kern="1200" dirty="0" err="1" smtClean="0"/>
            <a:t>Warm</a:t>
          </a:r>
          <a:r>
            <a:rPr lang="ca-ES" sz="1400" kern="1200" dirty="0" smtClean="0"/>
            <a:t>.-up: </a:t>
          </a:r>
          <a:r>
            <a:rPr lang="ca-ES" sz="1400" kern="1200" dirty="0" err="1" smtClean="0"/>
            <a:t>video</a:t>
          </a:r>
          <a:r>
            <a:rPr lang="ca-ES" sz="1400" kern="1200" dirty="0" smtClean="0"/>
            <a:t> de </a:t>
          </a:r>
          <a:r>
            <a:rPr lang="ca-ES" sz="1400" kern="1200" dirty="0" err="1" smtClean="0"/>
            <a:t>Greenpeace</a:t>
          </a:r>
          <a:r>
            <a:rPr lang="ca-ES" sz="1400" kern="1200" dirty="0" smtClean="0"/>
            <a:t>: “</a:t>
          </a:r>
          <a:r>
            <a:rPr lang="ca-ES" sz="1400" kern="1200" dirty="0" err="1" smtClean="0"/>
            <a:t>The</a:t>
          </a:r>
          <a:r>
            <a:rPr lang="ca-ES" sz="1400" kern="1200" dirty="0" smtClean="0"/>
            <a:t> </a:t>
          </a:r>
          <a:r>
            <a:rPr lang="ca-ES" sz="1400" kern="1200" dirty="0" err="1" smtClean="0"/>
            <a:t>Rise</a:t>
          </a:r>
          <a:r>
            <a:rPr lang="ca-ES" sz="1400" kern="1200" dirty="0" smtClean="0"/>
            <a:t> of Eco-</a:t>
          </a:r>
          <a:r>
            <a:rPr lang="ca-ES" sz="1400" kern="1200" dirty="0" err="1" smtClean="0"/>
            <a:t>Warriors</a:t>
          </a:r>
          <a:r>
            <a:rPr lang="ca-ES" sz="1400" kern="1200" dirty="0" smtClean="0"/>
            <a:t>”</a:t>
          </a:r>
          <a:endParaRPr lang="ca-ES" sz="1400" kern="1200" dirty="0"/>
        </a:p>
      </dsp:txBody>
      <dsp:txXfrm>
        <a:off x="19605" y="777943"/>
        <a:ext cx="3870019" cy="533593"/>
      </dsp:txXfrm>
    </dsp:sp>
    <dsp:sp modelId="{0E036B97-B924-774D-AED3-F5F2967459BE}">
      <dsp:nvSpPr>
        <dsp:cNvPr id="0" name=""/>
        <dsp:cNvSpPr/>
      </dsp:nvSpPr>
      <dsp:spPr>
        <a:xfrm>
          <a:off x="4234096" y="761342"/>
          <a:ext cx="3903221" cy="5667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kern="1200" dirty="0" smtClean="0"/>
            <a:t>Treball en grups </a:t>
          </a:r>
          <a:r>
            <a:rPr lang="ca-ES" sz="1400" kern="1200" dirty="0" err="1" smtClean="0"/>
            <a:t>col.laboratius</a:t>
          </a:r>
          <a:r>
            <a:rPr lang="ca-ES" sz="1400" kern="1200" dirty="0" smtClean="0"/>
            <a:t> transnacionals amb </a:t>
          </a:r>
          <a:r>
            <a:rPr lang="ca-ES" sz="1400" kern="1200" dirty="0" smtClean="0">
              <a:hlinkClick xmlns:r="http://schemas.openxmlformats.org/officeDocument/2006/relationships" r:id="rId1"/>
            </a:rPr>
            <a:t>www.meetingwords.com</a:t>
          </a:r>
          <a:endParaRPr lang="ca-ES" sz="1400" kern="1200" dirty="0"/>
        </a:p>
      </dsp:txBody>
      <dsp:txXfrm>
        <a:off x="4250697" y="777943"/>
        <a:ext cx="3870019" cy="53359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071F5-D4FC-014F-A01D-02FAA87F003A}">
      <dsp:nvSpPr>
        <dsp:cNvPr id="0" name=""/>
        <dsp:cNvSpPr/>
      </dsp:nvSpPr>
      <dsp:spPr>
        <a:xfrm>
          <a:off x="149363" y="485"/>
          <a:ext cx="4692843" cy="426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kern="1200" smtClean="0"/>
            <a:t>3.4.1. Què és fa als nostres països?</a:t>
          </a:r>
          <a:endParaRPr lang="ca-ES" sz="1900" kern="1200"/>
        </a:p>
      </dsp:txBody>
      <dsp:txXfrm>
        <a:off x="149363" y="485"/>
        <a:ext cx="4692843" cy="426622"/>
      </dsp:txXfrm>
    </dsp:sp>
    <dsp:sp modelId="{58B8BA43-FAFF-C741-B421-E6C290B511C9}">
      <dsp:nvSpPr>
        <dsp:cNvPr id="0" name=""/>
        <dsp:cNvSpPr/>
      </dsp:nvSpPr>
      <dsp:spPr>
        <a:xfrm>
          <a:off x="149363" y="427108"/>
          <a:ext cx="1098125" cy="8690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D4083A-6089-634B-AAB7-C4AC7D3F7E90}">
      <dsp:nvSpPr>
        <dsp:cNvPr id="0" name=""/>
        <dsp:cNvSpPr/>
      </dsp:nvSpPr>
      <dsp:spPr>
        <a:xfrm>
          <a:off x="808969" y="427108"/>
          <a:ext cx="1098125" cy="8690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7D7945-2A7D-734A-93DD-9C38C3CDC524}">
      <dsp:nvSpPr>
        <dsp:cNvPr id="0" name=""/>
        <dsp:cNvSpPr/>
      </dsp:nvSpPr>
      <dsp:spPr>
        <a:xfrm>
          <a:off x="1469095" y="427108"/>
          <a:ext cx="1098125" cy="8690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785DBC-4143-5C4C-A920-E016410858BC}">
      <dsp:nvSpPr>
        <dsp:cNvPr id="0" name=""/>
        <dsp:cNvSpPr/>
      </dsp:nvSpPr>
      <dsp:spPr>
        <a:xfrm>
          <a:off x="2128701" y="427108"/>
          <a:ext cx="1098125" cy="8690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D978FA-4928-9046-B088-FBB979ED0D4F}">
      <dsp:nvSpPr>
        <dsp:cNvPr id="0" name=""/>
        <dsp:cNvSpPr/>
      </dsp:nvSpPr>
      <dsp:spPr>
        <a:xfrm>
          <a:off x="2788827" y="427108"/>
          <a:ext cx="1098125" cy="8690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46045-DF92-9849-A23C-D9173299AAC7}">
      <dsp:nvSpPr>
        <dsp:cNvPr id="0" name=""/>
        <dsp:cNvSpPr/>
      </dsp:nvSpPr>
      <dsp:spPr>
        <a:xfrm>
          <a:off x="3448432" y="427108"/>
          <a:ext cx="1098125" cy="8690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A89E7B-77D2-5047-9BDB-21ACED8E367C}">
      <dsp:nvSpPr>
        <dsp:cNvPr id="0" name=""/>
        <dsp:cNvSpPr/>
      </dsp:nvSpPr>
      <dsp:spPr>
        <a:xfrm>
          <a:off x="3212368" y="427108"/>
          <a:ext cx="2890507" cy="86904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C4C857-F74B-5045-84BE-194A0E03E74B}">
      <dsp:nvSpPr>
        <dsp:cNvPr id="0" name=""/>
        <dsp:cNvSpPr/>
      </dsp:nvSpPr>
      <dsp:spPr>
        <a:xfrm>
          <a:off x="149363" y="514012"/>
          <a:ext cx="4753850" cy="6952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kern="1200" dirty="0" smtClean="0"/>
            <a:t>Participació en els fòrums, i comparació entre països</a:t>
          </a:r>
          <a:endParaRPr lang="ca-ES" sz="1900" kern="1200" dirty="0"/>
        </a:p>
      </dsp:txBody>
      <dsp:txXfrm>
        <a:off x="149363" y="514012"/>
        <a:ext cx="4753850" cy="69523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E1EB9-37CF-044B-B1F2-E4FAE4D71C81}">
      <dsp:nvSpPr>
        <dsp:cNvPr id="0" name=""/>
        <dsp:cNvSpPr/>
      </dsp:nvSpPr>
      <dsp:spPr>
        <a:xfrm>
          <a:off x="3145" y="872"/>
          <a:ext cx="8516144" cy="767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3300" kern="1200" dirty="0" smtClean="0"/>
            <a:t>3.4.2. Els nostres plans d’acció:</a:t>
          </a:r>
          <a:endParaRPr lang="ca-ES" sz="3300" kern="1200" dirty="0"/>
        </a:p>
      </dsp:txBody>
      <dsp:txXfrm>
        <a:off x="25623" y="23350"/>
        <a:ext cx="8471188" cy="722501"/>
      </dsp:txXfrm>
    </dsp:sp>
    <dsp:sp modelId="{13236CF9-536C-A947-AFAD-8BA4EF489748}">
      <dsp:nvSpPr>
        <dsp:cNvPr id="0" name=""/>
        <dsp:cNvSpPr/>
      </dsp:nvSpPr>
      <dsp:spPr>
        <a:xfrm>
          <a:off x="3145" y="978062"/>
          <a:ext cx="4086441" cy="767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300" kern="1200" smtClean="0"/>
            <a:t>Què podem fer com a consumidors, ciutadans, voluntaris?</a:t>
          </a:r>
          <a:endParaRPr lang="ca-ES" sz="1300" kern="1200"/>
        </a:p>
      </dsp:txBody>
      <dsp:txXfrm>
        <a:off x="25623" y="1000540"/>
        <a:ext cx="4041485" cy="722501"/>
      </dsp:txXfrm>
    </dsp:sp>
    <dsp:sp modelId="{5347811F-AD24-6443-9DEC-15F4FA23D4FE}">
      <dsp:nvSpPr>
        <dsp:cNvPr id="0" name=""/>
        <dsp:cNvSpPr/>
      </dsp:nvSpPr>
      <dsp:spPr>
        <a:xfrm>
          <a:off x="4432848" y="978062"/>
          <a:ext cx="4086441" cy="767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300" kern="1200" dirty="0" smtClean="0"/>
            <a:t>En grups </a:t>
          </a:r>
          <a:r>
            <a:rPr lang="ca-ES" sz="1300" kern="1200" dirty="0" err="1" smtClean="0"/>
            <a:t>col.laboratius</a:t>
          </a:r>
          <a:r>
            <a:rPr lang="ca-ES" sz="1300" kern="1200" dirty="0" smtClean="0"/>
            <a:t> transnacionals: creació de plans d’acció amb </a:t>
          </a:r>
          <a:r>
            <a:rPr lang="ca-ES" sz="1300" kern="1200" dirty="0" smtClean="0">
              <a:hlinkClick xmlns:r="http://schemas.openxmlformats.org/officeDocument/2006/relationships" r:id="rId1"/>
            </a:rPr>
            <a:t>www.trello.com</a:t>
          </a:r>
          <a:r>
            <a:rPr lang="ca-ES" sz="1300" kern="1200" dirty="0" smtClean="0"/>
            <a:t>, i presentacions dels plans amb </a:t>
          </a:r>
          <a:r>
            <a:rPr lang="ca-ES" sz="1300" kern="1200" dirty="0" smtClean="0">
              <a:hlinkClick xmlns:r="http://schemas.openxmlformats.org/officeDocument/2006/relationships" r:id="rId2"/>
            </a:rPr>
            <a:t>https://app.biteable.com</a:t>
          </a:r>
          <a:endParaRPr lang="ca-ES" sz="1300" kern="1200" dirty="0"/>
        </a:p>
      </dsp:txBody>
      <dsp:txXfrm>
        <a:off x="4455326" y="1000540"/>
        <a:ext cx="4041485" cy="72250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EF01A-631F-8142-A90B-E434C04430AB}">
      <dsp:nvSpPr>
        <dsp:cNvPr id="0" name=""/>
        <dsp:cNvSpPr/>
      </dsp:nvSpPr>
      <dsp:spPr>
        <a:xfrm>
          <a:off x="0" y="1785"/>
          <a:ext cx="8229600" cy="1113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800" kern="1200" smtClean="0"/>
            <a:t>Difusió: pàg web dels centres, xarxes socials, premsa, jornades, cursos...</a:t>
          </a:r>
          <a:endParaRPr lang="ca-ES" sz="2800" kern="1200"/>
        </a:p>
      </dsp:txBody>
      <dsp:txXfrm>
        <a:off x="54373" y="56158"/>
        <a:ext cx="8120854" cy="1005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ABAC9-CC03-5445-BF57-04E9E140BF96}">
      <dsp:nvSpPr>
        <dsp:cNvPr id="0" name=""/>
        <dsp:cNvSpPr/>
      </dsp:nvSpPr>
      <dsp:spPr>
        <a:xfrm>
          <a:off x="0" y="586383"/>
          <a:ext cx="3290777" cy="2629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dirty="0" smtClean="0"/>
            <a:t>Documental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dirty="0" smtClean="0"/>
            <a:t> “</a:t>
          </a:r>
          <a:r>
            <a:rPr lang="ca-ES" sz="2300" kern="1200" dirty="0" err="1" smtClean="0"/>
            <a:t>Before</a:t>
          </a:r>
          <a:r>
            <a:rPr lang="ca-ES" sz="2300" kern="1200" dirty="0" smtClean="0"/>
            <a:t> </a:t>
          </a:r>
          <a:r>
            <a:rPr lang="ca-ES" sz="2300" kern="1200" dirty="0" err="1" smtClean="0"/>
            <a:t>the</a:t>
          </a:r>
          <a:r>
            <a:rPr lang="ca-ES" sz="2300" kern="1200" dirty="0" smtClean="0"/>
            <a:t> </a:t>
          </a:r>
          <a:r>
            <a:rPr lang="ca-ES" sz="2300" kern="1200" dirty="0" err="1" smtClean="0"/>
            <a:t>Flood</a:t>
          </a:r>
          <a:r>
            <a:rPr lang="ca-ES" sz="2300" kern="1200" dirty="0" smtClean="0"/>
            <a:t>”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dirty="0" smtClean="0"/>
            <a:t>(Antes que </a:t>
          </a:r>
          <a:r>
            <a:rPr lang="ca-ES" sz="2300" kern="1200" dirty="0" err="1" smtClean="0"/>
            <a:t>sea</a:t>
          </a:r>
          <a:r>
            <a:rPr lang="ca-ES" sz="2300" kern="1200" dirty="0" smtClean="0"/>
            <a:t> </a:t>
          </a:r>
          <a:r>
            <a:rPr lang="ca-ES" sz="2300" kern="1200" dirty="0" err="1" smtClean="0"/>
            <a:t>tarde</a:t>
          </a:r>
          <a:r>
            <a:rPr lang="ca-ES" sz="2300" kern="1200" dirty="0" smtClean="0"/>
            <a:t>)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a-ES" sz="2300" kern="1200" dirty="0" smtClean="0"/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300" kern="1200" dirty="0" smtClean="0"/>
            <a:t> </a:t>
          </a:r>
          <a:r>
            <a:rPr lang="ca-ES" sz="2300" kern="1200" dirty="0" smtClean="0"/>
            <a:t>de Leonardo di </a:t>
          </a:r>
          <a:r>
            <a:rPr lang="ca-ES" sz="2300" kern="1200" dirty="0" err="1" smtClean="0"/>
            <a:t>Caprio</a:t>
          </a:r>
          <a:endParaRPr lang="ca-ES" sz="2300" kern="1200" dirty="0"/>
        </a:p>
      </dsp:txBody>
      <dsp:txXfrm>
        <a:off x="0" y="586383"/>
        <a:ext cx="3290777" cy="262937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F212B-864A-D041-8B2D-6BB279D912B6}">
      <dsp:nvSpPr>
        <dsp:cNvPr id="0" name=""/>
        <dsp:cNvSpPr/>
      </dsp:nvSpPr>
      <dsp:spPr>
        <a:xfrm>
          <a:off x="0" y="0"/>
          <a:ext cx="430324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FBE62-F1A6-7045-AED9-FB0E8F0EFF4A}">
      <dsp:nvSpPr>
        <dsp:cNvPr id="0" name=""/>
        <dsp:cNvSpPr/>
      </dsp:nvSpPr>
      <dsp:spPr>
        <a:xfrm>
          <a:off x="0" y="0"/>
          <a:ext cx="4303244" cy="1402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smtClean="0"/>
            <a:t>instagram: #palmoiletwinning</a:t>
          </a:r>
          <a:endParaRPr lang="es-ES" sz="3700" kern="1200"/>
        </a:p>
      </dsp:txBody>
      <dsp:txXfrm>
        <a:off x="0" y="0"/>
        <a:ext cx="4303244" cy="1402768"/>
      </dsp:txXfrm>
    </dsp:sp>
    <dsp:sp modelId="{8403F9DD-822D-F84E-9743-3B183F29D3E9}">
      <dsp:nvSpPr>
        <dsp:cNvPr id="0" name=""/>
        <dsp:cNvSpPr/>
      </dsp:nvSpPr>
      <dsp:spPr>
        <a:xfrm>
          <a:off x="0" y="1402768"/>
          <a:ext cx="430324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108F90-E46B-6841-8D3A-3E285FEC8768}">
      <dsp:nvSpPr>
        <dsp:cNvPr id="0" name=""/>
        <dsp:cNvSpPr/>
      </dsp:nvSpPr>
      <dsp:spPr>
        <a:xfrm>
          <a:off x="0" y="1402768"/>
          <a:ext cx="4303244" cy="1402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smtClean="0"/>
            <a:t>twitter: #palmoiletwinning</a:t>
          </a:r>
          <a:endParaRPr lang="es-ES" sz="3700" kern="1200"/>
        </a:p>
      </dsp:txBody>
      <dsp:txXfrm>
        <a:off x="0" y="1402768"/>
        <a:ext cx="4303244" cy="140276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579F0-463F-5A4E-94A4-29776F794DE7}">
      <dsp:nvSpPr>
        <dsp:cNvPr id="0" name=""/>
        <dsp:cNvSpPr/>
      </dsp:nvSpPr>
      <dsp:spPr>
        <a:xfrm>
          <a:off x="3065" y="181"/>
          <a:ext cx="8523329" cy="57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500" kern="1200" smtClean="0"/>
            <a:t>Avaluació:</a:t>
          </a:r>
          <a:endParaRPr lang="ca-ES" sz="2500" kern="1200"/>
        </a:p>
      </dsp:txBody>
      <dsp:txXfrm>
        <a:off x="20031" y="17147"/>
        <a:ext cx="8489397" cy="545324"/>
      </dsp:txXfrm>
    </dsp:sp>
    <dsp:sp modelId="{C864A3EA-DB34-3F4C-B735-0ABAF2AA0961}">
      <dsp:nvSpPr>
        <dsp:cNvPr id="0" name=""/>
        <dsp:cNvSpPr/>
      </dsp:nvSpPr>
      <dsp:spPr>
        <a:xfrm>
          <a:off x="3065" y="782579"/>
          <a:ext cx="2690444" cy="57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500" kern="1200" smtClean="0"/>
            <a:t>Alumnes</a:t>
          </a:r>
          <a:endParaRPr lang="ca-ES" sz="1500" kern="1200"/>
        </a:p>
      </dsp:txBody>
      <dsp:txXfrm>
        <a:off x="20031" y="799545"/>
        <a:ext cx="2656512" cy="545324"/>
      </dsp:txXfrm>
    </dsp:sp>
    <dsp:sp modelId="{67824484-B29C-7949-8BCF-C35626314FC0}">
      <dsp:nvSpPr>
        <dsp:cNvPr id="0" name=""/>
        <dsp:cNvSpPr/>
      </dsp:nvSpPr>
      <dsp:spPr>
        <a:xfrm>
          <a:off x="2919507" y="782579"/>
          <a:ext cx="2690444" cy="57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500" kern="1200" dirty="0" smtClean="0"/>
            <a:t>Professores</a:t>
          </a:r>
          <a:endParaRPr lang="ca-ES" sz="1500" kern="1200" dirty="0"/>
        </a:p>
      </dsp:txBody>
      <dsp:txXfrm>
        <a:off x="2936473" y="799545"/>
        <a:ext cx="2656512" cy="545324"/>
      </dsp:txXfrm>
    </dsp:sp>
    <dsp:sp modelId="{7364CA31-913A-A649-A303-54D469C89625}">
      <dsp:nvSpPr>
        <dsp:cNvPr id="0" name=""/>
        <dsp:cNvSpPr/>
      </dsp:nvSpPr>
      <dsp:spPr>
        <a:xfrm>
          <a:off x="5835949" y="782579"/>
          <a:ext cx="2690444" cy="57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500" kern="1200" dirty="0" smtClean="0"/>
            <a:t>Principi, </a:t>
          </a:r>
          <a:r>
            <a:rPr lang="ca-ES" sz="1500" kern="1200" dirty="0" smtClean="0"/>
            <a:t>al mig </a:t>
          </a:r>
          <a:r>
            <a:rPr lang="ca-ES" sz="1500" kern="1200" dirty="0" smtClean="0"/>
            <a:t>i final del projecte</a:t>
          </a:r>
          <a:endParaRPr lang="ca-ES" sz="1500" kern="1200" dirty="0"/>
        </a:p>
      </dsp:txBody>
      <dsp:txXfrm>
        <a:off x="5852915" y="799545"/>
        <a:ext cx="2656512" cy="54532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91928-7FCE-594B-A3EB-038E8C7775EF}">
      <dsp:nvSpPr>
        <dsp:cNvPr id="0" name=""/>
        <dsp:cNvSpPr/>
      </dsp:nvSpPr>
      <dsp:spPr>
        <a:xfrm>
          <a:off x="0" y="610743"/>
          <a:ext cx="844073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752AC-F916-A14D-B505-1AE8122F44F5}">
      <dsp:nvSpPr>
        <dsp:cNvPr id="0" name=""/>
        <dsp:cNvSpPr/>
      </dsp:nvSpPr>
      <dsp:spPr>
        <a:xfrm>
          <a:off x="646915" y="116013"/>
          <a:ext cx="5908516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3328" tIns="0" rIns="223328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Gràcies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 per la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vostra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atenció</a:t>
          </a:r>
          <a:endParaRPr lang="en-US" sz="2400" b="0" kern="1200" dirty="0">
            <a:solidFill>
              <a:srgbClr val="CCFFCC"/>
            </a:solidFill>
            <a:latin typeface="Century Gothic"/>
            <a:cs typeface="Century Gothic"/>
          </a:endParaRPr>
        </a:p>
      </dsp:txBody>
      <dsp:txXfrm>
        <a:off x="701675" y="170773"/>
        <a:ext cx="5798996" cy="1012240"/>
      </dsp:txXfrm>
    </dsp:sp>
    <dsp:sp modelId="{A79445D0-362C-524B-8E7C-E4C741C8041E}">
      <dsp:nvSpPr>
        <dsp:cNvPr id="0" name=""/>
        <dsp:cNvSpPr/>
      </dsp:nvSpPr>
      <dsp:spPr>
        <a:xfrm>
          <a:off x="0" y="2892286"/>
          <a:ext cx="844073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05831-9259-A44D-881A-99BAE122643D}">
      <dsp:nvSpPr>
        <dsp:cNvPr id="0" name=""/>
        <dsp:cNvSpPr/>
      </dsp:nvSpPr>
      <dsp:spPr>
        <a:xfrm>
          <a:off x="422036" y="1773543"/>
          <a:ext cx="6962005" cy="16796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3328" tIns="0" rIns="223328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Espero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que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 la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presentació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 us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hagi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semblat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interessant</a:t>
          </a:r>
          <a:endParaRPr lang="en-US" sz="2400" b="0" kern="1200" dirty="0">
            <a:solidFill>
              <a:srgbClr val="CCFFCC"/>
            </a:solidFill>
            <a:latin typeface="Century Gothic"/>
            <a:cs typeface="Century Gothic"/>
          </a:endParaRPr>
        </a:p>
      </dsp:txBody>
      <dsp:txXfrm>
        <a:off x="504028" y="1855535"/>
        <a:ext cx="6798021" cy="1515638"/>
      </dsp:txXfrm>
    </dsp:sp>
    <dsp:sp modelId="{60619F99-4AB4-F04E-B538-6E98847552C7}">
      <dsp:nvSpPr>
        <dsp:cNvPr id="0" name=""/>
        <dsp:cNvSpPr/>
      </dsp:nvSpPr>
      <dsp:spPr>
        <a:xfrm>
          <a:off x="0" y="4615966"/>
          <a:ext cx="528018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6C347-1360-FF41-8709-6AEEF7C23F18}">
      <dsp:nvSpPr>
        <dsp:cNvPr id="0" name=""/>
        <dsp:cNvSpPr/>
      </dsp:nvSpPr>
      <dsp:spPr>
        <a:xfrm>
          <a:off x="539371" y="4044855"/>
          <a:ext cx="3397574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3328" tIns="0" rIns="223328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Cap </a:t>
          </a:r>
          <a:r>
            <a:rPr lang="en-US" sz="2400" b="0" kern="1200" dirty="0" err="1" smtClean="0">
              <a:solidFill>
                <a:srgbClr val="CCFFCC"/>
              </a:solidFill>
              <a:latin typeface="Century Gothic"/>
              <a:cs typeface="Century Gothic"/>
            </a:rPr>
            <a:t>pregunta</a:t>
          </a:r>
          <a:r>
            <a:rPr lang="en-US" sz="2400" b="0" kern="1200" dirty="0" smtClean="0">
              <a:solidFill>
                <a:srgbClr val="CCFFCC"/>
              </a:solidFill>
              <a:latin typeface="Century Gothic"/>
              <a:cs typeface="Century Gothic"/>
            </a:rPr>
            <a:t>? </a:t>
          </a:r>
          <a:endParaRPr lang="en-US" sz="2400" b="0" kern="1200" dirty="0">
            <a:solidFill>
              <a:srgbClr val="CCFFCC"/>
            </a:solidFill>
            <a:latin typeface="Century Gothic"/>
            <a:cs typeface="Century Gothic"/>
          </a:endParaRPr>
        </a:p>
      </dsp:txBody>
      <dsp:txXfrm>
        <a:off x="594131" y="4099615"/>
        <a:ext cx="3288054" cy="1012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E2DC6-6B5F-434D-8148-948EB6F72F51}">
      <dsp:nvSpPr>
        <dsp:cNvPr id="0" name=""/>
        <dsp:cNvSpPr/>
      </dsp:nvSpPr>
      <dsp:spPr>
        <a:xfrm rot="4396374">
          <a:off x="1953986" y="979917"/>
          <a:ext cx="4251038" cy="2964569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C07B26-2648-5C49-8464-B8C4E9BF2EB7}">
      <dsp:nvSpPr>
        <dsp:cNvPr id="0" name=""/>
        <dsp:cNvSpPr/>
      </dsp:nvSpPr>
      <dsp:spPr>
        <a:xfrm>
          <a:off x="3727902" y="1498988"/>
          <a:ext cx="107352" cy="107352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BCF2EED-A207-8349-9ADF-29D0270299F7}">
      <dsp:nvSpPr>
        <dsp:cNvPr id="0" name=""/>
        <dsp:cNvSpPr/>
      </dsp:nvSpPr>
      <dsp:spPr>
        <a:xfrm>
          <a:off x="4662850" y="2410496"/>
          <a:ext cx="107352" cy="107352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D3E25E8-D5EF-904D-9334-666C01A4AABF}">
      <dsp:nvSpPr>
        <dsp:cNvPr id="0" name=""/>
        <dsp:cNvSpPr/>
      </dsp:nvSpPr>
      <dsp:spPr>
        <a:xfrm>
          <a:off x="1669009" y="0"/>
          <a:ext cx="2004232" cy="78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kern="1200" smtClean="0"/>
            <a:t>Presentació de la primera idea</a:t>
          </a:r>
          <a:endParaRPr lang="ca-ES" sz="1600" kern="1200"/>
        </a:p>
      </dsp:txBody>
      <dsp:txXfrm>
        <a:off x="1669009" y="0"/>
        <a:ext cx="2004232" cy="787904"/>
      </dsp:txXfrm>
    </dsp:sp>
    <dsp:sp modelId="{7BC83E02-4B77-FA49-AD90-23F680BBDB01}">
      <dsp:nvSpPr>
        <dsp:cNvPr id="0" name=""/>
        <dsp:cNvSpPr/>
      </dsp:nvSpPr>
      <dsp:spPr>
        <a:xfrm>
          <a:off x="4323263" y="1158712"/>
          <a:ext cx="2762591" cy="78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kern="1200" dirty="0" smtClean="0"/>
            <a:t>Cerca de socis ja coneguts</a:t>
          </a:r>
          <a:endParaRPr lang="ca-ES" sz="1600" kern="1200" dirty="0"/>
        </a:p>
      </dsp:txBody>
      <dsp:txXfrm>
        <a:off x="4323263" y="1158712"/>
        <a:ext cx="2762591" cy="787904"/>
      </dsp:txXfrm>
    </dsp:sp>
    <dsp:sp modelId="{0F7B246B-E42C-EA4D-A2DE-33893F8E4DCC}">
      <dsp:nvSpPr>
        <dsp:cNvPr id="0" name=""/>
        <dsp:cNvSpPr/>
      </dsp:nvSpPr>
      <dsp:spPr>
        <a:xfrm>
          <a:off x="1669009" y="2070219"/>
          <a:ext cx="2708422" cy="78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kern="1200" smtClean="0"/>
            <a:t>EDITA de Lituània: 3  projectes eTwinning i 1 projecte Comenius</a:t>
          </a:r>
          <a:endParaRPr lang="ca-ES" sz="1600" kern="1200"/>
        </a:p>
      </dsp:txBody>
      <dsp:txXfrm>
        <a:off x="1669009" y="2070219"/>
        <a:ext cx="2708422" cy="787904"/>
      </dsp:txXfrm>
    </dsp:sp>
    <dsp:sp modelId="{789DA024-8885-BD48-8AA0-7DA2F5005F6F}">
      <dsp:nvSpPr>
        <dsp:cNvPr id="0" name=""/>
        <dsp:cNvSpPr/>
      </dsp:nvSpPr>
      <dsp:spPr>
        <a:xfrm>
          <a:off x="4377432" y="4136500"/>
          <a:ext cx="2708422" cy="78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kern="1200" dirty="0" smtClean="0"/>
            <a:t>CINZIA d’Itàlia: antiga sòcia de l’Edita i antiga sòcia d’una companya del centre</a:t>
          </a:r>
          <a:endParaRPr lang="ca-ES" sz="1600" kern="1200" dirty="0"/>
        </a:p>
      </dsp:txBody>
      <dsp:txXfrm>
        <a:off x="4377432" y="4136500"/>
        <a:ext cx="2708422" cy="7879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B5F87-54B3-7240-AE4D-227560616D4D}">
      <dsp:nvSpPr>
        <dsp:cNvPr id="0" name=""/>
        <dsp:cNvSpPr/>
      </dsp:nvSpPr>
      <dsp:spPr>
        <a:xfrm>
          <a:off x="2630" y="0"/>
          <a:ext cx="1063512" cy="1843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kern="1200" smtClean="0"/>
            <a:t>17 italians (nivell 2n ESO)</a:t>
          </a:r>
          <a:endParaRPr lang="ca-ES" sz="1900" kern="1200"/>
        </a:p>
      </dsp:txBody>
      <dsp:txXfrm>
        <a:off x="33779" y="31149"/>
        <a:ext cx="1001214" cy="1780737"/>
      </dsp:txXfrm>
    </dsp:sp>
    <dsp:sp modelId="{FEA81171-63BC-0748-9323-794D7F329B9D}">
      <dsp:nvSpPr>
        <dsp:cNvPr id="0" name=""/>
        <dsp:cNvSpPr/>
      </dsp:nvSpPr>
      <dsp:spPr>
        <a:xfrm>
          <a:off x="1244813" y="0"/>
          <a:ext cx="1063512" cy="1843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kern="1200" smtClean="0"/>
            <a:t>16 catalans (3r ESO)</a:t>
          </a:r>
          <a:endParaRPr lang="ca-ES" sz="1900" kern="1200"/>
        </a:p>
      </dsp:txBody>
      <dsp:txXfrm>
        <a:off x="1275962" y="31149"/>
        <a:ext cx="1001214" cy="1780737"/>
      </dsp:txXfrm>
    </dsp:sp>
    <dsp:sp modelId="{6E49BD09-40F1-BD49-BD48-6183047E688E}">
      <dsp:nvSpPr>
        <dsp:cNvPr id="0" name=""/>
        <dsp:cNvSpPr/>
      </dsp:nvSpPr>
      <dsp:spPr>
        <a:xfrm>
          <a:off x="2486996" y="0"/>
          <a:ext cx="1063512" cy="1843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kern="1200" smtClean="0"/>
            <a:t>12 lituans (nivell 2n ESO)</a:t>
          </a:r>
          <a:endParaRPr lang="ca-ES" sz="1900" kern="1200"/>
        </a:p>
      </dsp:txBody>
      <dsp:txXfrm>
        <a:off x="2518145" y="31149"/>
        <a:ext cx="1001214" cy="17807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EFAF-0D21-8E4F-B85C-6B95A6F448A2}">
      <dsp:nvSpPr>
        <dsp:cNvPr id="0" name=""/>
        <dsp:cNvSpPr/>
      </dsp:nvSpPr>
      <dsp:spPr>
        <a:xfrm>
          <a:off x="0" y="744818"/>
          <a:ext cx="3813465" cy="13311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400" kern="1200" dirty="0" err="1" smtClean="0"/>
            <a:t>Twinspace</a:t>
          </a:r>
          <a:r>
            <a:rPr lang="ca-ES" sz="2400" kern="1200" dirty="0" smtClean="0"/>
            <a:t>:</a:t>
          </a:r>
          <a:endParaRPr lang="ca-ES" sz="2400" kern="1200" dirty="0"/>
        </a:p>
      </dsp:txBody>
      <dsp:txXfrm>
        <a:off x="64982" y="809800"/>
        <a:ext cx="3683501" cy="1201203"/>
      </dsp:txXfrm>
    </dsp:sp>
    <dsp:sp modelId="{038C569A-A5E0-7842-B42A-FEF3086A8284}">
      <dsp:nvSpPr>
        <dsp:cNvPr id="0" name=""/>
        <dsp:cNvSpPr/>
      </dsp:nvSpPr>
      <dsp:spPr>
        <a:xfrm>
          <a:off x="0" y="2145106"/>
          <a:ext cx="3813465" cy="13311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400" kern="1200" dirty="0" smtClean="0">
              <a:hlinkClick xmlns:r="http://schemas.openxmlformats.org/officeDocument/2006/relationships" r:id="rId1"/>
            </a:rPr>
            <a:t>https://twinspace.etwinning.net/47543/home</a:t>
          </a:r>
          <a:r>
            <a:rPr lang="ca-ES" sz="2400" kern="1200" dirty="0" smtClean="0"/>
            <a:t> </a:t>
          </a:r>
          <a:endParaRPr lang="ca-ES" sz="2400" kern="1200" dirty="0"/>
        </a:p>
      </dsp:txBody>
      <dsp:txXfrm>
        <a:off x="64982" y="2210088"/>
        <a:ext cx="3683501" cy="1201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CD2DD-EB02-BB4A-9572-A7E087811149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4689D0-CC4E-3E49-96D3-104F870C720C}">
      <dsp:nvSpPr>
        <dsp:cNvPr id="0" name=""/>
        <dsp:cNvSpPr/>
      </dsp:nvSpPr>
      <dsp:spPr>
        <a:xfrm>
          <a:off x="0" y="0"/>
          <a:ext cx="8229600" cy="63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smtClean="0"/>
            <a:t>Wiki: </a:t>
          </a:r>
          <a:r>
            <a:rPr lang="ca-ES" sz="2000" kern="1200" smtClean="0">
              <a:hlinkClick xmlns:r="http://schemas.openxmlformats.org/officeDocument/2006/relationships" r:id="rId1"/>
            </a:rPr>
            <a:t>www.pbworks.com</a:t>
          </a:r>
          <a:r>
            <a:rPr lang="ca-ES" sz="2000" kern="1200" smtClean="0"/>
            <a:t> </a:t>
          </a:r>
          <a:endParaRPr lang="ca-ES" sz="2000" kern="1200"/>
        </a:p>
      </dsp:txBody>
      <dsp:txXfrm>
        <a:off x="0" y="0"/>
        <a:ext cx="8229600" cy="632729"/>
      </dsp:txXfrm>
    </dsp:sp>
    <dsp:sp modelId="{62F7C7FA-4A57-9347-9BE1-4428CD0868A4}">
      <dsp:nvSpPr>
        <dsp:cNvPr id="0" name=""/>
        <dsp:cNvSpPr/>
      </dsp:nvSpPr>
      <dsp:spPr>
        <a:xfrm>
          <a:off x="0" y="632729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A2700B-CFA8-6C4F-A62F-B55D1EAEB1A1}">
      <dsp:nvSpPr>
        <dsp:cNvPr id="0" name=""/>
        <dsp:cNvSpPr/>
      </dsp:nvSpPr>
      <dsp:spPr>
        <a:xfrm>
          <a:off x="0" y="632729"/>
          <a:ext cx="8229600" cy="63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b="1" kern="1200" smtClean="0">
              <a:hlinkClick xmlns:r="http://schemas.openxmlformats.org/officeDocument/2006/relationships" r:id="rId2"/>
            </a:rPr>
            <a:t>http://projectonpalmoil.pbworks.com/w/page/120495780/FrontPage</a:t>
          </a:r>
          <a:r>
            <a:rPr lang="ca-ES" sz="2000" b="1" kern="1200" smtClean="0"/>
            <a:t> </a:t>
          </a:r>
          <a:endParaRPr lang="ca-ES" sz="2000" kern="1200"/>
        </a:p>
      </dsp:txBody>
      <dsp:txXfrm>
        <a:off x="0" y="632729"/>
        <a:ext cx="8229600" cy="6327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E48F0-99BF-394E-ABC2-F50D07BB9415}">
      <dsp:nvSpPr>
        <dsp:cNvPr id="0" name=""/>
        <dsp:cNvSpPr/>
      </dsp:nvSpPr>
      <dsp:spPr>
        <a:xfrm>
          <a:off x="0" y="2209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EDE77C-E0E5-E54B-97A6-006C1BAB4E87}">
      <dsp:nvSpPr>
        <dsp:cNvPr id="0" name=""/>
        <dsp:cNvSpPr/>
      </dsp:nvSpPr>
      <dsp:spPr>
        <a:xfrm>
          <a:off x="0" y="2209"/>
          <a:ext cx="8229600" cy="753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100" kern="1200" smtClean="0"/>
            <a:t>Utilitzar les TIC per crear, comunicar i bescanviar informació i col.laborar en línia;</a:t>
          </a:r>
          <a:endParaRPr lang="ca-ES" sz="2100" kern="1200"/>
        </a:p>
      </dsp:txBody>
      <dsp:txXfrm>
        <a:off x="0" y="2209"/>
        <a:ext cx="8229600" cy="753590"/>
      </dsp:txXfrm>
    </dsp:sp>
    <dsp:sp modelId="{9402323E-EC39-4C46-B707-0E515D6588CA}">
      <dsp:nvSpPr>
        <dsp:cNvPr id="0" name=""/>
        <dsp:cNvSpPr/>
      </dsp:nvSpPr>
      <dsp:spPr>
        <a:xfrm>
          <a:off x="0" y="755800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5CEE15-A639-3D47-9AA0-5C8948894B98}">
      <dsp:nvSpPr>
        <dsp:cNvPr id="0" name=""/>
        <dsp:cNvSpPr/>
      </dsp:nvSpPr>
      <dsp:spPr>
        <a:xfrm>
          <a:off x="0" y="755800"/>
          <a:ext cx="8229600" cy="753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100" kern="1200" smtClean="0"/>
            <a:t>Desenvolupar les habilitats de comprensió lectora i auditiva, i de producció escrita i oral, en llengua anglesa;</a:t>
          </a:r>
          <a:endParaRPr lang="ca-ES" sz="2100" kern="1200"/>
        </a:p>
      </dsp:txBody>
      <dsp:txXfrm>
        <a:off x="0" y="755800"/>
        <a:ext cx="8229600" cy="753590"/>
      </dsp:txXfrm>
    </dsp:sp>
    <dsp:sp modelId="{3CF0F60D-B16E-4648-8DF0-C9AF4F9BE47A}">
      <dsp:nvSpPr>
        <dsp:cNvPr id="0" name=""/>
        <dsp:cNvSpPr/>
      </dsp:nvSpPr>
      <dsp:spPr>
        <a:xfrm>
          <a:off x="0" y="1509390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5FFC7-C3D9-9F49-B415-347B51A5F759}">
      <dsp:nvSpPr>
        <dsp:cNvPr id="0" name=""/>
        <dsp:cNvSpPr/>
      </dsp:nvSpPr>
      <dsp:spPr>
        <a:xfrm>
          <a:off x="0" y="1509390"/>
          <a:ext cx="8229600" cy="753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100" kern="1200" smtClean="0"/>
            <a:t>Cercar, analitzar i debatre des de diferents perspectives sobre la producció i comercialització de l’oli de palma;</a:t>
          </a:r>
          <a:endParaRPr lang="ca-ES" sz="2100" kern="1200"/>
        </a:p>
      </dsp:txBody>
      <dsp:txXfrm>
        <a:off x="0" y="1509390"/>
        <a:ext cx="8229600" cy="753590"/>
      </dsp:txXfrm>
    </dsp:sp>
    <dsp:sp modelId="{075415A3-DFCD-1B45-BCFC-3B32627F470D}">
      <dsp:nvSpPr>
        <dsp:cNvPr id="0" name=""/>
        <dsp:cNvSpPr/>
      </dsp:nvSpPr>
      <dsp:spPr>
        <a:xfrm>
          <a:off x="0" y="2262981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07E7EF-D562-C34C-8080-4F382441BF41}">
      <dsp:nvSpPr>
        <dsp:cNvPr id="0" name=""/>
        <dsp:cNvSpPr/>
      </dsp:nvSpPr>
      <dsp:spPr>
        <a:xfrm>
          <a:off x="0" y="2262981"/>
          <a:ext cx="8229600" cy="753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100" kern="1200" smtClean="0"/>
            <a:t>Aprendre a trobar sol.lucions a problemes i  participar activament;</a:t>
          </a:r>
          <a:endParaRPr lang="ca-ES" sz="2100" kern="1200"/>
        </a:p>
      </dsp:txBody>
      <dsp:txXfrm>
        <a:off x="0" y="2262981"/>
        <a:ext cx="8229600" cy="753590"/>
      </dsp:txXfrm>
    </dsp:sp>
    <dsp:sp modelId="{CC841FCD-852B-C84B-8FF6-2DF8C7A862B2}">
      <dsp:nvSpPr>
        <dsp:cNvPr id="0" name=""/>
        <dsp:cNvSpPr/>
      </dsp:nvSpPr>
      <dsp:spPr>
        <a:xfrm>
          <a:off x="0" y="3016572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6541D2-808D-A840-A89A-099B7068871A}">
      <dsp:nvSpPr>
        <dsp:cNvPr id="0" name=""/>
        <dsp:cNvSpPr/>
      </dsp:nvSpPr>
      <dsp:spPr>
        <a:xfrm>
          <a:off x="0" y="3016572"/>
          <a:ext cx="8229600" cy="753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100" kern="1200" smtClean="0"/>
            <a:t>Promoure les competències claus dels docents i alumnes;</a:t>
          </a:r>
          <a:endParaRPr lang="ca-ES" sz="2100" kern="1200"/>
        </a:p>
      </dsp:txBody>
      <dsp:txXfrm>
        <a:off x="0" y="3016572"/>
        <a:ext cx="8229600" cy="753590"/>
      </dsp:txXfrm>
    </dsp:sp>
    <dsp:sp modelId="{CF040B18-30D0-7849-81A6-C218254887C5}">
      <dsp:nvSpPr>
        <dsp:cNvPr id="0" name=""/>
        <dsp:cNvSpPr/>
      </dsp:nvSpPr>
      <dsp:spPr>
        <a:xfrm>
          <a:off x="0" y="3770162"/>
          <a:ext cx="8229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F39C07-3888-0446-A986-9A1025819C73}">
      <dsp:nvSpPr>
        <dsp:cNvPr id="0" name=""/>
        <dsp:cNvSpPr/>
      </dsp:nvSpPr>
      <dsp:spPr>
        <a:xfrm>
          <a:off x="0" y="3770162"/>
          <a:ext cx="8229600" cy="753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100" kern="1200" smtClean="0"/>
            <a:t>Crear una identitat europea, tot aprenent sobre altres països i cultures, i donar a conèixer la pròpia.</a:t>
          </a:r>
          <a:endParaRPr lang="ca-ES" sz="2100" kern="1200"/>
        </a:p>
      </dsp:txBody>
      <dsp:txXfrm>
        <a:off x="0" y="3770162"/>
        <a:ext cx="8229600" cy="7535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2332D-AB3E-C44D-A3A5-912F5B076DF6}">
      <dsp:nvSpPr>
        <dsp:cNvPr id="0" name=""/>
        <dsp:cNvSpPr/>
      </dsp:nvSpPr>
      <dsp:spPr>
        <a:xfrm>
          <a:off x="251766" y="304"/>
          <a:ext cx="3744302" cy="1186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600" kern="1200" dirty="0" smtClean="0"/>
            <a:t>1.1. Editar els perfils i deixar comentaris</a:t>
          </a:r>
          <a:endParaRPr lang="ca-ES" sz="2600" kern="1200" dirty="0"/>
        </a:p>
      </dsp:txBody>
      <dsp:txXfrm>
        <a:off x="251766" y="304"/>
        <a:ext cx="3744302" cy="1186219"/>
      </dsp:txXfrm>
    </dsp:sp>
    <dsp:sp modelId="{AA3C98F8-199D-A040-820C-8581C2708CE4}">
      <dsp:nvSpPr>
        <dsp:cNvPr id="0" name=""/>
        <dsp:cNvSpPr/>
      </dsp:nvSpPr>
      <dsp:spPr>
        <a:xfrm>
          <a:off x="4193772" y="304"/>
          <a:ext cx="3784060" cy="1186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600" kern="1200" dirty="0" smtClean="0"/>
            <a:t>1.2. Video-presentacions dels tres grups</a:t>
          </a:r>
          <a:endParaRPr lang="ca-ES" sz="2600" kern="1200" dirty="0"/>
        </a:p>
      </dsp:txBody>
      <dsp:txXfrm>
        <a:off x="4193772" y="304"/>
        <a:ext cx="3784060" cy="11862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2ACDC-9F9D-6040-BB22-5B0BF8B1ACC5}">
      <dsp:nvSpPr>
        <dsp:cNvPr id="0" name=""/>
        <dsp:cNvSpPr/>
      </dsp:nvSpPr>
      <dsp:spPr>
        <a:xfrm>
          <a:off x="1464" y="0"/>
          <a:ext cx="1963329" cy="53170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smtClean="0"/>
            <a:t>1.3. Our schools, cities, regions and countries</a:t>
          </a:r>
          <a:endParaRPr lang="ca-ES" sz="2000" kern="1200"/>
        </a:p>
      </dsp:txBody>
      <dsp:txXfrm>
        <a:off x="58968" y="57504"/>
        <a:ext cx="1848321" cy="5202018"/>
      </dsp:txXfrm>
    </dsp:sp>
    <dsp:sp modelId="{9FFD877E-7A51-EF40-9F5F-E3EF556AC9C8}">
      <dsp:nvSpPr>
        <dsp:cNvPr id="0" name=""/>
        <dsp:cNvSpPr/>
      </dsp:nvSpPr>
      <dsp:spPr>
        <a:xfrm>
          <a:off x="2294633" y="0"/>
          <a:ext cx="1963329" cy="53170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dirty="0" smtClean="0"/>
            <a:t>Presentacions </a:t>
          </a:r>
          <a:r>
            <a:rPr lang="ca-ES" sz="2000" kern="1200" dirty="0" err="1" smtClean="0"/>
            <a:t>col.laboratives</a:t>
          </a:r>
          <a:r>
            <a:rPr lang="ca-ES" sz="2000" kern="1200" dirty="0" smtClean="0"/>
            <a:t> amb </a:t>
          </a:r>
          <a:r>
            <a:rPr lang="ca-ES" sz="2000" kern="1200" dirty="0" smtClean="0">
              <a:hlinkClick xmlns:r="http://schemas.openxmlformats.org/officeDocument/2006/relationships" r:id="rId1"/>
            </a:rPr>
            <a:t>www.vizia.co</a:t>
          </a:r>
          <a:endParaRPr lang="ca-ES" sz="2000" kern="1200" dirty="0"/>
        </a:p>
      </dsp:txBody>
      <dsp:txXfrm>
        <a:off x="2352137" y="57504"/>
        <a:ext cx="1848321" cy="5202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4D2E3-FFC9-DC4A-8976-2239A4A1BAE1}" type="datetimeFigureOut">
              <a:rPr lang="es-ES" smtClean="0"/>
              <a:t>3/5/19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2C0A6-6CB7-104A-A4BF-2E9FA8ECC879}" type="slidenum">
              <a:rPr lang="ca-ES" smtClean="0"/>
              <a:t>‹Nr.›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4944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41ED14-E44B-7042-A1C9-5A2600B198DD}" type="slidenum">
              <a:rPr lang="ca-ES" sz="1200"/>
              <a:pPr eaLnBrk="1" hangingPunct="1"/>
              <a:t>32</a:t>
            </a:fld>
            <a:endParaRPr lang="ca-E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3/5/19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FB9E-6DE5-9644-A45F-1675AE85502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2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3/5/19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3/5/19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3/5/19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ucidchart.co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nial.ly" TargetMode="Externa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nial.l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4.xml"/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7" Type="http://schemas.openxmlformats.org/officeDocument/2006/relationships/hyperlink" Target="https://www.youtube.com/watch?v=wup7XXKVur0" TargetMode="External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hyperlink" Target="https://www.goconqr.com/en/p/12939121-Everyday-products-that-contain-Palm-Oil-flash_card_deck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4" Type="http://schemas.openxmlformats.org/officeDocument/2006/relationships/diagramQuickStyle" Target="../diagrams/quickStyle16.xml"/><Relationship Id="rId5" Type="http://schemas.openxmlformats.org/officeDocument/2006/relationships/diagramColors" Target="../diagrams/colors16.xml"/><Relationship Id="rId6" Type="http://schemas.microsoft.com/office/2007/relationships/diagramDrawing" Target="../diagrams/drawing16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4" Type="http://schemas.openxmlformats.org/officeDocument/2006/relationships/diagramQuickStyle" Target="../diagrams/quickStyle17.xml"/><Relationship Id="rId5" Type="http://schemas.openxmlformats.org/officeDocument/2006/relationships/diagramColors" Target="../diagrams/colors17.xml"/><Relationship Id="rId6" Type="http://schemas.microsoft.com/office/2007/relationships/diagramDrawing" Target="../diagrams/drawing17.xml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4" Type="http://schemas.openxmlformats.org/officeDocument/2006/relationships/diagramQuickStyle" Target="../diagrams/quickStyle18.xml"/><Relationship Id="rId5" Type="http://schemas.openxmlformats.org/officeDocument/2006/relationships/diagramColors" Target="../diagrams/colors18.xml"/><Relationship Id="rId6" Type="http://schemas.microsoft.com/office/2007/relationships/diagramDrawing" Target="../diagrams/drawing18.xml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4" Type="http://schemas.openxmlformats.org/officeDocument/2006/relationships/diagramLayout" Target="../diagrams/layout19.xml"/><Relationship Id="rId5" Type="http://schemas.openxmlformats.org/officeDocument/2006/relationships/diagramQuickStyle" Target="../diagrams/quickStyle19.xml"/><Relationship Id="rId6" Type="http://schemas.openxmlformats.org/officeDocument/2006/relationships/diagramColors" Target="../diagrams/colors19.xml"/><Relationship Id="rId7" Type="http://schemas.microsoft.com/office/2007/relationships/diagramDrawing" Target="../diagrams/drawing19.xml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diagramData" Target="../diagrams/data20.xml"/><Relationship Id="rId5" Type="http://schemas.openxmlformats.org/officeDocument/2006/relationships/diagramLayout" Target="../diagrams/layout20.xml"/><Relationship Id="rId6" Type="http://schemas.openxmlformats.org/officeDocument/2006/relationships/diagramQuickStyle" Target="../diagrams/quickStyle20.xml"/><Relationship Id="rId7" Type="http://schemas.openxmlformats.org/officeDocument/2006/relationships/diagramColors" Target="../diagrams/colors20.xml"/><Relationship Id="rId8" Type="http://schemas.microsoft.com/office/2007/relationships/diagramDrawing" Target="../diagrams/drawing2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4" Type="http://schemas.openxmlformats.org/officeDocument/2006/relationships/diagramQuickStyle" Target="../diagrams/quickStyle21.xml"/><Relationship Id="rId5" Type="http://schemas.openxmlformats.org/officeDocument/2006/relationships/diagramColors" Target="../diagrams/colors21.xml"/><Relationship Id="rId6" Type="http://schemas.microsoft.com/office/2007/relationships/diagramDrawing" Target="../diagrams/drawing21.xml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diagramData" Target="../diagrams/data22.xml"/><Relationship Id="rId5" Type="http://schemas.openxmlformats.org/officeDocument/2006/relationships/diagramLayout" Target="../diagrams/layout22.xml"/><Relationship Id="rId6" Type="http://schemas.openxmlformats.org/officeDocument/2006/relationships/diagramQuickStyle" Target="../diagrams/quickStyle22.xml"/><Relationship Id="rId7" Type="http://schemas.openxmlformats.org/officeDocument/2006/relationships/diagramColors" Target="../diagrams/colors22.xml"/><Relationship Id="rId8" Type="http://schemas.microsoft.com/office/2007/relationships/diagramDrawing" Target="../diagrams/drawing2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mpey@xtec.ca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51000" y="311727"/>
            <a:ext cx="7112000" cy="4029364"/>
          </a:xfrm>
        </p:spPr>
        <p:txBody>
          <a:bodyPr/>
          <a:lstStyle/>
          <a:p>
            <a:r>
              <a:rPr lang="ca-ES" dirty="0" smtClean="0"/>
              <a:t>THE TRUTH BEHIND</a:t>
            </a:r>
            <a:br>
              <a:rPr lang="ca-ES" dirty="0" smtClean="0"/>
            </a:br>
            <a:r>
              <a:rPr lang="ca-ES" dirty="0" smtClean="0"/>
              <a:t> PALM OIL</a:t>
            </a:r>
            <a:endParaRPr lang="ca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4583545"/>
            <a:ext cx="7772400" cy="932085"/>
          </a:xfrm>
        </p:spPr>
        <p:txBody>
          <a:bodyPr/>
          <a:lstStyle/>
          <a:p>
            <a:r>
              <a:rPr lang="ca-ES" dirty="0" smtClean="0"/>
              <a:t>PREMI EUROPEU ETWINNING 2019 (cat. 12-15 anys)</a:t>
            </a:r>
            <a:endParaRPr lang="ca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371600" y="6006524"/>
            <a:ext cx="429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Marta </a:t>
            </a:r>
            <a:r>
              <a:rPr lang="ca-ES" b="1" dirty="0" err="1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Pey</a:t>
            </a:r>
            <a:r>
              <a:rPr lang="ca-ES" b="1" dirty="0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i </a:t>
            </a:r>
            <a:r>
              <a:rPr lang="ca-ES" b="1" dirty="0" err="1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Pratdesaba</a:t>
            </a:r>
            <a:endParaRPr lang="ca-ES" b="1" dirty="0" smtClean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endParaRPr>
          </a:p>
          <a:p>
            <a:r>
              <a:rPr lang="ca-ES" b="1" dirty="0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Ambaixadora </a:t>
            </a:r>
            <a:r>
              <a:rPr lang="ca-ES" b="1" dirty="0" err="1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eTwinning</a:t>
            </a:r>
            <a:r>
              <a:rPr lang="ca-ES" b="1" dirty="0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i FCL</a:t>
            </a:r>
            <a:endParaRPr lang="ca-ES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5" name="Imagen 4" descr="Captura de Pantalla 2019-03-04 a les 18.4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827355"/>
            <a:ext cx="1270000" cy="82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etwin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175" y="5440582"/>
            <a:ext cx="1782369" cy="1212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 descr="Captura de pantalla 2017-12-16 a les 10.58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3" y="2170546"/>
            <a:ext cx="2313056" cy="1595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45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7263"/>
          </a:xfrm>
        </p:spPr>
        <p:txBody>
          <a:bodyPr/>
          <a:lstStyle/>
          <a:p>
            <a:r>
              <a:rPr lang="ca-ES" dirty="0" smtClean="0"/>
              <a:t>3. ELS 3 “STEPS”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27264"/>
            <a:ext cx="8229600" cy="4898900"/>
          </a:xfrm>
        </p:spPr>
        <p:txBody>
          <a:bodyPr>
            <a:normAutofit/>
          </a:bodyPr>
          <a:lstStyle/>
          <a:p>
            <a:r>
              <a:rPr lang="ca-ES" dirty="0" smtClean="0"/>
              <a:t>STEP 1: 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r>
              <a:rPr lang="ca-ES" dirty="0" smtClean="0"/>
              <a:t>STEP 2: 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r>
              <a:rPr lang="ca-ES" dirty="0" smtClean="0"/>
              <a:t>STEP 3: </a:t>
            </a:r>
            <a:endParaRPr lang="ca-ES" dirty="0"/>
          </a:p>
        </p:txBody>
      </p:sp>
      <p:pic>
        <p:nvPicPr>
          <p:cNvPr id="4" name="Imagen 3" descr="Captura de Pantalla 2019-03-04 a les 19.05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1227264"/>
            <a:ext cx="5122082" cy="1904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Captura de Pantalla 2019-03-04 a les 19.06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3056581"/>
            <a:ext cx="5047372" cy="213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Captura de Pantalla 2019-03-04 a les 19.07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5069130"/>
            <a:ext cx="5089332" cy="1788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81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7857"/>
          </a:xfrm>
        </p:spPr>
        <p:txBody>
          <a:bodyPr/>
          <a:lstStyle/>
          <a:p>
            <a:r>
              <a:rPr lang="ca-ES" dirty="0" smtClean="0"/>
              <a:t>STEP 1</a:t>
            </a:r>
            <a:endParaRPr lang="ca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892695"/>
              </p:ext>
            </p:extLst>
          </p:nvPr>
        </p:nvGraphicFramePr>
        <p:xfrm>
          <a:off x="457200" y="1600201"/>
          <a:ext cx="8229600" cy="118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Captura de Pantalla 2019-03-04 a les 19.10.2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788">
            <a:off x="153105" y="3376655"/>
            <a:ext cx="3712869" cy="2031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Captura de Pantalla 2019-03-04 a les 19.09.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309">
            <a:off x="4995361" y="3223550"/>
            <a:ext cx="3350665" cy="1916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 descr="Captura de Pantalla 2019-03-04 a les 19.09.2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0" y="4911157"/>
            <a:ext cx="3550493" cy="1946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10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604166"/>
              </p:ext>
            </p:extLst>
          </p:nvPr>
        </p:nvGraphicFramePr>
        <p:xfrm>
          <a:off x="191056" y="809138"/>
          <a:ext cx="4259427" cy="5317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3-04 a les 19.35.5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24" y="259586"/>
            <a:ext cx="6065143" cy="1744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Captura de Pantalla 2019-03-04 a les 19.37.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90" y="2970411"/>
            <a:ext cx="4473410" cy="2846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7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852871"/>
              </p:ext>
            </p:extLst>
          </p:nvPr>
        </p:nvGraphicFramePr>
        <p:xfrm>
          <a:off x="209951" y="325902"/>
          <a:ext cx="8686800" cy="209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Captura de Pantalla 2019-03-04 a les 19.38.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9" y="2572934"/>
            <a:ext cx="6871851" cy="4285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74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391371"/>
              </p:ext>
            </p:extLst>
          </p:nvPr>
        </p:nvGraphicFramePr>
        <p:xfrm>
          <a:off x="457200" y="373516"/>
          <a:ext cx="8229600" cy="1851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3-04 a les 19.41.5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45" y="2276779"/>
            <a:ext cx="6626660" cy="45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210221"/>
              </p:ext>
            </p:extLst>
          </p:nvPr>
        </p:nvGraphicFramePr>
        <p:xfrm>
          <a:off x="535870" y="593748"/>
          <a:ext cx="8229600" cy="158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3-04 a les 19.46.2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7" y="2343690"/>
            <a:ext cx="3808418" cy="4388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Captura de Pantalla 2019-03-04 a les 19.47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48" y="2469137"/>
            <a:ext cx="4661155" cy="1673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Captura de Pantalla 2019-03-04 a les 19.49.5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25" y="4650502"/>
            <a:ext cx="4696478" cy="1610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76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4576"/>
          </a:xfrm>
        </p:spPr>
        <p:txBody>
          <a:bodyPr/>
          <a:lstStyle/>
          <a:p>
            <a:r>
              <a:rPr lang="ca-ES" dirty="0" smtClean="0"/>
              <a:t>STEP 2</a:t>
            </a:r>
            <a:endParaRPr lang="ca-E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647079"/>
              </p:ext>
            </p:extLst>
          </p:nvPr>
        </p:nvGraphicFramePr>
        <p:xfrm>
          <a:off x="457200" y="1269952"/>
          <a:ext cx="8229600" cy="485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3-04 a les 19.55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09" y="1072196"/>
            <a:ext cx="4683891" cy="2950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Captura de Pantalla 2019-03-04 a les 19.56.2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89" y="4119336"/>
            <a:ext cx="3966867" cy="2738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11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9-03-04 a les 19.5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6" y="2110509"/>
            <a:ext cx="3251200" cy="23368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19545" y="519545"/>
            <a:ext cx="804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chemeClr val="tx2"/>
                </a:solidFill>
              </a:rPr>
              <a:t>2.2. Treball en grups transnacionals</a:t>
            </a:r>
            <a:endParaRPr lang="ca-ES" sz="3600" dirty="0">
              <a:solidFill>
                <a:schemeClr val="tx2"/>
              </a:solidFill>
            </a:endParaRPr>
          </a:p>
        </p:txBody>
      </p:sp>
      <p:pic>
        <p:nvPicPr>
          <p:cNvPr id="9" name="Imagen 8" descr="Captura de Pantalla 2019-03-04 a les 19.59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6" y="1166092"/>
            <a:ext cx="5185376" cy="554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415636"/>
            <a:ext cx="8229600" cy="5710527"/>
          </a:xfrm>
        </p:spPr>
        <p:txBody>
          <a:bodyPr/>
          <a:lstStyle/>
          <a:p>
            <a:pPr marL="0" indent="0">
              <a:buNone/>
            </a:pPr>
            <a:r>
              <a:rPr lang="ca-ES" dirty="0" smtClean="0"/>
              <a:t>2.3. Planificació per les presentacions (escrites i orals)</a:t>
            </a:r>
          </a:p>
          <a:p>
            <a:pPr marL="0" indent="0">
              <a:buNone/>
            </a:pPr>
            <a:r>
              <a:rPr lang="ca-ES" dirty="0" smtClean="0">
                <a:hlinkClick r:id="rId2"/>
              </a:rPr>
              <a:t>www.lucidchart.com</a:t>
            </a:r>
            <a:r>
              <a:rPr lang="ca-ES" dirty="0" smtClean="0"/>
              <a:t> </a:t>
            </a:r>
            <a:endParaRPr lang="ca-ES" dirty="0"/>
          </a:p>
        </p:txBody>
      </p:sp>
      <p:pic>
        <p:nvPicPr>
          <p:cNvPr id="4" name="Imagen 3" descr="Captura de Pantalla 2019-03-04 a les 20.00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868"/>
            <a:ext cx="4364182" cy="4590129"/>
          </a:xfrm>
          <a:prstGeom prst="rect">
            <a:avLst/>
          </a:prstGeom>
        </p:spPr>
      </p:pic>
      <p:pic>
        <p:nvPicPr>
          <p:cNvPr id="5" name="Imagen 4" descr="Captura de Pantalla 2019-03-04 a les 20.01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65" y="1327728"/>
            <a:ext cx="4860635" cy="41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77274"/>
            <a:ext cx="8229600" cy="5548890"/>
          </a:xfrm>
        </p:spPr>
        <p:txBody>
          <a:bodyPr/>
          <a:lstStyle/>
          <a:p>
            <a:r>
              <a:rPr lang="ca-ES" dirty="0" smtClean="0"/>
              <a:t>2.4. La convenció: disseny del programa amb </a:t>
            </a:r>
            <a:r>
              <a:rPr lang="ca-ES" dirty="0" smtClean="0">
                <a:hlinkClick r:id="rId2"/>
              </a:rPr>
              <a:t>www.genial.ly</a:t>
            </a:r>
            <a:r>
              <a:rPr lang="ca-ES" dirty="0"/>
              <a:t> </a:t>
            </a:r>
            <a:endParaRPr lang="ca-ES" dirty="0" smtClean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4" name="Imagen 3" descr="Captura de Pantalla 2019-03-04 a les 20.06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8" y="1917862"/>
            <a:ext cx="7550727" cy="47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De què parlaré?</a:t>
            </a:r>
            <a:endParaRPr lang="ca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071055"/>
              </p:ext>
            </p:extLst>
          </p:nvPr>
        </p:nvGraphicFramePr>
        <p:xfrm>
          <a:off x="457200" y="2078182"/>
          <a:ext cx="8229600" cy="4047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05">
            <a:off x="6659268" y="1785303"/>
            <a:ext cx="2085975" cy="257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57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484910"/>
            <a:ext cx="8229600" cy="5641254"/>
          </a:xfrm>
        </p:spPr>
        <p:txBody>
          <a:bodyPr/>
          <a:lstStyle/>
          <a:p>
            <a:pPr marL="0" indent="0">
              <a:buNone/>
            </a:pPr>
            <a:r>
              <a:rPr lang="ca-ES" dirty="0" smtClean="0"/>
              <a:t>2.4. Les presentacions, amb </a:t>
            </a:r>
            <a:r>
              <a:rPr lang="ca-ES" dirty="0" smtClean="0">
                <a:hlinkClick r:id="rId2"/>
              </a:rPr>
              <a:t>www.genial.ly</a:t>
            </a:r>
            <a:r>
              <a:rPr lang="ca-ES" dirty="0" smtClean="0"/>
              <a:t> </a:t>
            </a:r>
            <a:endParaRPr lang="ca-ES" dirty="0"/>
          </a:p>
        </p:txBody>
      </p:sp>
      <p:pic>
        <p:nvPicPr>
          <p:cNvPr id="4" name="Imagen 3" descr="Captura de Pantalla 2019-03-04 a les 20.07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45" y="987338"/>
            <a:ext cx="5579355" cy="2813616"/>
          </a:xfrm>
          <a:prstGeom prst="rect">
            <a:avLst/>
          </a:prstGeom>
        </p:spPr>
      </p:pic>
      <p:pic>
        <p:nvPicPr>
          <p:cNvPr id="5" name="Imagen 4" descr="Captura de Pantalla 2019-03-04 a les 20.09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8" y="3800954"/>
            <a:ext cx="4826000" cy="288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65728"/>
            <a:ext cx="8229600" cy="5560436"/>
          </a:xfrm>
        </p:spPr>
        <p:txBody>
          <a:bodyPr/>
          <a:lstStyle/>
          <a:p>
            <a:r>
              <a:rPr lang="ca-ES" dirty="0" smtClean="0"/>
              <a:t>2.4. Els discursos:</a:t>
            </a:r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4" name="Imagen 3" descr="Captura de Pantalla 2019-03-04 a les 20.1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44" y="1037602"/>
            <a:ext cx="7188791" cy="58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7857"/>
          </a:xfrm>
        </p:spPr>
        <p:txBody>
          <a:bodyPr/>
          <a:lstStyle/>
          <a:p>
            <a:r>
              <a:rPr lang="ca-ES" sz="4400" dirty="0" smtClean="0"/>
              <a:t>STEP 3: TAKE ACTION</a:t>
            </a:r>
            <a:endParaRPr lang="ca-ES" sz="4400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746514"/>
              </p:ext>
            </p:extLst>
          </p:nvPr>
        </p:nvGraphicFramePr>
        <p:xfrm>
          <a:off x="457200" y="1258658"/>
          <a:ext cx="8229600" cy="182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3-04 a les 20.14.42.png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93" y="2697124"/>
            <a:ext cx="3659907" cy="2178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Captura de Pantalla 2019-03-04 a les 20.16.0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81" y="3255818"/>
            <a:ext cx="2577603" cy="1513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Captura de Pantalla 2019-03-04 a les 20.15.54.png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16" y="5077047"/>
            <a:ext cx="4184628" cy="1702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 descr="Captura de Pantalla 2019-03-04 a les 20.18.4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7" y="3255818"/>
            <a:ext cx="1518657" cy="3602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05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074900"/>
              </p:ext>
            </p:extLst>
          </p:nvPr>
        </p:nvGraphicFramePr>
        <p:xfrm>
          <a:off x="457200" y="373516"/>
          <a:ext cx="8229600" cy="281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Captura de Pantalla 2019-04-04 a les 12.17.2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62" y="3337691"/>
            <a:ext cx="3724144" cy="3419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82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518278"/>
              </p:ext>
            </p:extLst>
          </p:nvPr>
        </p:nvGraphicFramePr>
        <p:xfrm>
          <a:off x="457199" y="717176"/>
          <a:ext cx="8140323" cy="1328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4-04 a les 12.34.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2773734"/>
            <a:ext cx="2603500" cy="369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Captura de Pantalla 2019-04-04 a les 12.35.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71345"/>
            <a:ext cx="3430687" cy="4499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54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485356"/>
              </p:ext>
            </p:extLst>
          </p:nvPr>
        </p:nvGraphicFramePr>
        <p:xfrm>
          <a:off x="457200" y="411540"/>
          <a:ext cx="6252240" cy="129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4-04 a les 12.37.0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075"/>
            <a:ext cx="4405170" cy="324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Captura de Pantalla 2019-04-04 a les 12.37.4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4" y="1831798"/>
            <a:ext cx="5067300" cy="156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 descr="Captura de Pantalla 2019-04-04 a les 12.38.4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96" y="3494074"/>
            <a:ext cx="4674304" cy="3236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80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926695"/>
              </p:ext>
            </p:extLst>
          </p:nvPr>
        </p:nvGraphicFramePr>
        <p:xfrm>
          <a:off x="457200" y="78666"/>
          <a:ext cx="8522436" cy="1746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4-04 a les 12.42.2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38" y="4586906"/>
            <a:ext cx="4091564" cy="2237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Captura de Pantalla 2019-04-04 a les 12.43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8581"/>
            <a:ext cx="9144000" cy="2675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3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4. Videoconferència, avaluació i difusió</a:t>
            </a:r>
            <a:endParaRPr lang="ca-ES" dirty="0"/>
          </a:p>
        </p:txBody>
      </p:sp>
      <p:pic>
        <p:nvPicPr>
          <p:cNvPr id="4" name="Marcador de contenido 3" descr="Captura de Pantalla 2019-04-04 a les 13.06.4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66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9-04-04 a les 13.17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2" y="2428927"/>
            <a:ext cx="3734298" cy="4200229"/>
          </a:xfrm>
          <a:prstGeom prst="rect">
            <a:avLst/>
          </a:prstGeom>
        </p:spPr>
      </p:pic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927501"/>
              </p:ext>
            </p:extLst>
          </p:nvPr>
        </p:nvGraphicFramePr>
        <p:xfrm>
          <a:off x="457200" y="377246"/>
          <a:ext cx="8229600" cy="111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 descr="Captura de Pantalla 2019-04-04 a les 13.19.5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41" y="1734376"/>
            <a:ext cx="4336861" cy="37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9-04-04 a les 13.2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8" y="565868"/>
            <a:ext cx="4494305" cy="3272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Captura de Pantalla 2019-04-04 a les 13.21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73" y="3652357"/>
            <a:ext cx="4497648" cy="2822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73781872"/>
              </p:ext>
            </p:extLst>
          </p:nvPr>
        </p:nvGraphicFramePr>
        <p:xfrm>
          <a:off x="4840756" y="565868"/>
          <a:ext cx="4303244" cy="2805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64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1. Com va començar tot?</a:t>
            </a:r>
            <a:endParaRPr lang="ca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137188"/>
              </p:ext>
            </p:extLst>
          </p:nvPr>
        </p:nvGraphicFramePr>
        <p:xfrm>
          <a:off x="299859" y="2713182"/>
          <a:ext cx="3290777" cy="3802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Captura de Pantalla 2019-05-03 a les 16.11.5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90" y="1600200"/>
            <a:ext cx="4064000" cy="2411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 descr="Captura de Pantalla 2019-05-03 a les 16.12.1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73" y="4188466"/>
            <a:ext cx="3937000" cy="266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72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555520"/>
              </p:ext>
            </p:extLst>
          </p:nvPr>
        </p:nvGraphicFramePr>
        <p:xfrm>
          <a:off x="157340" y="930538"/>
          <a:ext cx="8529460" cy="1362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 descr="Captura de Pantalla 2019-04-04 a les 13.07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899"/>
            <a:ext cx="6856044" cy="4310487"/>
          </a:xfrm>
          <a:prstGeom prst="rect">
            <a:avLst/>
          </a:prstGeom>
        </p:spPr>
      </p:pic>
      <p:pic>
        <p:nvPicPr>
          <p:cNvPr id="9" name="Imagen 8" descr="Captura de Pantalla 2019-04-04 a les 13.07.5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01" y="2391899"/>
            <a:ext cx="3379073" cy="441935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490"/>
          </a:xfrm>
        </p:spPr>
        <p:txBody>
          <a:bodyPr/>
          <a:lstStyle/>
          <a:p>
            <a:r>
              <a:rPr lang="ca-ES" dirty="0" smtClean="0"/>
              <a:t>5. Què hem après?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289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9-04-04 a les 13.0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12"/>
            <a:ext cx="5837198" cy="3845451"/>
          </a:xfrm>
          <a:prstGeom prst="rect">
            <a:avLst/>
          </a:prstGeom>
        </p:spPr>
      </p:pic>
      <p:pic>
        <p:nvPicPr>
          <p:cNvPr id="6" name="Imagen 5" descr="Captura de Pantalla 2019-04-04 a les 13.08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68" y="3407222"/>
            <a:ext cx="5255144" cy="34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8" name="Picture 8" descr="question_mark-clipar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37" r="-50637"/>
          <a:stretch>
            <a:fillRect/>
          </a:stretch>
        </p:blipFill>
        <p:spPr>
          <a:xfrm>
            <a:off x="5259388" y="4365625"/>
            <a:ext cx="3638550" cy="1970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7827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F3B4AC-9E56-B148-9157-FC6B201FF510}" type="slidenum">
              <a:rPr lang="es-ES" sz="3600">
                <a:solidFill>
                  <a:schemeClr val="bg1"/>
                </a:solidFill>
              </a:rPr>
              <a:pPr eaLnBrk="1" hangingPunct="1"/>
              <a:t>32</a:t>
            </a:fld>
            <a:endParaRPr lang="es-ES" sz="3600">
              <a:solidFill>
                <a:schemeClr val="bg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96578098"/>
              </p:ext>
            </p:extLst>
          </p:nvPr>
        </p:nvGraphicFramePr>
        <p:xfrm>
          <a:off x="457200" y="502734"/>
          <a:ext cx="8440738" cy="5623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61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65175"/>
            <a:ext cx="7715250" cy="53609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6600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Ens</a:t>
            </a:r>
            <a:r>
              <a:rPr lang="en-GB" sz="6600" dirty="0" smtClean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lang="en-GB" sz="6600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veiem</a:t>
            </a:r>
            <a:r>
              <a:rPr lang="en-GB" sz="6600" dirty="0" smtClean="0">
                <a:solidFill>
                  <a:schemeClr val="tx2"/>
                </a:solidFill>
                <a:latin typeface="Century Gothic"/>
                <a:cs typeface="Century Gothic"/>
              </a:rPr>
              <a:t> a…</a:t>
            </a:r>
            <a:endParaRPr lang="en-GB" sz="66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79877" name="Marcador de número de diapositiva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44C4A3-D50B-CD45-B7D8-595BF545AB66}" type="slidenum">
              <a:rPr lang="es-ES" sz="3600">
                <a:solidFill>
                  <a:schemeClr val="bg1"/>
                </a:solidFill>
              </a:rPr>
              <a:pPr eaLnBrk="1" hangingPunct="1"/>
              <a:t>33</a:t>
            </a:fld>
            <a:endParaRPr lang="es-ES" sz="3600">
              <a:solidFill>
                <a:schemeClr val="bg1"/>
              </a:solidFill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1899168" y="5410990"/>
            <a:ext cx="46298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b="1" dirty="0">
                <a:solidFill>
                  <a:srgbClr val="738450"/>
                </a:solidFill>
                <a:latin typeface="Century Gothic"/>
                <a:cs typeface="Century Gothic"/>
              </a:rPr>
              <a:t>MARTA PEY PRATDESABA</a:t>
            </a:r>
          </a:p>
          <a:p>
            <a:pPr>
              <a:defRPr/>
            </a:pPr>
            <a:r>
              <a:rPr lang="ca-ES" b="1" dirty="0">
                <a:solidFill>
                  <a:srgbClr val="738450"/>
                </a:solidFill>
                <a:latin typeface="Century Gothic"/>
                <a:cs typeface="Century Gothic"/>
              </a:rPr>
              <a:t>Institut Jaume Callís (Vic)</a:t>
            </a:r>
          </a:p>
          <a:p>
            <a:pPr>
              <a:defRPr/>
            </a:pPr>
            <a:r>
              <a:rPr lang="ca-ES" b="1" dirty="0" smtClean="0">
                <a:solidFill>
                  <a:srgbClr val="738450"/>
                </a:solidFill>
                <a:latin typeface="Century Gothic"/>
                <a:cs typeface="Century Gothic"/>
              </a:rPr>
              <a:t>Ambaixadora </a:t>
            </a:r>
            <a:r>
              <a:rPr lang="ca-ES" b="1" dirty="0" err="1" smtClean="0">
                <a:solidFill>
                  <a:srgbClr val="738450"/>
                </a:solidFill>
                <a:latin typeface="Century Gothic"/>
                <a:cs typeface="Century Gothic"/>
              </a:rPr>
              <a:t>eTwinning</a:t>
            </a:r>
            <a:r>
              <a:rPr lang="ca-ES" b="1" dirty="0" smtClean="0">
                <a:solidFill>
                  <a:srgbClr val="738450"/>
                </a:solidFill>
                <a:latin typeface="Century Gothic"/>
                <a:cs typeface="Century Gothic"/>
              </a:rPr>
              <a:t> i FCL</a:t>
            </a:r>
            <a:endParaRPr lang="ca-ES" b="1" dirty="0">
              <a:solidFill>
                <a:srgbClr val="73845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ca-ES" b="1" dirty="0" smtClean="0">
                <a:solidFill>
                  <a:srgbClr val="738450"/>
                </a:solidFill>
                <a:latin typeface="Century Gothic"/>
                <a:cs typeface="Century Gothic"/>
                <a:hlinkClick r:id="rId2"/>
              </a:rPr>
              <a:t>mpey@xtec.cat</a:t>
            </a:r>
            <a:r>
              <a:rPr lang="ca-ES" b="1" dirty="0" smtClean="0">
                <a:solidFill>
                  <a:srgbClr val="738450"/>
                </a:solidFill>
                <a:latin typeface="Century Gothic"/>
                <a:cs typeface="Century Gothic"/>
              </a:rPr>
              <a:t> </a:t>
            </a:r>
            <a:endParaRPr lang="ca-ES" b="1" dirty="0">
              <a:solidFill>
                <a:srgbClr val="738450"/>
              </a:solidFill>
              <a:latin typeface="Century Gothic"/>
              <a:cs typeface="Century Gothic"/>
            </a:endParaRPr>
          </a:p>
        </p:txBody>
      </p:sp>
      <p:pic>
        <p:nvPicPr>
          <p:cNvPr id="9" name="Imagen 8" descr="Captura de Pantalla 2019-03-04 a les 18.4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30850"/>
            <a:ext cx="1270000" cy="82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etwinn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32" y="1933485"/>
            <a:ext cx="4544809" cy="3091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98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2. Ideant el projecte</a:t>
            </a:r>
            <a:endParaRPr lang="ca-E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826622"/>
              </p:ext>
            </p:extLst>
          </p:nvPr>
        </p:nvGraphicFramePr>
        <p:xfrm>
          <a:off x="213533" y="1706024"/>
          <a:ext cx="8754864" cy="4924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3-08 a les 11.00.5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42" y="3622953"/>
            <a:ext cx="1995167" cy="1948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Captura de Pantalla 2019-03-08 a les 11.02.2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5" y="4583766"/>
            <a:ext cx="2051724" cy="1976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85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 </a:t>
            </a:r>
            <a:endParaRPr lang="ca-ES" dirty="0"/>
          </a:p>
        </p:txBody>
      </p:sp>
      <p:pic>
        <p:nvPicPr>
          <p:cNvPr id="7" name="Imagen 6" descr="Captura de Pantalla 2019-03-04 a les 19.1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419168" cy="3917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640599" y="887803"/>
            <a:ext cx="7608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PROFESSORES                                                                  ALUMNES</a:t>
            </a:r>
            <a:endParaRPr lang="ca-ES" sz="2000" b="1" dirty="0">
              <a:solidFill>
                <a:schemeClr val="tx2"/>
              </a:solidFill>
              <a:latin typeface="Palatino Linotype"/>
              <a:cs typeface="Palatino Linotype"/>
            </a:endParaRPr>
          </a:p>
        </p:txBody>
      </p:sp>
      <p:pic>
        <p:nvPicPr>
          <p:cNvPr id="10" name="Imagen 9" descr="Captura de Pantalla 2019-03-04 a les 19.1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30" y="1741318"/>
            <a:ext cx="1981200" cy="199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24861575"/>
              </p:ext>
            </p:extLst>
          </p:nvPr>
        </p:nvGraphicFramePr>
        <p:xfrm>
          <a:off x="5313479" y="4461492"/>
          <a:ext cx="3553139" cy="1843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3080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Lloc de treball</a:t>
            </a:r>
            <a:endParaRPr lang="ca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437460"/>
              </p:ext>
            </p:extLst>
          </p:nvPr>
        </p:nvGraphicFramePr>
        <p:xfrm>
          <a:off x="457200" y="1600201"/>
          <a:ext cx="3813465" cy="422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Captura de Pantalla 2019-03-04 a les 19.22.3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08" y="2247603"/>
            <a:ext cx="4484102" cy="3913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81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Comunicació entre professores</a:t>
            </a:r>
            <a:endParaRPr lang="ca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337022"/>
              </p:ext>
            </p:extLst>
          </p:nvPr>
        </p:nvGraphicFramePr>
        <p:xfrm>
          <a:off x="457200" y="1600201"/>
          <a:ext cx="8229600" cy="126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Captura de Pantalla 2019-03-04 a les 19.32.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94" y="2865660"/>
            <a:ext cx="5637558" cy="39923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79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Objectius</a:t>
            </a:r>
            <a:endParaRPr lang="ca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88534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15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9-03-04 a les 8.20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23" y="0"/>
            <a:ext cx="5388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Aventura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Ejecutivo.thmx</Template>
  <TotalTime>272</TotalTime>
  <Words>709</Words>
  <Application>Microsoft Macintosh PowerPoint</Application>
  <PresentationFormat>Presentación en pantalla (4:3)</PresentationFormat>
  <Paragraphs>110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Executive</vt:lpstr>
      <vt:lpstr>THE TRUTH BEHIND  PALM OIL</vt:lpstr>
      <vt:lpstr>De què parlaré?</vt:lpstr>
      <vt:lpstr>1. Com va començar tot?</vt:lpstr>
      <vt:lpstr>2. Ideant el projecte</vt:lpstr>
      <vt:lpstr>Presentación de PowerPoint</vt:lpstr>
      <vt:lpstr>Lloc de treball</vt:lpstr>
      <vt:lpstr>Comunicació entre professores</vt:lpstr>
      <vt:lpstr>Objectius</vt:lpstr>
      <vt:lpstr>Presentación de PowerPoint</vt:lpstr>
      <vt:lpstr>3. ELS 3 “STEPS”</vt:lpstr>
      <vt:lpstr>STEP 1</vt:lpstr>
      <vt:lpstr>Presentación de PowerPoint</vt:lpstr>
      <vt:lpstr>Presentación de PowerPoint</vt:lpstr>
      <vt:lpstr>Presentación de PowerPoint</vt:lpstr>
      <vt:lpstr>Presentación de PowerPoint</vt:lpstr>
      <vt:lpstr>STEP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STEP 3: TAKE ACTION</vt:lpstr>
      <vt:lpstr>Presentación de PowerPoint</vt:lpstr>
      <vt:lpstr>Presentación de PowerPoint</vt:lpstr>
      <vt:lpstr>Presentación de PowerPoint</vt:lpstr>
      <vt:lpstr>Presentación de PowerPoint</vt:lpstr>
      <vt:lpstr>4. Videoconferència, avaluació i difusió</vt:lpstr>
      <vt:lpstr>Presentación de PowerPoint</vt:lpstr>
      <vt:lpstr>Presentación de PowerPoint</vt:lpstr>
      <vt:lpstr>5. Què hem après?</vt:lpstr>
      <vt:lpstr>Presentación de PowerPoint</vt:lpstr>
      <vt:lpstr>Presentación de PowerPoint</vt:lpstr>
      <vt:lpstr>Presentación de PowerPoint</vt:lpstr>
    </vt:vector>
  </TitlesOfParts>
  <Company>PPLH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TRUTH BEHIND PAL M OIL</dc:title>
  <dc:creator>MPP PPLH</dc:creator>
  <cp:lastModifiedBy>MPP PPLH</cp:lastModifiedBy>
  <cp:revision>42</cp:revision>
  <dcterms:created xsi:type="dcterms:W3CDTF">2019-03-04T17:47:39Z</dcterms:created>
  <dcterms:modified xsi:type="dcterms:W3CDTF">2019-05-03T14:14:04Z</dcterms:modified>
</cp:coreProperties>
</file>