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Override PartName="/ppt/media/image7.jpeg" ContentType="image/jpeg"/>
  <Override PartName="/ppt/media/image8.jpeg" ContentType="image/jpeg"/>
  <Override PartName="/ppt/media/image9.jpeg" ContentType="image/jpeg"/>
  <Override PartName="/ppt/media/image10.jpeg" ContentType="image/jpeg"/>
  <Override PartName="/ppt/media/image11.jpeg" ContentType="image/jpeg"/>
  <Override PartName="/ppt/media/image12.jpeg" ContentType="image/jpeg"/>
  <Override PartName="/ppt/media/image13.jpeg" ContentType="image/jpeg"/>
  <Override PartName="/ppt/media/image14.jpeg" ContentType="image/jpeg"/>
  <Override PartName="/ppt/media/image15.jpeg" ContentType="image/jpeg"/>
  <Override PartName="/ppt/media/image16.jpeg" ContentType="image/jpeg"/>
  <Override PartName="/ppt/media/image17.jpeg" ContentType="image/jpeg"/>
  <Override PartName="/ppt/media/image18.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Shape 11"/>
          <p:cNvSpPr/>
          <p:nvPr>
            <p:ph type="title"/>
          </p:nvPr>
        </p:nvSpPr>
        <p:spPr>
          <a:xfrm>
            <a:off x="1270000" y="1638300"/>
            <a:ext cx="10464800" cy="3302000"/>
          </a:xfrm>
          <a:prstGeom prst="rect">
            <a:avLst/>
          </a:prstGeom>
        </p:spPr>
        <p:txBody>
          <a:bodyPr anchor="b"/>
          <a:lstStyle/>
          <a:p>
            <a:pPr/>
            <a:r>
              <a:t>Title Text</a:t>
            </a:r>
          </a:p>
        </p:txBody>
      </p:sp>
      <p:sp>
        <p:nvSpPr>
          <p:cNvPr id="12" name="Shape 12"/>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Shape 93"/>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vl1pPr>
          </a:lstStyle>
          <a:p>
            <a:pPr/>
            <a:r>
              <a:t>–Johnny Appleseed</a:t>
            </a:r>
          </a:p>
        </p:txBody>
      </p:sp>
      <p:sp>
        <p:nvSpPr>
          <p:cNvPr id="94" name="Shape 94"/>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pPr/>
            <a:r>
              <a:t>“Type a quote here.” </a:t>
            </a: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Shape 102"/>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hape 11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Shape 20"/>
          <p:cNvSpPr/>
          <p:nvPr>
            <p:ph type="pic" idx="13"/>
          </p:nvPr>
        </p:nvSpPr>
        <p:spPr>
          <a:xfrm>
            <a:off x="1606550" y="635000"/>
            <a:ext cx="9779000" cy="5918200"/>
          </a:xfrm>
          <a:prstGeom prst="rect">
            <a:avLst/>
          </a:prstGeom>
        </p:spPr>
        <p:txBody>
          <a:bodyPr lIns="91439" tIns="45719" rIns="91439" bIns="45719" anchor="t">
            <a:noAutofit/>
          </a:bodyPr>
          <a:lstStyle/>
          <a:p>
            <a:pPr/>
          </a:p>
        </p:txBody>
      </p:sp>
      <p:sp>
        <p:nvSpPr>
          <p:cNvPr id="21" name="Shape 21"/>
          <p:cNvSpPr/>
          <p:nvPr>
            <p:ph type="title"/>
          </p:nvPr>
        </p:nvSpPr>
        <p:spPr>
          <a:xfrm>
            <a:off x="1270000" y="6718300"/>
            <a:ext cx="10464800" cy="1422400"/>
          </a:xfrm>
          <a:prstGeom prst="rect">
            <a:avLst/>
          </a:prstGeom>
        </p:spPr>
        <p:txBody>
          <a:bodyPr anchor="b"/>
          <a:lstStyle/>
          <a:p>
            <a:pPr/>
            <a:r>
              <a:t>Title Text</a:t>
            </a:r>
          </a:p>
        </p:txBody>
      </p:sp>
      <p:sp>
        <p:nvSpPr>
          <p:cNvPr id="22" name="Shape 22"/>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23" name="Shape 23"/>
          <p:cNvSpPr/>
          <p:nvPr>
            <p:ph type="sldNum" sz="quarter" idx="2"/>
          </p:nvPr>
        </p:nvSpPr>
        <p:spPr>
          <a:xfrm>
            <a:off x="6311798" y="9245600"/>
            <a:ext cx="368504" cy="381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Shape 30"/>
          <p:cNvSpPr/>
          <p:nvPr>
            <p:ph type="title"/>
          </p:nvPr>
        </p:nvSpPr>
        <p:spPr>
          <a:xfrm>
            <a:off x="1270000" y="3225800"/>
            <a:ext cx="10464800" cy="3302000"/>
          </a:xfrm>
          <a:prstGeom prst="rect">
            <a:avLst/>
          </a:prstGeom>
        </p:spPr>
        <p:txBody>
          <a:bodyPr/>
          <a:lstStyle/>
          <a:p>
            <a:pPr/>
            <a:r>
              <a:t>Title Text</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Shape 38"/>
          <p:cNvSpPr/>
          <p:nvPr>
            <p:ph type="pic" sz="half" idx="13"/>
          </p:nvPr>
        </p:nvSpPr>
        <p:spPr>
          <a:xfrm>
            <a:off x="6718300" y="635000"/>
            <a:ext cx="5334000" cy="8229600"/>
          </a:xfrm>
          <a:prstGeom prst="rect">
            <a:avLst/>
          </a:prstGeom>
        </p:spPr>
        <p:txBody>
          <a:bodyPr lIns="91439" tIns="45719" rIns="91439" bIns="45719" anchor="t">
            <a:noAutofit/>
          </a:bodyPr>
          <a:lstStyle/>
          <a:p>
            <a:pPr/>
          </a:p>
        </p:txBody>
      </p:sp>
      <p:sp>
        <p:nvSpPr>
          <p:cNvPr id="39" name="Shape 39"/>
          <p:cNvSpPr/>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Shape 40"/>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41" name="Shape 4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p>
            <a:pPr/>
            <a:r>
              <a:t>Title Text</a:t>
            </a:r>
          </a:p>
        </p:txBody>
      </p:sp>
      <p:sp>
        <p:nvSpPr>
          <p:cNvPr id="49" name="Shape 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p>
            <a:pPr/>
            <a:r>
              <a:t>Title Text</a:t>
            </a:r>
          </a:p>
        </p:txBody>
      </p:sp>
      <p:sp>
        <p:nvSpPr>
          <p:cNvPr id="57" name="Shape 57"/>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Shape 65"/>
          <p:cNvSpPr/>
          <p:nvPr>
            <p:ph type="pic" sz="half" idx="13"/>
          </p:nvPr>
        </p:nvSpPr>
        <p:spPr>
          <a:xfrm>
            <a:off x="6718300" y="2603500"/>
            <a:ext cx="5334000" cy="6286500"/>
          </a:xfrm>
          <a:prstGeom prst="rect">
            <a:avLst/>
          </a:prstGeom>
        </p:spPr>
        <p:txBody>
          <a:bodyPr lIns="91439" tIns="45719" rIns="91439" bIns="45719" anchor="t">
            <a:noAutofit/>
          </a:bodyPr>
          <a:lstStyle/>
          <a:p>
            <a:pPr/>
          </a:p>
        </p:txBody>
      </p:sp>
      <p:sp>
        <p:nvSpPr>
          <p:cNvPr id="66" name="Shape 66"/>
          <p:cNvSpPr/>
          <p:nvPr>
            <p:ph type="title"/>
          </p:nvPr>
        </p:nvSpPr>
        <p:spPr>
          <a:prstGeom prst="rect">
            <a:avLst/>
          </a:prstGeom>
        </p:spPr>
        <p:txBody>
          <a:bodyPr/>
          <a:lstStyle/>
          <a:p>
            <a:pPr/>
            <a:r>
              <a:t>Title Text</a:t>
            </a:r>
          </a:p>
        </p:txBody>
      </p:sp>
      <p:sp>
        <p:nvSpPr>
          <p:cNvPr id="67" name="Shape 67"/>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hape 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Shape 75"/>
          <p:cNvSpPr/>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hape 7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Shape 83"/>
          <p:cNvSpPr/>
          <p:nvPr>
            <p:ph type="pic" sz="quarter" idx="13"/>
          </p:nvPr>
        </p:nvSpPr>
        <p:spPr>
          <a:xfrm>
            <a:off x="6718300" y="5092700"/>
            <a:ext cx="5334000" cy="3771900"/>
          </a:xfrm>
          <a:prstGeom prst="rect">
            <a:avLst/>
          </a:prstGeom>
        </p:spPr>
        <p:txBody>
          <a:bodyPr lIns="91439" tIns="45719" rIns="91439" bIns="45719" anchor="t">
            <a:noAutofit/>
          </a:bodyPr>
          <a:lstStyle/>
          <a:p>
            <a:pPr/>
          </a:p>
        </p:txBody>
      </p:sp>
      <p:sp>
        <p:nvSpPr>
          <p:cNvPr id="84" name="Shape 84"/>
          <p:cNvSpPr/>
          <p:nvPr>
            <p:ph type="pic" sz="quarter" idx="14"/>
          </p:nvPr>
        </p:nvSpPr>
        <p:spPr>
          <a:xfrm>
            <a:off x="6724518" y="889000"/>
            <a:ext cx="5334001" cy="3771900"/>
          </a:xfrm>
          <a:prstGeom prst="rect">
            <a:avLst/>
          </a:prstGeom>
        </p:spPr>
        <p:txBody>
          <a:bodyPr lIns="91439" tIns="45719" rIns="91439" bIns="45719" anchor="t">
            <a:noAutofit/>
          </a:bodyPr>
          <a:lstStyle/>
          <a:p>
            <a:pPr/>
          </a:p>
        </p:txBody>
      </p:sp>
      <p:sp>
        <p:nvSpPr>
          <p:cNvPr id="85" name="Shape 85"/>
          <p:cNvSpPr/>
          <p:nvPr>
            <p:ph type="pic" sz="half" idx="15"/>
          </p:nvPr>
        </p:nvSpPr>
        <p:spPr>
          <a:xfrm>
            <a:off x="952500" y="889000"/>
            <a:ext cx="5334000" cy="7975600"/>
          </a:xfrm>
          <a:prstGeom prst="rect">
            <a:avLst/>
          </a:prstGeom>
        </p:spPr>
        <p:txBody>
          <a:bodyPr lIns="91439" tIns="45719" rIns="91439" bIns="45719" anchor="t">
            <a:noAutofit/>
          </a:bodyPr>
          <a:lstStyle/>
          <a:p>
            <a:pPr/>
          </a:p>
        </p:txBody>
      </p:sp>
      <p:sp>
        <p:nvSpPr>
          <p:cNvPr id="86" name="Shape 8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Shape 3"/>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1.tif"/><Relationship Id="rId7" Type="http://schemas.openxmlformats.org/officeDocument/2006/relationships/image" Target="../media/image5.jpeg"/><Relationship Id="rId8" Type="http://schemas.openxmlformats.org/officeDocument/2006/relationships/image" Target="../media/image6.jpeg"/><Relationship Id="rId9" Type="http://schemas.openxmlformats.org/officeDocument/2006/relationships/image" Target="../media/image7.jpeg"/><Relationship Id="rId10" Type="http://schemas.openxmlformats.org/officeDocument/2006/relationships/image" Target="../media/image8.jpeg"/><Relationship Id="rId11" Type="http://schemas.openxmlformats.org/officeDocument/2006/relationships/image" Target="../media/image9.jpeg"/><Relationship Id="rId12" Type="http://schemas.openxmlformats.org/officeDocument/2006/relationships/image" Target="../media/image10.jpeg"/><Relationship Id="rId13" Type="http://schemas.openxmlformats.org/officeDocument/2006/relationships/image" Target="../media/image11.jpeg"/><Relationship Id="rId14" Type="http://schemas.openxmlformats.org/officeDocument/2006/relationships/image" Target="../media/image12.jpeg"/><Relationship Id="rId15" Type="http://schemas.openxmlformats.org/officeDocument/2006/relationships/image" Target="../media/image13.jpeg"/><Relationship Id="rId16" Type="http://schemas.openxmlformats.org/officeDocument/2006/relationships/image" Target="../media/image14.jpeg"/><Relationship Id="rId17" Type="http://schemas.openxmlformats.org/officeDocument/2006/relationships/image" Target="../media/image15.jpe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eg"/><Relationship Id="rId3" Type="http://schemas.openxmlformats.org/officeDocument/2006/relationships/image" Target="../media/image13.jpe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9.jpeg"/><Relationship Id="rId3" Type="http://schemas.openxmlformats.org/officeDocument/2006/relationships/image" Target="../media/image16.jpe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1.jpeg"/><Relationship Id="rId3" Type="http://schemas.openxmlformats.org/officeDocument/2006/relationships/image" Target="../media/image17.jpeg"/><Relationship Id="rId4" Type="http://schemas.openxmlformats.org/officeDocument/2006/relationships/image" Target="../media/image18.jpe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0.jpeg"/><Relationship Id="rId3" Type="http://schemas.openxmlformats.org/officeDocument/2006/relationships/image" Target="../media/image3.jpeg"/><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19" name="images-7.jpg"/>
          <p:cNvPicPr>
            <a:picLocks noChangeAspect="1"/>
          </p:cNvPicPr>
          <p:nvPr/>
        </p:nvPicPr>
        <p:blipFill>
          <a:blip r:embed="rId2">
            <a:alphaModFix amt="74379"/>
            <a:extLst/>
          </a:blip>
          <a:stretch>
            <a:fillRect/>
          </a:stretch>
        </p:blipFill>
        <p:spPr>
          <a:xfrm>
            <a:off x="-30992" y="4713155"/>
            <a:ext cx="3714276" cy="2736089"/>
          </a:xfrm>
          <a:prstGeom prst="rect">
            <a:avLst/>
          </a:prstGeom>
          <a:ln w="12700">
            <a:miter lim="400000"/>
          </a:ln>
        </p:spPr>
      </p:pic>
      <p:pic>
        <p:nvPicPr>
          <p:cNvPr id="120" name="images-12.jpg"/>
          <p:cNvPicPr>
            <a:picLocks noChangeAspect="1"/>
          </p:cNvPicPr>
          <p:nvPr/>
        </p:nvPicPr>
        <p:blipFill>
          <a:blip r:embed="rId3">
            <a:alphaModFix amt="76414"/>
            <a:extLst/>
          </a:blip>
          <a:stretch>
            <a:fillRect/>
          </a:stretch>
        </p:blipFill>
        <p:spPr>
          <a:xfrm>
            <a:off x="6887523" y="5337225"/>
            <a:ext cx="1892835" cy="2592789"/>
          </a:xfrm>
          <a:prstGeom prst="rect">
            <a:avLst/>
          </a:prstGeom>
          <a:ln w="12700">
            <a:miter lim="400000"/>
          </a:ln>
        </p:spPr>
      </p:pic>
      <p:pic>
        <p:nvPicPr>
          <p:cNvPr id="121" name="images-10.jpg"/>
          <p:cNvPicPr>
            <a:picLocks noChangeAspect="1"/>
          </p:cNvPicPr>
          <p:nvPr/>
        </p:nvPicPr>
        <p:blipFill>
          <a:blip r:embed="rId4">
            <a:alphaModFix amt="76658"/>
            <a:extLst/>
          </a:blip>
          <a:stretch>
            <a:fillRect/>
          </a:stretch>
        </p:blipFill>
        <p:spPr>
          <a:xfrm>
            <a:off x="3423443" y="5269414"/>
            <a:ext cx="3642569" cy="2728411"/>
          </a:xfrm>
          <a:prstGeom prst="rect">
            <a:avLst/>
          </a:prstGeom>
          <a:ln w="12700">
            <a:miter lim="400000"/>
          </a:ln>
        </p:spPr>
      </p:pic>
      <p:pic>
        <p:nvPicPr>
          <p:cNvPr id="122" name="images.jpg"/>
          <p:cNvPicPr>
            <a:picLocks noChangeAspect="1"/>
          </p:cNvPicPr>
          <p:nvPr/>
        </p:nvPicPr>
        <p:blipFill>
          <a:blip r:embed="rId5">
            <a:alphaModFix amt="83842"/>
            <a:extLst/>
          </a:blip>
          <a:stretch>
            <a:fillRect/>
          </a:stretch>
        </p:blipFill>
        <p:spPr>
          <a:xfrm>
            <a:off x="-17876" y="2289241"/>
            <a:ext cx="3780897" cy="2516015"/>
          </a:xfrm>
          <a:prstGeom prst="rect">
            <a:avLst/>
          </a:prstGeom>
          <a:ln w="12700">
            <a:miter lim="400000"/>
          </a:ln>
        </p:spPr>
      </p:pic>
      <p:pic>
        <p:nvPicPr>
          <p:cNvPr id="123" name="pasted-image.tiff"/>
          <p:cNvPicPr>
            <a:picLocks noChangeAspect="1"/>
          </p:cNvPicPr>
          <p:nvPr/>
        </p:nvPicPr>
        <p:blipFill>
          <a:blip r:embed="rId6">
            <a:alphaModFix amt="69809"/>
            <a:extLst/>
          </a:blip>
          <a:stretch>
            <a:fillRect/>
          </a:stretch>
        </p:blipFill>
        <p:spPr>
          <a:xfrm>
            <a:off x="4861" y="-5358"/>
            <a:ext cx="3642570" cy="2291086"/>
          </a:xfrm>
          <a:prstGeom prst="rect">
            <a:avLst/>
          </a:prstGeom>
          <a:ln w="12700">
            <a:miter lim="400000"/>
          </a:ln>
        </p:spPr>
      </p:pic>
      <p:pic>
        <p:nvPicPr>
          <p:cNvPr id="124" name="images-6.jpg"/>
          <p:cNvPicPr>
            <a:picLocks noChangeAspect="1"/>
          </p:cNvPicPr>
          <p:nvPr/>
        </p:nvPicPr>
        <p:blipFill>
          <a:blip r:embed="rId7">
            <a:alphaModFix amt="84268"/>
            <a:extLst/>
          </a:blip>
          <a:stretch>
            <a:fillRect/>
          </a:stretch>
        </p:blipFill>
        <p:spPr>
          <a:xfrm>
            <a:off x="3618904" y="4101"/>
            <a:ext cx="2425701" cy="3352801"/>
          </a:xfrm>
          <a:prstGeom prst="rect">
            <a:avLst/>
          </a:prstGeom>
          <a:ln w="12700">
            <a:miter lim="400000"/>
          </a:ln>
        </p:spPr>
      </p:pic>
      <p:pic>
        <p:nvPicPr>
          <p:cNvPr id="125" name="images-2.jpg"/>
          <p:cNvPicPr>
            <a:picLocks noChangeAspect="1"/>
          </p:cNvPicPr>
          <p:nvPr/>
        </p:nvPicPr>
        <p:blipFill>
          <a:blip r:embed="rId8">
            <a:alphaModFix amt="79518"/>
            <a:extLst/>
          </a:blip>
          <a:stretch>
            <a:fillRect/>
          </a:stretch>
        </p:blipFill>
        <p:spPr>
          <a:xfrm>
            <a:off x="6012656" y="-6350"/>
            <a:ext cx="3642569" cy="2728411"/>
          </a:xfrm>
          <a:prstGeom prst="rect">
            <a:avLst/>
          </a:prstGeom>
          <a:ln w="12700">
            <a:miter lim="400000"/>
          </a:ln>
        </p:spPr>
      </p:pic>
      <p:pic>
        <p:nvPicPr>
          <p:cNvPr id="126" name="images-1.jpg"/>
          <p:cNvPicPr>
            <a:picLocks noChangeAspect="1"/>
          </p:cNvPicPr>
          <p:nvPr/>
        </p:nvPicPr>
        <p:blipFill>
          <a:blip r:embed="rId9">
            <a:alphaModFix amt="82776"/>
            <a:extLst/>
          </a:blip>
          <a:stretch>
            <a:fillRect/>
          </a:stretch>
        </p:blipFill>
        <p:spPr>
          <a:xfrm>
            <a:off x="9482387" y="-6351"/>
            <a:ext cx="3642570" cy="2728412"/>
          </a:xfrm>
          <a:prstGeom prst="rect">
            <a:avLst/>
          </a:prstGeom>
          <a:ln w="12700">
            <a:miter lim="400000"/>
          </a:ln>
        </p:spPr>
      </p:pic>
      <p:pic>
        <p:nvPicPr>
          <p:cNvPr id="127" name="Unknown.jpg"/>
          <p:cNvPicPr>
            <a:picLocks noChangeAspect="1"/>
          </p:cNvPicPr>
          <p:nvPr/>
        </p:nvPicPr>
        <p:blipFill>
          <a:blip r:embed="rId10">
            <a:alphaModFix amt="82320"/>
            <a:extLst/>
          </a:blip>
          <a:stretch>
            <a:fillRect/>
          </a:stretch>
        </p:blipFill>
        <p:spPr>
          <a:xfrm>
            <a:off x="9465626" y="2647275"/>
            <a:ext cx="4036996" cy="2516015"/>
          </a:xfrm>
          <a:prstGeom prst="rect">
            <a:avLst/>
          </a:prstGeom>
          <a:ln w="12700">
            <a:miter lim="400000"/>
          </a:ln>
        </p:spPr>
      </p:pic>
      <p:pic>
        <p:nvPicPr>
          <p:cNvPr id="128" name="images-5.jpg"/>
          <p:cNvPicPr>
            <a:picLocks noChangeAspect="1"/>
          </p:cNvPicPr>
          <p:nvPr/>
        </p:nvPicPr>
        <p:blipFill>
          <a:blip r:embed="rId11">
            <a:alphaModFix amt="78786"/>
            <a:extLst/>
          </a:blip>
          <a:stretch>
            <a:fillRect/>
          </a:stretch>
        </p:blipFill>
        <p:spPr>
          <a:xfrm>
            <a:off x="5871790" y="2734534"/>
            <a:ext cx="3606801" cy="2701620"/>
          </a:xfrm>
          <a:prstGeom prst="rect">
            <a:avLst/>
          </a:prstGeom>
          <a:ln w="12700">
            <a:miter lim="400000"/>
          </a:ln>
        </p:spPr>
      </p:pic>
      <p:pic>
        <p:nvPicPr>
          <p:cNvPr id="129" name="images-3.jpg"/>
          <p:cNvPicPr>
            <a:picLocks noChangeAspect="1"/>
          </p:cNvPicPr>
          <p:nvPr/>
        </p:nvPicPr>
        <p:blipFill>
          <a:blip r:embed="rId12">
            <a:alphaModFix amt="81834"/>
            <a:extLst/>
          </a:blip>
          <a:stretch>
            <a:fillRect/>
          </a:stretch>
        </p:blipFill>
        <p:spPr>
          <a:xfrm>
            <a:off x="8612260" y="7252030"/>
            <a:ext cx="4492884" cy="2516016"/>
          </a:xfrm>
          <a:prstGeom prst="rect">
            <a:avLst/>
          </a:prstGeom>
          <a:ln w="12700">
            <a:miter lim="400000"/>
          </a:ln>
        </p:spPr>
      </p:pic>
      <p:pic>
        <p:nvPicPr>
          <p:cNvPr id="130" name="images-4.jpg"/>
          <p:cNvPicPr>
            <a:picLocks noChangeAspect="1"/>
          </p:cNvPicPr>
          <p:nvPr/>
        </p:nvPicPr>
        <p:blipFill>
          <a:blip r:embed="rId13">
            <a:alphaModFix amt="84205"/>
            <a:extLst/>
          </a:blip>
          <a:stretch>
            <a:fillRect/>
          </a:stretch>
        </p:blipFill>
        <p:spPr>
          <a:xfrm>
            <a:off x="8408644" y="5157876"/>
            <a:ext cx="5530081" cy="2117580"/>
          </a:xfrm>
          <a:prstGeom prst="rect">
            <a:avLst/>
          </a:prstGeom>
          <a:ln w="12700">
            <a:miter lim="400000"/>
          </a:ln>
        </p:spPr>
      </p:pic>
      <p:pic>
        <p:nvPicPr>
          <p:cNvPr id="131" name="images-8.jpg"/>
          <p:cNvPicPr>
            <a:picLocks noChangeAspect="1"/>
          </p:cNvPicPr>
          <p:nvPr/>
        </p:nvPicPr>
        <p:blipFill>
          <a:blip r:embed="rId14">
            <a:alphaModFix amt="81616"/>
            <a:extLst/>
          </a:blip>
          <a:stretch>
            <a:fillRect/>
          </a:stretch>
        </p:blipFill>
        <p:spPr>
          <a:xfrm>
            <a:off x="2045385" y="3179408"/>
            <a:ext cx="4350785" cy="2895251"/>
          </a:xfrm>
          <a:prstGeom prst="rect">
            <a:avLst/>
          </a:prstGeom>
          <a:ln w="12700">
            <a:miter lim="400000"/>
          </a:ln>
        </p:spPr>
      </p:pic>
      <p:sp>
        <p:nvSpPr>
          <p:cNvPr id="132" name="Shape 132"/>
          <p:cNvSpPr/>
          <p:nvPr>
            <p:ph type="ctrTitle"/>
          </p:nvPr>
        </p:nvSpPr>
        <p:spPr>
          <a:xfrm>
            <a:off x="1608666" y="3225800"/>
            <a:ext cx="10464801" cy="3302000"/>
          </a:xfrm>
          <a:prstGeom prst="rect">
            <a:avLst/>
          </a:prstGeom>
        </p:spPr>
        <p:txBody>
          <a:bodyPr anchor="ctr"/>
          <a:lstStyle/>
          <a:p>
            <a:pPr defTabSz="537463">
              <a:defRPr b="1" sz="10488">
                <a:latin typeface="Helvetica"/>
                <a:ea typeface="Helvetica"/>
                <a:cs typeface="Helvetica"/>
                <a:sym typeface="Helvetica"/>
              </a:defRPr>
            </a:pPr>
            <a:r>
              <a:t>CHRISTMAS </a:t>
            </a:r>
          </a:p>
          <a:p>
            <a:pPr defTabSz="537463">
              <a:defRPr b="1" sz="10488">
                <a:latin typeface="Helvetica"/>
                <a:ea typeface="Helvetica"/>
                <a:cs typeface="Helvetica"/>
                <a:sym typeface="Helvetica"/>
              </a:defRPr>
            </a:pPr>
            <a:r>
              <a:t>IN THE UK</a:t>
            </a:r>
          </a:p>
        </p:txBody>
      </p:sp>
      <p:pic>
        <p:nvPicPr>
          <p:cNvPr id="133" name="images-9.jpg"/>
          <p:cNvPicPr>
            <a:picLocks noChangeAspect="1"/>
          </p:cNvPicPr>
          <p:nvPr/>
        </p:nvPicPr>
        <p:blipFill>
          <a:blip r:embed="rId15">
            <a:alphaModFix amt="84593"/>
            <a:extLst/>
          </a:blip>
          <a:stretch>
            <a:fillRect/>
          </a:stretch>
        </p:blipFill>
        <p:spPr>
          <a:xfrm>
            <a:off x="-110349" y="7190493"/>
            <a:ext cx="3965843" cy="2639089"/>
          </a:xfrm>
          <a:prstGeom prst="rect">
            <a:avLst/>
          </a:prstGeom>
          <a:ln w="12700">
            <a:miter lim="400000"/>
          </a:ln>
        </p:spPr>
      </p:pic>
      <p:pic>
        <p:nvPicPr>
          <p:cNvPr id="134" name="Unknown-1.jpg"/>
          <p:cNvPicPr>
            <a:picLocks noChangeAspect="1"/>
          </p:cNvPicPr>
          <p:nvPr/>
        </p:nvPicPr>
        <p:blipFill>
          <a:blip r:embed="rId16">
            <a:alphaModFix amt="86666"/>
            <a:extLst/>
          </a:blip>
          <a:stretch>
            <a:fillRect/>
          </a:stretch>
        </p:blipFill>
        <p:spPr>
          <a:xfrm>
            <a:off x="3630546" y="7604984"/>
            <a:ext cx="3377993" cy="2247901"/>
          </a:xfrm>
          <a:prstGeom prst="rect">
            <a:avLst/>
          </a:prstGeom>
          <a:ln w="12700">
            <a:miter lim="400000"/>
          </a:ln>
        </p:spPr>
      </p:pic>
      <p:pic>
        <p:nvPicPr>
          <p:cNvPr id="135" name="images-11.jpg"/>
          <p:cNvPicPr>
            <a:picLocks noChangeAspect="1"/>
          </p:cNvPicPr>
          <p:nvPr/>
        </p:nvPicPr>
        <p:blipFill>
          <a:blip r:embed="rId17">
            <a:alphaModFix amt="76507"/>
            <a:extLst/>
          </a:blip>
          <a:stretch>
            <a:fillRect/>
          </a:stretch>
        </p:blipFill>
        <p:spPr>
          <a:xfrm>
            <a:off x="6309940" y="7881739"/>
            <a:ext cx="3048001" cy="1955801"/>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Shape 137"/>
          <p:cNvSpPr/>
          <p:nvPr>
            <p:ph type="body" idx="1"/>
          </p:nvPr>
        </p:nvSpPr>
        <p:spPr>
          <a:xfrm>
            <a:off x="342900" y="3238037"/>
            <a:ext cx="7612327" cy="8459126"/>
          </a:xfrm>
          <a:prstGeom prst="rect">
            <a:avLst/>
          </a:prstGeom>
        </p:spPr>
        <p:txBody>
          <a:bodyPr/>
          <a:lstStyle/>
          <a:p>
            <a:pPr algn="l"/>
            <a:r>
              <a:t> </a:t>
            </a:r>
            <a:r>
              <a:rPr sz="3000"/>
              <a:t>   In England families usually spend Christmas together, most families have a Christmas tree in their house and they decorate the tree together. A Christmas tree can be put up in December until the new year and then it is taken down. Family is very important when it is Christmas. </a:t>
            </a:r>
            <a:endParaRPr sz="3000"/>
          </a:p>
          <a:p>
            <a:pPr>
              <a:defRPr sz="3000"/>
            </a:pPr>
          </a:p>
          <a:p>
            <a:pPr algn="l"/>
            <a:r>
              <a:rPr sz="3000"/>
              <a:t>    Most towns, villages and cities are decorated with Christmas lights over Christmas. Often a famous person switches them on. The most famous Christmas lights in the UK are in Oxford Street in London.</a:t>
            </a:r>
            <a:r>
              <a:t> </a:t>
            </a:r>
          </a:p>
        </p:txBody>
      </p:sp>
      <p:pic>
        <p:nvPicPr>
          <p:cNvPr id="138" name="images-6.jpg"/>
          <p:cNvPicPr>
            <a:picLocks noChangeAspect="1"/>
          </p:cNvPicPr>
          <p:nvPr/>
        </p:nvPicPr>
        <p:blipFill>
          <a:blip r:embed="rId2">
            <a:extLst/>
          </a:blip>
          <a:stretch>
            <a:fillRect/>
          </a:stretch>
        </p:blipFill>
        <p:spPr>
          <a:xfrm>
            <a:off x="9032213" y="804333"/>
            <a:ext cx="3035301" cy="4195389"/>
          </a:xfrm>
          <a:prstGeom prst="rect">
            <a:avLst/>
          </a:prstGeom>
          <a:ln w="12700">
            <a:miter lim="400000"/>
          </a:ln>
        </p:spPr>
      </p:pic>
      <p:pic>
        <p:nvPicPr>
          <p:cNvPr id="139" name="images-9.jpg"/>
          <p:cNvPicPr>
            <a:picLocks noChangeAspect="1"/>
          </p:cNvPicPr>
          <p:nvPr/>
        </p:nvPicPr>
        <p:blipFill>
          <a:blip r:embed="rId3">
            <a:extLst/>
          </a:blip>
          <a:stretch>
            <a:fillRect/>
          </a:stretch>
        </p:blipFill>
        <p:spPr>
          <a:xfrm>
            <a:off x="8328566" y="5989428"/>
            <a:ext cx="4442595" cy="2956345"/>
          </a:xfrm>
          <a:prstGeom prst="rect">
            <a:avLst/>
          </a:prstGeom>
          <a:ln w="12700">
            <a:miter lim="400000"/>
          </a:ln>
        </p:spPr>
      </p:pic>
      <p:sp>
        <p:nvSpPr>
          <p:cNvPr id="140" name="Shape 140"/>
          <p:cNvSpPr/>
          <p:nvPr>
            <p:ph type="title"/>
          </p:nvPr>
        </p:nvSpPr>
        <p:spPr>
          <a:xfrm>
            <a:off x="342900" y="235677"/>
            <a:ext cx="6959600" cy="2956345"/>
          </a:xfrm>
          <a:prstGeom prst="rect">
            <a:avLst/>
          </a:prstGeom>
        </p:spPr>
        <p:txBody>
          <a:bodyPr/>
          <a:lstStyle/>
          <a:p>
            <a:pPr defTabSz="385572">
              <a:defRPr sz="6270"/>
            </a:pPr>
            <a:r>
              <a:rPr>
                <a:solidFill>
                  <a:schemeClr val="accent2"/>
                </a:solidFill>
              </a:rPr>
              <a:t>Christmas Trees</a:t>
            </a:r>
            <a:r>
              <a:t> </a:t>
            </a:r>
          </a:p>
          <a:p>
            <a:pPr defTabSz="385572">
              <a:defRPr sz="6270"/>
            </a:pPr>
            <a:r>
              <a:t>and </a:t>
            </a:r>
          </a:p>
          <a:p>
            <a:pPr defTabSz="385572">
              <a:defRPr sz="6270">
                <a:solidFill>
                  <a:schemeClr val="accent5"/>
                </a:solidFill>
              </a:defRPr>
            </a:pPr>
            <a:r>
              <a:t>Families</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2" name="Shape 142"/>
          <p:cNvSpPr/>
          <p:nvPr>
            <p:ph type="subTitle" idx="1"/>
          </p:nvPr>
        </p:nvSpPr>
        <p:spPr>
          <a:xfrm>
            <a:off x="364397" y="265774"/>
            <a:ext cx="12505929" cy="9307844"/>
          </a:xfrm>
          <a:prstGeom prst="rect">
            <a:avLst/>
          </a:prstGeom>
        </p:spPr>
        <p:txBody>
          <a:bodyPr/>
          <a:lstStyle/>
          <a:p>
            <a:pPr algn="l"/>
            <a:r>
              <a:t>    Christmas Eve is celebrated the night before Christmas on the 24th of December, most people watch Christmas movies and stay at home with friends and family. On Christmas Day the whole family gathers at one house and everyone celebrates by giving each other gifts and sometimes singing Christmas Carols. Traditional Christmas dinner is also important in The UK. It is usually eaten around lunch time. </a:t>
            </a:r>
          </a:p>
          <a:p>
            <a:pPr algn="l"/>
            <a:r>
              <a:t>    Turkey, peas, carrots, roasted potatoes with gravy and stuffing are all part of a traditional Christmas dinner. Sometimes roast beef is used instead of Turkey. Even though lot of people dislike them, brussel sprouts are often part of the dinner. A British favourite for the dinner are “pigs in blankets”, they are small sausages wrapped in pieces of bacon. </a:t>
            </a:r>
          </a:p>
        </p:txBody>
      </p:sp>
      <p:pic>
        <p:nvPicPr>
          <p:cNvPr id="143" name="images-5.jpg"/>
          <p:cNvPicPr>
            <a:picLocks noChangeAspect="1"/>
          </p:cNvPicPr>
          <p:nvPr/>
        </p:nvPicPr>
        <p:blipFill>
          <a:blip r:embed="rId2">
            <a:extLst/>
          </a:blip>
          <a:stretch>
            <a:fillRect/>
          </a:stretch>
        </p:blipFill>
        <p:spPr>
          <a:xfrm>
            <a:off x="6973846" y="6700242"/>
            <a:ext cx="3731958" cy="2795367"/>
          </a:xfrm>
          <a:prstGeom prst="rect">
            <a:avLst/>
          </a:prstGeom>
          <a:ln w="12700">
            <a:miter lim="400000"/>
          </a:ln>
        </p:spPr>
      </p:pic>
      <p:pic>
        <p:nvPicPr>
          <p:cNvPr id="144" name="images-14.jpg"/>
          <p:cNvPicPr>
            <a:picLocks noChangeAspect="1"/>
          </p:cNvPicPr>
          <p:nvPr/>
        </p:nvPicPr>
        <p:blipFill>
          <a:blip r:embed="rId3">
            <a:extLst/>
          </a:blip>
          <a:stretch>
            <a:fillRect/>
          </a:stretch>
        </p:blipFill>
        <p:spPr>
          <a:xfrm>
            <a:off x="1750086" y="6700242"/>
            <a:ext cx="4485221" cy="2795367"/>
          </a:xfrm>
          <a:prstGeom prst="rect">
            <a:avLst/>
          </a:prstGeom>
          <a:ln w="12700">
            <a:miter lim="400000"/>
          </a:ln>
        </p:spPr>
      </p:pic>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6" name="Shape 146"/>
          <p:cNvSpPr/>
          <p:nvPr>
            <p:ph type="title"/>
          </p:nvPr>
        </p:nvSpPr>
        <p:spPr>
          <a:xfrm>
            <a:off x="160403" y="300566"/>
            <a:ext cx="12683994" cy="9491135"/>
          </a:xfrm>
          <a:prstGeom prst="rect">
            <a:avLst/>
          </a:prstGeom>
        </p:spPr>
        <p:txBody>
          <a:bodyPr anchor="t"/>
          <a:lstStyle/>
          <a:p>
            <a:pPr algn="l">
              <a:defRPr sz="2700"/>
            </a:pPr>
            <a:r>
              <a:t>   Another English tradition for Christmas is Christmas pudding. Christmas pudding is a cake made with dried fruits and nuts, spices and a lot of alcohol. Sometimes people but a silver coin in the cake and whoever finds it is believed to be lucky for a year. </a:t>
            </a:r>
          </a:p>
          <a:p>
            <a:pPr algn="l">
              <a:defRPr sz="2700"/>
            </a:pPr>
          </a:p>
          <a:p>
            <a:pPr algn="l">
              <a:defRPr sz="2700"/>
            </a:pPr>
          </a:p>
          <a:p>
            <a:pPr algn="l">
              <a:defRPr sz="2700"/>
            </a:pPr>
          </a:p>
          <a:p>
            <a:pPr algn="l">
              <a:defRPr sz="2700"/>
            </a:pPr>
          </a:p>
          <a:p>
            <a:pPr algn="l">
              <a:defRPr sz="2700"/>
            </a:pPr>
          </a:p>
          <a:p>
            <a:pPr algn="l">
              <a:defRPr sz="2700"/>
            </a:pPr>
          </a:p>
          <a:p>
            <a:pPr algn="l">
              <a:defRPr sz="2700"/>
            </a:pPr>
            <a:r>
              <a:t>   </a:t>
            </a:r>
          </a:p>
          <a:p>
            <a:pPr algn="l">
              <a:defRPr sz="2700"/>
            </a:pPr>
          </a:p>
          <a:p>
            <a:pPr algn="l">
              <a:defRPr sz="2700"/>
            </a:pPr>
          </a:p>
          <a:p>
            <a:pPr algn="l">
              <a:defRPr sz="2700"/>
            </a:pPr>
          </a:p>
          <a:p>
            <a:pPr algn="l">
              <a:defRPr sz="2700"/>
            </a:pPr>
          </a:p>
          <a:p>
            <a:pPr algn="l">
              <a:defRPr sz="2700"/>
            </a:pPr>
          </a:p>
          <a:p>
            <a:pPr algn="l">
              <a:defRPr sz="2700"/>
            </a:pPr>
            <a:r>
              <a:t>   </a:t>
            </a:r>
          </a:p>
          <a:p>
            <a:pPr algn="l">
              <a:defRPr sz="2700"/>
            </a:pPr>
            <a:r>
              <a:t>   Chocolate is also very popular around Christmas time. Advent calendars are used by children and adults too. An advent calendar is a thin box with 24 or 25 small paper doors, one door for every day of December until Christmas Day. Behind every door there is a small piece of chocolate. Mince Pies are also famous, made withdrew fruit and nuts, they don’t have any meat in them.</a:t>
            </a:r>
          </a:p>
        </p:txBody>
      </p:sp>
      <p:pic>
        <p:nvPicPr>
          <p:cNvPr id="147" name="images-4.jpg"/>
          <p:cNvPicPr>
            <a:picLocks noChangeAspect="1"/>
          </p:cNvPicPr>
          <p:nvPr/>
        </p:nvPicPr>
        <p:blipFill>
          <a:blip r:embed="rId2">
            <a:extLst/>
          </a:blip>
          <a:stretch>
            <a:fillRect/>
          </a:stretch>
        </p:blipFill>
        <p:spPr>
          <a:xfrm>
            <a:off x="707892" y="2236985"/>
            <a:ext cx="4610101" cy="1765301"/>
          </a:xfrm>
          <a:prstGeom prst="rect">
            <a:avLst/>
          </a:prstGeom>
          <a:ln w="12700">
            <a:miter lim="400000"/>
          </a:ln>
        </p:spPr>
      </p:pic>
      <p:pic>
        <p:nvPicPr>
          <p:cNvPr id="148" name="images-15.jpg"/>
          <p:cNvPicPr>
            <a:picLocks noChangeAspect="1"/>
          </p:cNvPicPr>
          <p:nvPr/>
        </p:nvPicPr>
        <p:blipFill>
          <a:blip r:embed="rId3">
            <a:extLst/>
          </a:blip>
          <a:stretch>
            <a:fillRect/>
          </a:stretch>
        </p:blipFill>
        <p:spPr>
          <a:xfrm>
            <a:off x="6753423" y="2668190"/>
            <a:ext cx="4722054" cy="3865230"/>
          </a:xfrm>
          <a:prstGeom prst="rect">
            <a:avLst/>
          </a:prstGeom>
          <a:ln w="12700">
            <a:miter lim="400000"/>
          </a:ln>
        </p:spPr>
      </p:pic>
      <p:pic>
        <p:nvPicPr>
          <p:cNvPr id="149" name="Unknown-2.jpg"/>
          <p:cNvPicPr>
            <a:picLocks noChangeAspect="1"/>
          </p:cNvPicPr>
          <p:nvPr/>
        </p:nvPicPr>
        <p:blipFill>
          <a:blip r:embed="rId4">
            <a:extLst/>
          </a:blip>
          <a:stretch>
            <a:fillRect/>
          </a:stretch>
        </p:blipFill>
        <p:spPr>
          <a:xfrm>
            <a:off x="1345009" y="4629150"/>
            <a:ext cx="3606801" cy="2247900"/>
          </a:xfrm>
          <a:prstGeom prst="rect">
            <a:avLst/>
          </a:prstGeom>
          <a:ln w="12700">
            <a:miter lim="400000"/>
          </a:ln>
        </p:spPr>
      </p:pic>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1" name="Shape 151"/>
          <p:cNvSpPr/>
          <p:nvPr>
            <p:ph type="title" idx="4294967295"/>
          </p:nvPr>
        </p:nvSpPr>
        <p:spPr>
          <a:xfrm>
            <a:off x="176609" y="129182"/>
            <a:ext cx="12742268" cy="9500395"/>
          </a:xfrm>
          <a:prstGeom prst="rect">
            <a:avLst/>
          </a:prstGeom>
        </p:spPr>
        <p:txBody>
          <a:bodyPr anchor="t"/>
          <a:lstStyle/>
          <a:p>
            <a:pPr algn="l">
              <a:defRPr sz="3000"/>
            </a:pPr>
            <a:r>
              <a:t>   Christmas Carols are an important part of Christmas, some are very well known and will be sang at churches on Christmas Eve and Christmas day. </a:t>
            </a:r>
          </a:p>
          <a:p>
            <a:pPr algn="l">
              <a:defRPr sz="3000"/>
            </a:pPr>
          </a:p>
          <a:p>
            <a:pPr algn="l">
              <a:defRPr sz="3000"/>
            </a:pPr>
            <a:r>
              <a:t>   Christmas Cards are usually sent in the mail to friends and family that live far away or are given with presents. They usually have a Merry Christmas message inside of them. </a:t>
            </a:r>
          </a:p>
          <a:p>
            <a:pPr algn="l">
              <a:defRPr sz="3000"/>
            </a:pPr>
          </a:p>
          <a:p>
            <a:pPr algn="l">
              <a:defRPr sz="3000"/>
            </a:pPr>
            <a:r>
              <a:t>  In The Uk it doesn’t snow very often but everyone wants snow for Christmas. We call it a “White Christmas” and it is mentioned in many Christmas songs and movies. Scotland and the north of England have White Christmases more commonly than the rest of The UK. There are a lot of classic traditions for the UK but most families have their own, the most important part is being with the people you love.</a:t>
            </a:r>
          </a:p>
          <a:p>
            <a:pPr algn="l">
              <a:defRPr sz="3200"/>
            </a:pPr>
          </a:p>
        </p:txBody>
      </p:sp>
      <p:pic>
        <p:nvPicPr>
          <p:cNvPr id="152" name="images-3.jpg"/>
          <p:cNvPicPr>
            <a:picLocks noChangeAspect="1"/>
          </p:cNvPicPr>
          <p:nvPr/>
        </p:nvPicPr>
        <p:blipFill>
          <a:blip r:embed="rId2">
            <a:extLst/>
          </a:blip>
          <a:stretch>
            <a:fillRect/>
          </a:stretch>
        </p:blipFill>
        <p:spPr>
          <a:xfrm>
            <a:off x="692613" y="6767446"/>
            <a:ext cx="3810001" cy="2133601"/>
          </a:xfrm>
          <a:prstGeom prst="rect">
            <a:avLst/>
          </a:prstGeom>
          <a:ln w="12700">
            <a:miter lim="400000"/>
          </a:ln>
        </p:spPr>
      </p:pic>
      <p:pic>
        <p:nvPicPr>
          <p:cNvPr id="153" name="images-10.jpg"/>
          <p:cNvPicPr>
            <a:picLocks noChangeAspect="1"/>
          </p:cNvPicPr>
          <p:nvPr/>
        </p:nvPicPr>
        <p:blipFill>
          <a:blip r:embed="rId3">
            <a:extLst/>
          </a:blip>
          <a:stretch>
            <a:fillRect/>
          </a:stretch>
        </p:blipFill>
        <p:spPr>
          <a:xfrm>
            <a:off x="4903092" y="6602346"/>
            <a:ext cx="3289301" cy="2463801"/>
          </a:xfrm>
          <a:prstGeom prst="rect">
            <a:avLst/>
          </a:prstGeom>
          <a:ln w="12700">
            <a:miter lim="400000"/>
          </a:ln>
        </p:spPr>
      </p:pic>
      <p:pic>
        <p:nvPicPr>
          <p:cNvPr id="154" name="images-11.jpg"/>
          <p:cNvPicPr>
            <a:picLocks noChangeAspect="1"/>
          </p:cNvPicPr>
          <p:nvPr/>
        </p:nvPicPr>
        <p:blipFill>
          <a:blip r:embed="rId4">
            <a:extLst/>
          </a:blip>
          <a:stretch>
            <a:fillRect/>
          </a:stretch>
        </p:blipFill>
        <p:spPr>
          <a:xfrm>
            <a:off x="8824912" y="6856346"/>
            <a:ext cx="3048001" cy="1955801"/>
          </a:xfrm>
          <a:prstGeom prst="rect">
            <a:avLst/>
          </a:prstGeom>
          <a:ln w="12700">
            <a:miter lim="400000"/>
          </a:ln>
        </p:spPr>
      </p:pic>
    </p:spTree>
  </p:cSld>
  <p:clrMapOvr>
    <a:masterClrMapping/>
  </p:clrMapOvr>
  <p:transition xmlns:p14="http://schemas.microsoft.com/office/powerpoint/2010/main" spd="med" advClick="1" p14:dur="1000"/>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