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4BF31-0852-44A8-B8DF-B1B526ED9972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1F3DC-647D-4A63-AA6C-A643304685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0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1F3DC-647D-4A63-AA6C-A643304685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86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1F3DC-647D-4A63-AA6C-A643304685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50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1F3DC-647D-4A63-AA6C-A643304685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16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1F3DC-647D-4A63-AA6C-A643304685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70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1F3DC-647D-4A63-AA6C-A643304685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21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1F3DC-647D-4A63-AA6C-A643304685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984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31F3DC-647D-4A63-AA6C-A643304685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20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05/10/2014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else</a:t>
            </a:r>
            <a:r>
              <a:rPr lang="fr-FR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16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362274"/>
          </a:xfrm>
        </p:spPr>
        <p:txBody>
          <a:bodyPr>
            <a:normAutofit fontScale="90000"/>
          </a:bodyPr>
          <a:lstStyle/>
          <a:p>
            <a:r>
              <a:rPr lang="fr-FR" dirty="0" err="1" smtClean="0"/>
              <a:t>Poland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democracy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>The </a:t>
            </a:r>
            <a:r>
              <a:rPr lang="fr-FR" dirty="0" err="1" smtClean="0"/>
              <a:t>president</a:t>
            </a:r>
            <a:r>
              <a:rPr lang="fr-FR" dirty="0" smtClean="0"/>
              <a:t> (</a:t>
            </a:r>
            <a:r>
              <a:rPr lang="fr-FR" dirty="0" err="1" smtClean="0"/>
              <a:t>currently</a:t>
            </a:r>
            <a:r>
              <a:rPr lang="fr-FR" dirty="0" smtClean="0"/>
              <a:t> </a:t>
            </a:r>
            <a:r>
              <a:rPr lang="fr-FR" dirty="0" err="1"/>
              <a:t>Bronisław</a:t>
            </a:r>
            <a:r>
              <a:rPr lang="fr-FR" dirty="0"/>
              <a:t> </a:t>
            </a:r>
            <a:r>
              <a:rPr lang="fr-FR" dirty="0" err="1" smtClean="0"/>
              <a:t>Komorowski</a:t>
            </a:r>
            <a:r>
              <a:rPr lang="fr-FR" dirty="0" smtClean="0"/>
              <a:t>), </a:t>
            </a:r>
            <a:r>
              <a:rPr lang="en-US" dirty="0"/>
              <a:t>is elected by popular vote every five years.</a:t>
            </a: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  <p:pic>
        <p:nvPicPr>
          <p:cNvPr id="1026" name="Picture 2" descr="C:\Documents and Settings\ArnoDelphine\Desktop\photos libres droit\reductions\2014-10-04\PA04012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4177745" cy="313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95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currency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/>
              <a:t>the </a:t>
            </a:r>
            <a:r>
              <a:rPr lang="fr-FR" dirty="0" err="1"/>
              <a:t>Złoty</a:t>
            </a:r>
            <a:endParaRPr lang="en-US" dirty="0"/>
          </a:p>
        </p:txBody>
      </p:sp>
      <p:pic>
        <p:nvPicPr>
          <p:cNvPr id="2050" name="Picture 2" descr="C:\Documents and Settings\ArnoDelphine\Desktop\photos libres droit\reductions\Pologne\20-zloty-1939ex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56792"/>
            <a:ext cx="4594771" cy="45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3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The flag of </a:t>
            </a:r>
            <a:r>
              <a:rPr lang="fr-FR" dirty="0" err="1" smtClean="0"/>
              <a:t>Poland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white and </a:t>
            </a:r>
            <a:r>
              <a:rPr lang="fr-FR" dirty="0" err="1" smtClean="0"/>
              <a:t>red</a:t>
            </a:r>
            <a:endParaRPr lang="en-US" dirty="0"/>
          </a:p>
        </p:txBody>
      </p:sp>
      <p:pic>
        <p:nvPicPr>
          <p:cNvPr id="3074" name="Picture 2" descr="C:\Documents and Settings\ArnoDelphine\Desktop\photos libres droit\reductions\Pologne\drapea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3600400" cy="479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59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 smtClean="0"/>
              <a:t>Poland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member</a:t>
            </a:r>
            <a:r>
              <a:rPr lang="fr-FR" dirty="0" smtClean="0"/>
              <a:t> of </a:t>
            </a:r>
            <a:r>
              <a:rPr lang="fr-FR" dirty="0" err="1" smtClean="0"/>
              <a:t>European</a:t>
            </a:r>
            <a:r>
              <a:rPr lang="fr-FR" dirty="0" smtClean="0"/>
              <a:t> Union for 10 </a:t>
            </a:r>
            <a:r>
              <a:rPr lang="fr-FR" dirty="0" err="1" smtClean="0"/>
              <a:t>years</a:t>
            </a:r>
            <a:r>
              <a:rPr lang="fr-FR" dirty="0" smtClean="0"/>
              <a:t>.</a:t>
            </a:r>
            <a:endParaRPr lang="en-US" dirty="0"/>
          </a:p>
        </p:txBody>
      </p:sp>
      <p:pic>
        <p:nvPicPr>
          <p:cNvPr id="4098" name="Picture 2" descr="C:\Documents and Settings\ArnoDelphine\Desktop\photos libres droit\reductions\Desktop\European_flag_(508969793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7" y="1576805"/>
            <a:ext cx="4844826" cy="448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20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lot of people are </a:t>
            </a:r>
            <a:r>
              <a:rPr lang="fr-FR" dirty="0" err="1" smtClean="0"/>
              <a:t>Catholics</a:t>
            </a:r>
            <a:r>
              <a:rPr lang="fr-FR" dirty="0" smtClean="0"/>
              <a:t>.</a:t>
            </a:r>
            <a:endParaRPr lang="en-US" dirty="0"/>
          </a:p>
        </p:txBody>
      </p:sp>
      <p:pic>
        <p:nvPicPr>
          <p:cNvPr id="6146" name="Picture 2" descr="C:\Documents and Settings\ArnoDelphine\Desktop\photos libres droit\reductions\photos libres droit\a-church-in-warsa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3559845" cy="474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85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548" y="202630"/>
            <a:ext cx="8098904" cy="1282154"/>
          </a:xfrm>
        </p:spPr>
        <p:txBody>
          <a:bodyPr/>
          <a:lstStyle/>
          <a:p>
            <a:r>
              <a:rPr lang="fr-FR" dirty="0" smtClean="0"/>
              <a:t>There are a lot of bisons in </a:t>
            </a:r>
            <a:r>
              <a:rPr lang="fr-FR" dirty="0" err="1" smtClean="0"/>
              <a:t>Poland</a:t>
            </a:r>
            <a:endParaRPr lang="en-US" dirty="0"/>
          </a:p>
        </p:txBody>
      </p:sp>
      <p:pic>
        <p:nvPicPr>
          <p:cNvPr id="5122" name="Picture 2" descr="C:\Documents and Settings\ArnoDelphine\Desktop\photos libres droit\reductions\Desktop\Zubr_BPN_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24744"/>
            <a:ext cx="6096000" cy="408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1600" y="5517232"/>
            <a:ext cx="734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        There </a:t>
            </a:r>
            <a:r>
              <a:rPr lang="en-US" sz="3200" dirty="0"/>
              <a:t>are also bears </a:t>
            </a:r>
            <a:r>
              <a:rPr lang="en-US" sz="3200" dirty="0" smtClean="0"/>
              <a:t>and </a:t>
            </a:r>
            <a:r>
              <a:rPr lang="en-US" sz="3200" dirty="0"/>
              <a:t>wolves.</a:t>
            </a:r>
          </a:p>
        </p:txBody>
      </p:sp>
    </p:spTree>
    <p:extLst>
      <p:ext uri="{BB962C8B-B14F-4D97-AF65-F5344CB8AC3E}">
        <p14:creationId xmlns:p14="http://schemas.microsoft.com/office/powerpoint/2010/main" val="304051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62</Words>
  <Application>Microsoft Office PowerPoint</Application>
  <PresentationFormat>Affichage à l'écran (4:3)</PresentationFormat>
  <Paragraphs>15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What else ?</vt:lpstr>
      <vt:lpstr>Poland is a democracy. The president (currently Bronisław Komorowski), is elected by popular vote every five years. </vt:lpstr>
      <vt:lpstr>The currency is the Złoty</vt:lpstr>
      <vt:lpstr>The flag of Poland is white and red</vt:lpstr>
      <vt:lpstr>Poland is a member of European Union for 10 years.</vt:lpstr>
      <vt:lpstr>A lot of people are Catholics.</vt:lpstr>
      <vt:lpstr>There are a lot of bisons in Poland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else ?</dc:title>
  <cp:lastModifiedBy>ArnoDelphine</cp:lastModifiedBy>
  <cp:revision>9</cp:revision>
  <dcterms:modified xsi:type="dcterms:W3CDTF">2014-10-05T17:13:41Z</dcterms:modified>
</cp:coreProperties>
</file>