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46FC6-421F-401C-8A9E-C4A5841F5825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04B8-CF9E-4FFB-AC18-439424FC976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5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4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7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6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2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04B8-CF9E-4FFB-AC18-439424FC97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4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Famous</a:t>
            </a:r>
            <a:r>
              <a:rPr lang="fr-FR" dirty="0" smtClean="0"/>
              <a:t> </a:t>
            </a:r>
            <a:r>
              <a:rPr lang="fr-FR" dirty="0" err="1" smtClean="0"/>
              <a:t>polish</a:t>
            </a:r>
            <a:r>
              <a:rPr lang="fr-FR" dirty="0" smtClean="0"/>
              <a:t>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7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Copernicus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(1473-1543)</a:t>
            </a:r>
            <a:endParaRPr lang="en-US" dirty="0"/>
          </a:p>
        </p:txBody>
      </p:sp>
      <p:pic>
        <p:nvPicPr>
          <p:cNvPr id="1026" name="Picture 2" descr="C:\Documents and Settings\ArnoDelphine\Desktop\photos libres droit\reductions\Pologne\copern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3273772" cy="488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06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Pope John Paul II</a:t>
            </a:r>
          </a:p>
        </p:txBody>
      </p:sp>
      <p:pic>
        <p:nvPicPr>
          <p:cNvPr id="2050" name="Picture 2" descr="C:\Documents and Settings\ArnoDelphine\Desktop\photos libres droit\reductions\Pologne\436px-John_Paul_II_Brazil_199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3168352" cy="435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6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dirty="0" err="1"/>
              <a:t>Fryderyk</a:t>
            </a:r>
            <a:r>
              <a:rPr lang="fr-FR" dirty="0"/>
              <a:t> </a:t>
            </a:r>
            <a:r>
              <a:rPr lang="fr-FR" dirty="0" err="1"/>
              <a:t>Franciszek</a:t>
            </a:r>
            <a:r>
              <a:rPr lang="fr-FR" dirty="0"/>
              <a:t> </a:t>
            </a:r>
            <a:r>
              <a:rPr lang="fr-FR" dirty="0" smtClean="0"/>
              <a:t>Chopin</a:t>
            </a:r>
            <a:br>
              <a:rPr lang="fr-FR" dirty="0" smtClean="0"/>
            </a:br>
            <a:r>
              <a:rPr lang="fr-FR" dirty="0" smtClean="0"/>
              <a:t>(1812-1849)</a:t>
            </a:r>
            <a:endParaRPr lang="en-US" dirty="0"/>
          </a:p>
        </p:txBody>
      </p:sp>
      <p:pic>
        <p:nvPicPr>
          <p:cNvPr id="3074" name="Picture 2" descr="C:\Documents and Settings\ArnoDelphine\Desktop\photos libres droit\reductions\Pologne\418px-Frederic_Chopin_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97795"/>
            <a:ext cx="2799786" cy="401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32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Marie </a:t>
            </a:r>
            <a:r>
              <a:rPr lang="en-US" dirty="0" err="1" smtClean="0"/>
              <a:t>Skłodowska</a:t>
            </a:r>
            <a:r>
              <a:rPr lang="en-US" dirty="0" smtClean="0"/>
              <a:t>-Curie</a:t>
            </a:r>
            <a:br>
              <a:rPr lang="en-US" dirty="0" smtClean="0"/>
            </a:br>
            <a:r>
              <a:rPr lang="en-US" dirty="0" smtClean="0"/>
              <a:t>(1867-1934)</a:t>
            </a:r>
            <a:endParaRPr lang="en-US" dirty="0"/>
          </a:p>
        </p:txBody>
      </p:sp>
      <p:pic>
        <p:nvPicPr>
          <p:cNvPr id="4098" name="Picture 2" descr="C:\Documents and Settings\ArnoDelphine\Desktop\photos libres droit\reductions\Pologne\452px-Marie_Curie_c19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2211115" cy="292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0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574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Janus </a:t>
            </a:r>
            <a:r>
              <a:rPr lang="fr-FR" dirty="0" err="1" smtClean="0"/>
              <a:t>Korczak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(1879- 1942)</a:t>
            </a:r>
            <a:endParaRPr lang="en-US" dirty="0"/>
          </a:p>
        </p:txBody>
      </p:sp>
      <p:pic>
        <p:nvPicPr>
          <p:cNvPr id="5122" name="Picture 2" descr="C:\Documents and Settings\ArnoDelphine\Desktop\photos libres droit\reductions\Pologne\Janusz_Korczak_monument_Warsaw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35" y="2276872"/>
            <a:ext cx="3260210" cy="420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5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Lech </a:t>
            </a:r>
            <a:r>
              <a:rPr lang="en-US" dirty="0" err="1" smtClean="0"/>
              <a:t>Wałęsa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(1943-    )</a:t>
            </a:r>
            <a:endParaRPr lang="en-US" dirty="0"/>
          </a:p>
        </p:txBody>
      </p:sp>
      <p:pic>
        <p:nvPicPr>
          <p:cNvPr id="6146" name="Picture 2" descr="C:\Documents and Settings\ArnoDelphine\Desktop\photos libres droit\reductions\Pologne\454px-Lech_Walesa_-_2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383" y="1916832"/>
            <a:ext cx="2808734" cy="370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60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Roman Polanski</a:t>
            </a:r>
            <a:br>
              <a:rPr lang="fr-FR" dirty="0" smtClean="0"/>
            </a:br>
            <a:r>
              <a:rPr lang="fr-FR" dirty="0" smtClean="0"/>
              <a:t>(1933-     )</a:t>
            </a:r>
            <a:endParaRPr lang="en-US" dirty="0"/>
          </a:p>
        </p:txBody>
      </p:sp>
      <p:pic>
        <p:nvPicPr>
          <p:cNvPr id="7170" name="Picture 2" descr="C:\Documents and Settings\ArnoDelphine\Desktop\photos libres droit\reductions\Pologne\424px-Roman_Polanski_Cannes_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78114"/>
            <a:ext cx="2958629" cy="417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094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Affichage à l'écran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Famous polish people</vt:lpstr>
      <vt:lpstr>Copernicus (1473-1543)</vt:lpstr>
      <vt:lpstr>Pope John Paul II</vt:lpstr>
      <vt:lpstr> Fryderyk Franciszek Chopin (1812-1849)</vt:lpstr>
      <vt:lpstr>Marie Skłodowska-Curie (1867-1934)</vt:lpstr>
      <vt:lpstr>Janus Korczak (1879- 1942)</vt:lpstr>
      <vt:lpstr>Lech Wałęsa (1943-    )</vt:lpstr>
      <vt:lpstr>Roman Polanski (1933-    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polish people</dc:title>
  <cp:lastModifiedBy>ArnoDelphine</cp:lastModifiedBy>
  <cp:revision>4</cp:revision>
  <dcterms:modified xsi:type="dcterms:W3CDTF">2014-10-05T15:57:49Z</dcterms:modified>
</cp:coreProperties>
</file>