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179BB-29E1-4535-A80F-BC5A8A4CE317}" type="datetimeFigureOut">
              <a:rPr lang="en-US" smtClean="0"/>
              <a:t>10/5/2014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A7624-D4BB-4D3F-869E-40722251CC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4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A7624-D4BB-4D3F-869E-40722251CC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4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A7624-D4BB-4D3F-869E-40722251CC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7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A7624-D4BB-4D3F-869E-40722251CC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0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A7624-D4BB-4D3F-869E-40722251CC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28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A7624-D4BB-4D3F-869E-40722251CC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8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A7624-D4BB-4D3F-869E-40722251CC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26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05/10/2014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eat</a:t>
            </a:r>
            <a:r>
              <a:rPr lang="fr-FR" dirty="0" smtClean="0"/>
              <a:t> in </a:t>
            </a:r>
            <a:r>
              <a:rPr lang="fr-FR" dirty="0" err="1" smtClean="0"/>
              <a:t>Poland</a:t>
            </a:r>
            <a:r>
              <a:rPr lang="fr-FR" dirty="0" smtClean="0"/>
              <a:t>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02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Borscht</a:t>
            </a:r>
            <a:endParaRPr lang="en-US" dirty="0"/>
          </a:p>
        </p:txBody>
      </p:sp>
      <p:pic>
        <p:nvPicPr>
          <p:cNvPr id="1026" name="Picture 2" descr="C:\Documents and Settings\ArnoDelphine\Desktop\photos libres droit\reductions\Desktop\bors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5377606" cy="43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277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Bigos</a:t>
            </a:r>
            <a:endParaRPr lang="en-US" dirty="0"/>
          </a:p>
        </p:txBody>
      </p:sp>
      <p:pic>
        <p:nvPicPr>
          <p:cNvPr id="2050" name="Picture 2" descr="C:\Documents and Settings\ArnoDelphine\Desktop\photos libres droit\reductions\Pologne\bi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4939829" cy="37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9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Pierogis</a:t>
            </a:r>
            <a:endParaRPr lang="en-US" dirty="0"/>
          </a:p>
        </p:txBody>
      </p:sp>
      <p:pic>
        <p:nvPicPr>
          <p:cNvPr id="3074" name="Picture 2" descr="C:\Documents and Settings\ArnoDelphine\Desktop\photos libres droit\reductions\Pologne\pierog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187" y="1556792"/>
            <a:ext cx="5655725" cy="424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45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Makowiec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19" y="1600200"/>
            <a:ext cx="637736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03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>
            <a:normAutofit/>
          </a:bodyPr>
          <a:lstStyle/>
          <a:p>
            <a:r>
              <a:rPr lang="fr-FR" sz="5500" dirty="0" err="1" smtClean="0"/>
              <a:t>Yummy</a:t>
            </a:r>
            <a:r>
              <a:rPr lang="fr-FR" sz="5500" dirty="0" smtClean="0"/>
              <a:t> !!</a:t>
            </a:r>
            <a:endParaRPr lang="en-US" sz="5500" dirty="0"/>
          </a:p>
        </p:txBody>
      </p:sp>
    </p:spTree>
    <p:extLst>
      <p:ext uri="{BB962C8B-B14F-4D97-AF65-F5344CB8AC3E}">
        <p14:creationId xmlns:p14="http://schemas.microsoft.com/office/powerpoint/2010/main" val="7824471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</Words>
  <Application>Microsoft Office PowerPoint</Application>
  <PresentationFormat>Affichage à l'écran (4:3)</PresentationFormat>
  <Paragraphs>12</Paragraphs>
  <Slides>6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What do you eat in Poland ?</vt:lpstr>
      <vt:lpstr>Borscht</vt:lpstr>
      <vt:lpstr>Bigos</vt:lpstr>
      <vt:lpstr>Pierogis</vt:lpstr>
      <vt:lpstr>Makowiec</vt:lpstr>
      <vt:lpstr>Yummy 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What do you eat in Poland ?</dc:title>
  <cp:lastModifiedBy>ArnoDelphine</cp:lastModifiedBy>
  <cp:revision>2</cp:revision>
  <dcterms:modified xsi:type="dcterms:W3CDTF">2014-10-05T15:58:20Z</dcterms:modified>
</cp:coreProperties>
</file>