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41A8D-CAC3-4BE5-9B1B-007EC79EB30A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F9CBE-AD73-41AA-94E3-8A9F3124546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43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7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6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27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74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4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1F9CBE-AD73-41AA-94E3-8A9F312454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polish</a:t>
            </a:r>
            <a:r>
              <a:rPr lang="fr-FR" dirty="0" smtClean="0"/>
              <a:t> </a:t>
            </a:r>
            <a:r>
              <a:rPr lang="fr-FR" dirty="0" err="1" smtClean="0"/>
              <a:t>woman</a:t>
            </a:r>
            <a:r>
              <a:rPr lang="fr-FR" dirty="0" smtClean="0"/>
              <a:t> or </a:t>
            </a:r>
            <a:r>
              <a:rPr lang="fr-FR" dirty="0" err="1" smtClean="0"/>
              <a:t>polish</a:t>
            </a:r>
            <a:r>
              <a:rPr lang="fr-FR" dirty="0" smtClean="0"/>
              <a:t> man</a:t>
            </a:r>
            <a:r>
              <a:rPr lang="fr-FR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Women</a:t>
            </a:r>
            <a:r>
              <a:rPr lang="fr-FR" dirty="0" smtClean="0"/>
              <a:t> </a:t>
            </a:r>
            <a:endParaRPr lang="en-US" dirty="0"/>
          </a:p>
        </p:txBody>
      </p:sp>
      <p:pic>
        <p:nvPicPr>
          <p:cNvPr id="1026" name="Picture 2" descr="C:\Documents and Settings\ArnoDelphine\Desktop\an l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542183" cy="472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rnoDelphine\Desktop\photos libres droit\reductions\2014-10-04\PA040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20067"/>
            <a:ext cx="3633930" cy="484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4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rnoDelphine\Desktop\photos libres droit\reductions\2014-10-04\PA040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183020" cy="388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rnoDelphine\Desktop\photos libres droit\reductions\2014-10-04\PA0401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176464" cy="313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noDelphine\Desktop\photos libres droit\reductions\2014-10-04\PA040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624809" cy="347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rnoDelphine\Desktop\photos libres droit\reductions\2014-10-04\PA0401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6" y="1268760"/>
            <a:ext cx="3721678" cy="495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65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rnoDelphine\Desktop\photos libres droit\reductions\2014-10-04\PA040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56641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rnoDelphine\Desktop\photos libres droit\reductions\2014-10-04\PA0401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362045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6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rnoDelphine\Desktop\photos libres droit\reductions\2014-10-04\PA0401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1067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rnoDelphine\Desktop\photos libres droit\reductions\2014-10-04\PA0401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46058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2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</a:t>
            </a:r>
            <a:endParaRPr lang="en-US" dirty="0"/>
          </a:p>
        </p:txBody>
      </p:sp>
      <p:pic>
        <p:nvPicPr>
          <p:cNvPr id="6146" name="Picture 2" descr="C:\Documents and Settings\ArnoDelphine\Desktop\photos libres droit\reductions\2014-10-04\PA040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12368" cy="441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rnoDelphine\Desktop\octav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9571"/>
            <a:ext cx="3312368" cy="448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1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	</a:t>
            </a:r>
            <a:br>
              <a:rPr lang="en-US" dirty="0"/>
            </a:br>
            <a:r>
              <a:rPr lang="en-US" dirty="0" smtClean="0"/>
              <a:t>and national </a:t>
            </a:r>
            <a:r>
              <a:rPr lang="en-US" dirty="0"/>
              <a:t>dresses</a:t>
            </a:r>
          </a:p>
        </p:txBody>
      </p:sp>
      <p:pic>
        <p:nvPicPr>
          <p:cNvPr id="7170" name="Picture 2" descr="C:\Documents and Settings\ArnoDelphine\Desktop\photos libres droit\reductions\2014-10-04\PA0401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37354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fr-FR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</Words>
  <Application>Microsoft Office PowerPoint</Application>
  <PresentationFormat>Affichage à l'écran (4:3)</PresentationFormat>
  <Paragraphs>14</Paragraphs>
  <Slides>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How is a typical polish woman or polish man…</vt:lpstr>
      <vt:lpstr>Women </vt:lpstr>
      <vt:lpstr>Présentation PowerPoint</vt:lpstr>
      <vt:lpstr>Présentation PowerPoint</vt:lpstr>
      <vt:lpstr>Présentation PowerPoint</vt:lpstr>
      <vt:lpstr>Présentation PowerPoint</vt:lpstr>
      <vt:lpstr>Men</vt:lpstr>
      <vt:lpstr>   and national dresses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a typical polish woman or man…</dc:title>
  <cp:lastModifiedBy>ArnoDelphine</cp:lastModifiedBy>
  <cp:revision>3</cp:revision>
  <dcterms:modified xsi:type="dcterms:W3CDTF">2014-10-05T19:28:46Z</dcterms:modified>
</cp:coreProperties>
</file>