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8" r:id="rId4"/>
    <p:sldId id="257" r:id="rId5"/>
    <p:sldId id="259" r:id="rId6"/>
    <p:sldId id="266" r:id="rId7"/>
    <p:sldId id="260" r:id="rId8"/>
    <p:sldId id="261" r:id="rId9"/>
    <p:sldId id="258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9698C71-7C83-4A19-8A77-91AB37A45DF8}" type="datetimeFigureOut">
              <a:rPr lang="hr-HR" smtClean="0"/>
              <a:t>10.2.2017.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67CF9D3-7413-4D90-AE6B-F00159785B8C}" type="slidenum">
              <a:rPr lang="hr-HR" smtClean="0"/>
              <a:t>‹#›</a:t>
            </a:fld>
            <a:endParaRPr lang="hr-HR"/>
          </a:p>
        </p:txBody>
      </p:sp>
      <p:pic>
        <p:nvPicPr>
          <p:cNvPr id="20" name="Slika 19" descr="Cyberbullying_t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00392" y="0"/>
            <a:ext cx="1043608" cy="1043608"/>
          </a:xfrm>
          <a:prstGeom prst="rect">
            <a:avLst/>
          </a:prstGeom>
        </p:spPr>
      </p:pic>
      <p:sp>
        <p:nvSpPr>
          <p:cNvPr id="2" name="Akcijski gumb: Polazni 1">
            <a:hlinkClick r:id="rId14" action="ppaction://hlinksldjump" highlightClick="1"/>
          </p:cNvPr>
          <p:cNvSpPr/>
          <p:nvPr userDrawn="1"/>
        </p:nvSpPr>
        <p:spPr>
          <a:xfrm>
            <a:off x="1043608" y="5949280"/>
            <a:ext cx="648072" cy="62525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trag ili Prethodno 3">
            <a:hlinkClick r:id="" action="ppaction://hlinkshowjump?jump=previousslide" highlightClick="1"/>
          </p:cNvPr>
          <p:cNvSpPr/>
          <p:nvPr userDrawn="1"/>
        </p:nvSpPr>
        <p:spPr>
          <a:xfrm>
            <a:off x="395536" y="5949280"/>
            <a:ext cx="586408" cy="625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hlinkshowjump?jump=nextslide" highlightClick="1"/>
          </p:cNvPr>
          <p:cNvSpPr/>
          <p:nvPr userDrawn="1"/>
        </p:nvSpPr>
        <p:spPr>
          <a:xfrm>
            <a:off x="1753344" y="5958713"/>
            <a:ext cx="648072" cy="6252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err="1" smtClean="0"/>
              <a:t>Cyberbullying</a:t>
            </a:r>
            <a:r>
              <a:rPr lang="hr-HR" b="1" dirty="0" smtClean="0"/>
              <a:t> </a:t>
            </a:r>
            <a:br>
              <a:rPr lang="hr-HR" b="1" dirty="0" smtClean="0"/>
            </a:b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069848"/>
          </a:xfrm>
        </p:spPr>
        <p:txBody>
          <a:bodyPr>
            <a:normAutofit/>
          </a:bodyPr>
          <a:lstStyle/>
          <a:p>
            <a:r>
              <a:rPr lang="hr-HR" sz="4400" dirty="0" smtClean="0"/>
              <a:t>How to </a:t>
            </a:r>
            <a:r>
              <a:rPr lang="hr-HR" sz="4400" dirty="0" err="1" smtClean="0"/>
              <a:t>prevent</a:t>
            </a:r>
            <a:r>
              <a:rPr lang="hr-HR" sz="4400" dirty="0" smtClean="0"/>
              <a:t> </a:t>
            </a:r>
            <a:r>
              <a:rPr lang="hr-HR" sz="4400" dirty="0" err="1" smtClean="0"/>
              <a:t>cyberbullying</a:t>
            </a:r>
            <a:r>
              <a:rPr lang="hr-HR" sz="4400" dirty="0" smtClean="0"/>
              <a:t>?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710248605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Protection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4176464" cy="4325112"/>
          </a:xfrm>
        </p:spPr>
        <p:txBody>
          <a:bodyPr/>
          <a:lstStyle/>
          <a:p>
            <a:r>
              <a:rPr lang="en-US" sz="2400" dirty="0" smtClean="0"/>
              <a:t>There are laws that only address online harassment of children or focus on child predators as well as laws that protect adult </a:t>
            </a:r>
            <a:r>
              <a:rPr lang="en-US" sz="2400" dirty="0" err="1" smtClean="0"/>
              <a:t>cyberstalking</a:t>
            </a:r>
            <a:r>
              <a:rPr lang="en-US" sz="2400" dirty="0" smtClean="0"/>
              <a:t> victims, or victims of any age. Currently, there are 45 </a:t>
            </a:r>
            <a:r>
              <a:rPr lang="en-US" sz="2400" dirty="0" err="1" smtClean="0"/>
              <a:t>cyberstalking</a:t>
            </a:r>
            <a:r>
              <a:rPr lang="en-US" sz="2400" dirty="0" smtClean="0"/>
              <a:t> (and related) laws on the books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20482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087738" cy="40877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97" y="1333457"/>
            <a:ext cx="4798668" cy="3168352"/>
          </a:xfrm>
          <a:prstGeom prst="rect">
            <a:avLst/>
          </a:prstGeom>
          <a:noFill/>
        </p:spPr>
      </p:pic>
      <p:sp>
        <p:nvSpPr>
          <p:cNvPr id="2" name="TekstniOkvir 1"/>
          <p:cNvSpPr txBox="1"/>
          <p:nvPr/>
        </p:nvSpPr>
        <p:spPr>
          <a:xfrm>
            <a:off x="5437648" y="4725144"/>
            <a:ext cx="2975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OŠ Vladimira Nazora </a:t>
            </a:r>
            <a:r>
              <a:rPr lang="hr-HR" sz="1200" dirty="0" err="1"/>
              <a:t>Pribislavec</a:t>
            </a:r>
            <a:r>
              <a:rPr lang="hr-HR" sz="1200" dirty="0"/>
              <a:t>, Croatia</a:t>
            </a:r>
            <a:br>
              <a:rPr lang="hr-HR" sz="1200" dirty="0"/>
            </a:br>
            <a:r>
              <a:rPr lang="hr-HR" sz="1200" dirty="0" err="1"/>
              <a:t>eTwinning</a:t>
            </a:r>
            <a:r>
              <a:rPr lang="hr-HR" sz="1200" dirty="0"/>
              <a:t> </a:t>
            </a:r>
            <a:r>
              <a:rPr lang="hr-HR" sz="1200" dirty="0" err="1"/>
              <a:t>project</a:t>
            </a:r>
            <a:r>
              <a:rPr lang="hr-HR" sz="1200" dirty="0"/>
              <a:t> Digital </a:t>
            </a:r>
            <a:r>
              <a:rPr lang="hr-HR" sz="1200" dirty="0" err="1"/>
              <a:t>Citizenship</a:t>
            </a:r>
            <a:r>
              <a:rPr lang="hr-HR" sz="1200" dirty="0"/>
              <a:t/>
            </a:r>
            <a:br>
              <a:rPr lang="hr-HR" sz="1200" dirty="0"/>
            </a:br>
            <a:r>
              <a:rPr lang="hr-HR" sz="1200" dirty="0" err="1"/>
              <a:t>January</a:t>
            </a:r>
            <a:r>
              <a:rPr lang="hr-HR" sz="1200" dirty="0"/>
              <a:t> – </a:t>
            </a:r>
            <a:r>
              <a:rPr lang="hr-HR" sz="1200" dirty="0" err="1"/>
              <a:t>February</a:t>
            </a:r>
            <a:r>
              <a:rPr lang="hr-HR" sz="1200" dirty="0"/>
              <a:t> 2017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6372200" y="3068960"/>
            <a:ext cx="1167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mtClean="0"/>
              <a:t>Tena</a:t>
            </a:r>
            <a:endParaRPr lang="hr-HR" dirty="0" smtClean="0"/>
          </a:p>
          <a:p>
            <a:r>
              <a:rPr lang="hr-HR" smtClean="0"/>
              <a:t>Martina</a:t>
            </a:r>
            <a:endParaRPr lang="hr-HR" dirty="0" smtClean="0"/>
          </a:p>
          <a:p>
            <a:r>
              <a:rPr lang="hr-HR" smtClean="0"/>
              <a:t>Gabrijela</a:t>
            </a:r>
            <a:endParaRPr lang="hr-HR" dirty="0" smtClean="0"/>
          </a:p>
          <a:p>
            <a:r>
              <a:rPr lang="hr-HR" dirty="0" smtClean="0"/>
              <a:t>8th grade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472319" y="55209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err="1"/>
              <a:t>Sources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39065" y="5589240"/>
            <a:ext cx="354456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dirty="0"/>
              <a:t>https://www.stopbullying.gov/cyberbullying/what-is-it/</a:t>
            </a:r>
          </a:p>
          <a:p>
            <a:r>
              <a:rPr lang="hr-HR" sz="1050" dirty="0"/>
              <a:t>https://en.wikipedia.org/wiki/Cyberbullying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769695" y="1772815"/>
            <a:ext cx="6399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 smtClean="0">
                <a:hlinkClick r:id="rId2" action="ppaction://hlinksldjump"/>
              </a:rPr>
              <a:t>What</a:t>
            </a:r>
            <a:r>
              <a:rPr lang="hr-HR" sz="4800" dirty="0" smtClean="0">
                <a:hlinkClick r:id="rId2" action="ppaction://hlinksldjump"/>
              </a:rPr>
              <a:t> </a:t>
            </a:r>
            <a:r>
              <a:rPr lang="hr-HR" sz="4800" dirty="0" err="1" smtClean="0">
                <a:hlinkClick r:id="rId2" action="ppaction://hlinksldjump"/>
              </a:rPr>
              <a:t>is</a:t>
            </a:r>
            <a:r>
              <a:rPr lang="hr-HR" sz="4800" dirty="0" smtClean="0">
                <a:hlinkClick r:id="rId2" action="ppaction://hlinksldjump"/>
              </a:rPr>
              <a:t> </a:t>
            </a:r>
            <a:r>
              <a:rPr lang="hr-HR" sz="4800" dirty="0" err="1" smtClean="0">
                <a:hlinkClick r:id="rId2" action="ppaction://hlinksldjump"/>
              </a:rPr>
              <a:t>cyberbullying</a:t>
            </a:r>
            <a:r>
              <a:rPr lang="hr-HR" sz="4800" dirty="0" smtClean="0">
                <a:hlinkClick r:id="rId2" action="ppaction://hlinksldjump"/>
              </a:rPr>
              <a:t>?</a:t>
            </a:r>
            <a:endParaRPr lang="hr-HR" sz="4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769695" y="2939061"/>
            <a:ext cx="7362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 err="1" smtClean="0">
                <a:hlinkClick r:id="rId3" action="ppaction://hlinksldjump"/>
              </a:rPr>
              <a:t>Examples</a:t>
            </a:r>
            <a:r>
              <a:rPr lang="hr-HR" sz="4800" dirty="0" smtClean="0">
                <a:hlinkClick r:id="rId3" action="ppaction://hlinksldjump"/>
              </a:rPr>
              <a:t> </a:t>
            </a:r>
            <a:r>
              <a:rPr lang="hr-HR" sz="4800" dirty="0" err="1" smtClean="0">
                <a:hlinkClick r:id="rId3" action="ppaction://hlinksldjump"/>
              </a:rPr>
              <a:t>of</a:t>
            </a:r>
            <a:r>
              <a:rPr lang="hr-HR" sz="4800" dirty="0" smtClean="0">
                <a:hlinkClick r:id="rId3" action="ppaction://hlinksldjump"/>
              </a:rPr>
              <a:t> </a:t>
            </a:r>
            <a:r>
              <a:rPr lang="hr-HR" sz="4800" dirty="0" err="1" smtClean="0">
                <a:hlinkClick r:id="rId3" action="ppaction://hlinksldjump"/>
              </a:rPr>
              <a:t>cyberbullying</a:t>
            </a:r>
            <a:endParaRPr lang="hr-HR" sz="4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769695" y="4105307"/>
            <a:ext cx="8531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>
                <a:hlinkClick r:id="rId4" action="ppaction://hlinksldjump"/>
              </a:rPr>
              <a:t>How to </a:t>
            </a:r>
            <a:r>
              <a:rPr lang="hr-HR" sz="4800" dirty="0" err="1">
                <a:hlinkClick r:id="rId4" action="ppaction://hlinksldjump"/>
              </a:rPr>
              <a:t>prevent</a:t>
            </a:r>
            <a:r>
              <a:rPr lang="hr-HR" sz="4800" dirty="0">
                <a:hlinkClick r:id="rId4" action="ppaction://hlinksldjump"/>
              </a:rPr>
              <a:t> </a:t>
            </a:r>
            <a:r>
              <a:rPr lang="hr-HR" sz="4800" dirty="0" err="1">
                <a:hlinkClick r:id="rId4" action="ppaction://hlinksldjump"/>
              </a:rPr>
              <a:t>cyberbullying</a:t>
            </a:r>
            <a:r>
              <a:rPr lang="hr-HR" sz="4800" dirty="0">
                <a:hlinkClick r:id="rId4" action="ppaction://hlinksldjump"/>
              </a:rPr>
              <a:t>?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79458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069848"/>
          </a:xfrm>
        </p:spPr>
        <p:txBody>
          <a:bodyPr>
            <a:normAutofit/>
          </a:bodyPr>
          <a:lstStyle/>
          <a:p>
            <a:r>
              <a:rPr lang="hr-HR" sz="5400" dirty="0" err="1" smtClean="0"/>
              <a:t>What</a:t>
            </a:r>
            <a:r>
              <a:rPr lang="hr-HR" sz="5400" dirty="0" smtClean="0"/>
              <a:t> </a:t>
            </a:r>
            <a:r>
              <a:rPr lang="hr-HR" sz="5400" dirty="0" err="1" smtClean="0"/>
              <a:t>is</a:t>
            </a:r>
            <a:r>
              <a:rPr lang="hr-HR" sz="5400" dirty="0" smtClean="0"/>
              <a:t> </a:t>
            </a:r>
            <a:r>
              <a:rPr lang="hr-HR" sz="5400" dirty="0" err="1" smtClean="0"/>
              <a:t>cyberbullying</a:t>
            </a:r>
            <a:r>
              <a:rPr lang="hr-HR" sz="5400" dirty="0" smtClean="0"/>
              <a:t>?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3137943307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What</a:t>
            </a:r>
            <a:r>
              <a:rPr lang="hr-HR" b="1" dirty="0" smtClean="0"/>
              <a:t> is </a:t>
            </a:r>
            <a:r>
              <a:rPr lang="hr-HR" b="1" dirty="0" err="1" smtClean="0"/>
              <a:t>Cyberbullying</a:t>
            </a:r>
            <a:r>
              <a:rPr lang="hr-HR" b="1" dirty="0" smtClean="0"/>
              <a:t>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Cyberbullying</a:t>
            </a:r>
            <a:r>
              <a:rPr lang="en-US" sz="2400" dirty="0" smtClean="0"/>
              <a:t> is bullying that takes place using electronic technology.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r>
              <a:rPr lang="en-US" sz="2400" dirty="0" smtClean="0"/>
              <a:t>Examples of </a:t>
            </a:r>
            <a:r>
              <a:rPr lang="en-US" sz="2400" dirty="0" err="1" smtClean="0"/>
              <a:t>cyberbullying</a:t>
            </a:r>
            <a:r>
              <a:rPr lang="en-US" sz="2400" dirty="0" smtClean="0"/>
              <a:t> include mean text messages or emails, rumors sent by email or posted on social networking sites, and embarrassing pictures, videos, websites, or fake profiles.</a:t>
            </a:r>
            <a:endParaRPr lang="hr-HR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Effects</a:t>
            </a:r>
            <a:r>
              <a:rPr lang="hr-HR" b="1" dirty="0" smtClean="0"/>
              <a:t> </a:t>
            </a:r>
            <a:r>
              <a:rPr lang="hr-HR" b="1" dirty="0" err="1" smtClean="0"/>
              <a:t>of</a:t>
            </a:r>
            <a:r>
              <a:rPr lang="hr-HR" b="1" dirty="0" smtClean="0"/>
              <a:t> </a:t>
            </a:r>
            <a:r>
              <a:rPr lang="hr-HR" b="1" dirty="0" err="1" smtClean="0"/>
              <a:t>Cyberbullying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325112"/>
          </a:xfrm>
        </p:spPr>
        <p:txBody>
          <a:bodyPr/>
          <a:lstStyle/>
          <a:p>
            <a:r>
              <a:rPr lang="en-US" sz="2400" dirty="0" smtClean="0"/>
              <a:t>Use alcohol and drugs</a:t>
            </a:r>
          </a:p>
          <a:p>
            <a:r>
              <a:rPr lang="en-US" sz="2400" dirty="0" smtClean="0"/>
              <a:t>Skip school</a:t>
            </a:r>
          </a:p>
          <a:p>
            <a:r>
              <a:rPr lang="en-US" sz="2400" dirty="0" smtClean="0"/>
              <a:t>Experience in-person bullying</a:t>
            </a:r>
          </a:p>
          <a:p>
            <a:r>
              <a:rPr lang="en-US" sz="2400" dirty="0" smtClean="0"/>
              <a:t>Be unwilling to attend school</a:t>
            </a:r>
          </a:p>
          <a:p>
            <a:r>
              <a:rPr lang="en-US" sz="2400" dirty="0" smtClean="0"/>
              <a:t>Receive poor grades</a:t>
            </a:r>
          </a:p>
          <a:p>
            <a:r>
              <a:rPr lang="en-US" sz="2400" dirty="0" smtClean="0"/>
              <a:t>Have lower self-esteem</a:t>
            </a:r>
          </a:p>
          <a:p>
            <a:r>
              <a:rPr lang="en-US" sz="2400" dirty="0" smtClean="0"/>
              <a:t>Have more health problems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6386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420244" cy="34202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069848"/>
          </a:xfrm>
        </p:spPr>
        <p:txBody>
          <a:bodyPr>
            <a:normAutofit/>
          </a:bodyPr>
          <a:lstStyle/>
          <a:p>
            <a:r>
              <a:rPr lang="hr-HR" sz="5400" dirty="0" err="1" smtClean="0"/>
              <a:t>Examples</a:t>
            </a:r>
            <a:r>
              <a:rPr lang="hr-HR" sz="5400" dirty="0" smtClean="0"/>
              <a:t> </a:t>
            </a:r>
            <a:r>
              <a:rPr lang="hr-HR" sz="5400" dirty="0" err="1" smtClean="0"/>
              <a:t>of</a:t>
            </a:r>
            <a:r>
              <a:rPr lang="hr-HR" sz="5400" dirty="0" smtClean="0"/>
              <a:t> </a:t>
            </a:r>
            <a:r>
              <a:rPr lang="hr-HR" sz="5400" dirty="0" err="1" smtClean="0"/>
              <a:t>cyberbullying</a:t>
            </a:r>
            <a:r>
              <a:rPr lang="hr-HR" sz="5400" dirty="0" smtClean="0"/>
              <a:t> 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2571103669"/>
      </p:ext>
    </p:extLst>
  </p:cSld>
  <p:clrMapOvr>
    <a:masterClrMapping/>
  </p:clrMapOvr>
  <p:transition advClick="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Cyberstalking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Cyberstalking</a:t>
            </a:r>
            <a:r>
              <a:rPr lang="en-US" sz="2400" dirty="0" smtClean="0"/>
              <a:t> is a form of online harassment in which the perpetrator uses electronic communications to stalk a victim. </a:t>
            </a:r>
            <a:r>
              <a:rPr lang="en-US" sz="2400" dirty="0" err="1" smtClean="0"/>
              <a:t>Cyberstalking</a:t>
            </a:r>
            <a:r>
              <a:rPr lang="en-US" sz="2400" dirty="0" smtClean="0"/>
              <a:t> is considered more dangerous than other forms of </a:t>
            </a:r>
            <a:r>
              <a:rPr lang="en-US" sz="2400" dirty="0" err="1" smtClean="0"/>
              <a:t>cyberbullying</a:t>
            </a:r>
            <a:r>
              <a:rPr lang="en-US" sz="2400" dirty="0" smtClean="0"/>
              <a:t> because it generally involves a credible threat to the safety of the victim.</a:t>
            </a:r>
            <a:endParaRPr lang="hr-HR" sz="2400" dirty="0"/>
          </a:p>
        </p:txBody>
      </p:sp>
      <p:pic>
        <p:nvPicPr>
          <p:cNvPr id="17412" name="Picture 4" descr="Slikovni rezultat za Cybers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4824536" cy="2924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Trolling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Internet trolls intentionally try to provoke or offend others in order to elicit a </a:t>
            </a:r>
            <a:r>
              <a:rPr lang="en-US" sz="2400" smtClean="0"/>
              <a:t>reaction</a:t>
            </a:r>
            <a:r>
              <a:rPr lang="en-US" sz="2400" smtClean="0"/>
              <a:t>. </a:t>
            </a:r>
            <a:r>
              <a:rPr lang="en-US" sz="2400" dirty="0" smtClean="0"/>
              <a:t>Trolls and </a:t>
            </a:r>
            <a:r>
              <a:rPr lang="en-US" sz="2400" dirty="0" err="1" smtClean="0"/>
              <a:t>cyberbullies</a:t>
            </a:r>
            <a:r>
              <a:rPr lang="en-US" sz="2400" dirty="0" smtClean="0"/>
              <a:t> do not always have the same goals: while some trolls engage in </a:t>
            </a:r>
            <a:r>
              <a:rPr lang="en-US" sz="2400" dirty="0" err="1" smtClean="0"/>
              <a:t>cyberbullying</a:t>
            </a:r>
            <a:r>
              <a:rPr lang="en-US" sz="2400" dirty="0" smtClean="0"/>
              <a:t>, others may be engaged in comparatively harmless mischief.</a:t>
            </a:r>
            <a:endParaRPr lang="hr-HR" sz="2400" dirty="0"/>
          </a:p>
        </p:txBody>
      </p:sp>
      <p:pic>
        <p:nvPicPr>
          <p:cNvPr id="18434" name="Picture 2" descr="Slikovni rezultat za Trol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5146204" cy="25731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Why</a:t>
            </a:r>
            <a:r>
              <a:rPr lang="hr-HR" b="1" dirty="0" smtClean="0"/>
              <a:t> </a:t>
            </a:r>
            <a:r>
              <a:rPr lang="hr-HR" b="1" dirty="0" err="1" smtClean="0"/>
              <a:t>Cyberbullying</a:t>
            </a:r>
            <a:r>
              <a:rPr lang="hr-HR" b="1" dirty="0" smtClean="0"/>
              <a:t> is </a:t>
            </a:r>
            <a:r>
              <a:rPr lang="hr-HR" b="1" dirty="0" err="1" smtClean="0"/>
              <a:t>Different</a:t>
            </a:r>
            <a:r>
              <a:rPr lang="hr-HR" b="1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51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Kids who are being </a:t>
            </a:r>
            <a:r>
              <a:rPr lang="en-US" sz="2400" dirty="0" err="1" smtClean="0"/>
              <a:t>cyberbullied</a:t>
            </a:r>
            <a:r>
              <a:rPr lang="en-US" sz="2400" dirty="0" smtClean="0"/>
              <a:t> are often bullied in person as well. Additionally, kids who are </a:t>
            </a:r>
            <a:r>
              <a:rPr lang="en-US" sz="2400" dirty="0" err="1" smtClean="0"/>
              <a:t>cyberbullied</a:t>
            </a:r>
            <a:r>
              <a:rPr lang="en-US" sz="2400" dirty="0" smtClean="0"/>
              <a:t> have a harder time getting away from the behavior.</a:t>
            </a:r>
            <a:r>
              <a:rPr lang="hr-HR" sz="2400" dirty="0" smtClean="0"/>
              <a:t> </a:t>
            </a:r>
            <a:r>
              <a:rPr lang="en-US" sz="2400" dirty="0" err="1" smtClean="0"/>
              <a:t>Cyberbullying</a:t>
            </a:r>
            <a:r>
              <a:rPr lang="en-US" sz="2400" dirty="0" smtClean="0"/>
              <a:t> can happen 24 hours a day, 7 days a week, and reach a kid even when he or she is alone.</a:t>
            </a:r>
            <a:endParaRPr lang="hr-HR" sz="2400" dirty="0"/>
          </a:p>
        </p:txBody>
      </p:sp>
      <p:pic>
        <p:nvPicPr>
          <p:cNvPr id="1026" name="Picture 2" descr="Slikovni rezultat za Cyberbully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73222"/>
            <a:ext cx="1692052" cy="1692053"/>
          </a:xfrm>
          <a:prstGeom prst="rect">
            <a:avLst/>
          </a:prstGeom>
          <a:noFill/>
        </p:spPr>
      </p:pic>
      <p:pic>
        <p:nvPicPr>
          <p:cNvPr id="1028" name="Picture 4" descr="Slikovni rezultat za Cyberbully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4791075" cy="19526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170</TotalTime>
  <Words>313</Words>
  <Application>Microsoft Office PowerPoint</Application>
  <PresentationFormat>Prikaz na zaslonu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Georgia</vt:lpstr>
      <vt:lpstr>Trebuchet MS</vt:lpstr>
      <vt:lpstr>Wingdings 2</vt:lpstr>
      <vt:lpstr>Urbano</vt:lpstr>
      <vt:lpstr>Cyberbullying  </vt:lpstr>
      <vt:lpstr>PowerPointova prezentacija</vt:lpstr>
      <vt:lpstr>What is cyberbullying?</vt:lpstr>
      <vt:lpstr>What is Cyberbullying? </vt:lpstr>
      <vt:lpstr>Effects of Cyberbullying</vt:lpstr>
      <vt:lpstr>Examples of cyberbullying </vt:lpstr>
      <vt:lpstr>Cyberstalking</vt:lpstr>
      <vt:lpstr>Trolling</vt:lpstr>
      <vt:lpstr>Why Cyberbullying is Different?</vt:lpstr>
      <vt:lpstr>How to prevent cyberbullying?</vt:lpstr>
      <vt:lpstr>Protection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Cyberbullying</dc:title>
  <dc:creator>Julijo</dc:creator>
  <cp:lastModifiedBy>II. OŠ ČAKOVEC</cp:lastModifiedBy>
  <cp:revision>21</cp:revision>
  <dcterms:created xsi:type="dcterms:W3CDTF">2017-02-04T13:08:24Z</dcterms:created>
  <dcterms:modified xsi:type="dcterms:W3CDTF">2017-02-10T15:53:48Z</dcterms:modified>
</cp:coreProperties>
</file>