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TRZEJ DETEKTYWI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sz="3200" dirty="0"/>
              <a:t>THE THREE DETECTIVES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4024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Wiktoria </a:t>
            </a:r>
            <a:r>
              <a:rPr lang="pl-PL" dirty="0" err="1" smtClean="0"/>
              <a:t>is</a:t>
            </a:r>
            <a:r>
              <a:rPr lang="pl-PL" dirty="0" smtClean="0"/>
              <a:t> the </a:t>
            </a:r>
            <a:r>
              <a:rPr lang="pl-PL" dirty="0" err="1" smtClean="0"/>
              <a:t>shortest</a:t>
            </a:r>
            <a:r>
              <a:rPr lang="pl-PL" dirty="0" smtClean="0"/>
              <a:t>.</a:t>
            </a:r>
            <a:br>
              <a:rPr lang="pl-PL" dirty="0" smtClean="0"/>
            </a:br>
            <a:r>
              <a:rPr lang="pl-PL" dirty="0" smtClean="0"/>
              <a:t>Iga </a:t>
            </a:r>
            <a:r>
              <a:rPr lang="pl-PL" dirty="0" err="1" smtClean="0"/>
              <a:t>is</a:t>
            </a:r>
            <a:r>
              <a:rPr lang="pl-PL" dirty="0" smtClean="0"/>
              <a:t> the </a:t>
            </a:r>
            <a:r>
              <a:rPr lang="pl-PL" dirty="0" err="1" smtClean="0"/>
              <a:t>tallest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l-PL" sz="8800" dirty="0" smtClean="0"/>
          </a:p>
          <a:p>
            <a:pPr marL="0" indent="0">
              <a:buNone/>
            </a:pPr>
            <a:endParaRPr lang="pl-PL" sz="8800" dirty="0"/>
          </a:p>
          <a:p>
            <a:pPr marL="0" indent="0">
              <a:buNone/>
            </a:pPr>
            <a:r>
              <a:rPr lang="pl-PL" sz="8800" b="1" dirty="0" err="1" smtClean="0">
                <a:solidFill>
                  <a:schemeClr val="accent1">
                    <a:lumMod val="75000"/>
                  </a:schemeClr>
                </a:solidFill>
              </a:rPr>
              <a:t>tall</a:t>
            </a:r>
            <a:r>
              <a:rPr lang="pl-PL" sz="8800" b="1" dirty="0" smtClean="0">
                <a:solidFill>
                  <a:schemeClr val="accent1">
                    <a:lumMod val="75000"/>
                  </a:schemeClr>
                </a:solidFill>
              </a:rPr>
              <a:t>                    </a:t>
            </a:r>
            <a:r>
              <a:rPr lang="pl-PL" sz="8800" b="1" dirty="0" err="1" smtClean="0">
                <a:solidFill>
                  <a:schemeClr val="accent1">
                    <a:lumMod val="75000"/>
                  </a:schemeClr>
                </a:solidFill>
              </a:rPr>
              <a:t>short</a:t>
            </a:r>
            <a:r>
              <a:rPr lang="pl-PL" sz="8800" b="1" dirty="0" smtClean="0">
                <a:solidFill>
                  <a:schemeClr val="accent1">
                    <a:lumMod val="75000"/>
                  </a:schemeClr>
                </a:solidFill>
              </a:rPr>
              <a:t>     </a:t>
            </a:r>
            <a:endParaRPr lang="pl-PL" sz="8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1309" y="2211356"/>
            <a:ext cx="3304709" cy="4428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137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129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Klasa 2 – Class 2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851" y="3072857"/>
            <a:ext cx="4379722" cy="3284792"/>
          </a:xfr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427" y="2121457"/>
            <a:ext cx="5648255" cy="4236192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1066800" y="1872527"/>
            <a:ext cx="42521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/>
              <a:t>Here we go to </a:t>
            </a:r>
            <a:r>
              <a:rPr lang="pl-PL" sz="2400" dirty="0" err="1" smtClean="0"/>
              <a:t>tidy</a:t>
            </a:r>
            <a:r>
              <a:rPr lang="pl-PL" sz="2400" dirty="0" smtClean="0"/>
              <a:t> </a:t>
            </a:r>
          </a:p>
          <a:p>
            <a:pPr algn="ctr"/>
            <a:r>
              <a:rPr lang="pl-PL" sz="2400" dirty="0" smtClean="0"/>
              <a:t>the WORLD!</a:t>
            </a:r>
          </a:p>
          <a:p>
            <a:pPr algn="ctr"/>
            <a:r>
              <a:rPr lang="pl-PL" sz="2400" dirty="0" smtClean="0"/>
              <a:t>16.09.2016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617705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dirty="0" smtClean="0"/>
              <a:t>Class 2a</a:t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girls: Iga, Natalka, Kamila, Martynka, Julka, Wiktoria, Łucja</a:t>
            </a:r>
            <a:br>
              <a:rPr lang="pl-PL" sz="2400" dirty="0" smtClean="0"/>
            </a:br>
            <a:r>
              <a:rPr lang="pl-PL" sz="2400" dirty="0" err="1" smtClean="0"/>
              <a:t>boys</a:t>
            </a:r>
            <a:r>
              <a:rPr lang="pl-PL" sz="2400" dirty="0" smtClean="0"/>
              <a:t>: Kuba, Filip, Fabian, Mikołaj</a:t>
            </a:r>
            <a:endParaRPr lang="pl-PL" sz="2400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509" y="2103438"/>
            <a:ext cx="5242982" cy="3932237"/>
          </a:xfrm>
        </p:spPr>
      </p:pic>
    </p:spTree>
    <p:extLst>
      <p:ext uri="{BB962C8B-B14F-4D97-AF65-F5344CB8AC3E}">
        <p14:creationId xmlns:p14="http://schemas.microsoft.com/office/powerpoint/2010/main" val="1079182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Klasa 3 – Class 3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06806" y="1283089"/>
            <a:ext cx="4754449" cy="128835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sz="2400" dirty="0" smtClean="0"/>
              <a:t>Here we </a:t>
            </a:r>
            <a:r>
              <a:rPr lang="pl-PL" sz="2400" dirty="0" err="1" smtClean="0"/>
              <a:t>are</a:t>
            </a:r>
            <a:r>
              <a:rPr lang="pl-PL" sz="2400" dirty="0" smtClean="0"/>
              <a:t> on a </a:t>
            </a:r>
            <a:r>
              <a:rPr lang="pl-PL" sz="2400" dirty="0" err="1" smtClean="0"/>
              <a:t>trip</a:t>
            </a:r>
            <a:r>
              <a:rPr lang="pl-PL" sz="2400" dirty="0" smtClean="0"/>
              <a:t> to the </a:t>
            </a:r>
            <a:r>
              <a:rPr lang="pl-PL" sz="2400" dirty="0" err="1" smtClean="0"/>
              <a:t>fields</a:t>
            </a:r>
            <a:r>
              <a:rPr lang="pl-PL" sz="2400" dirty="0" smtClean="0"/>
              <a:t> </a:t>
            </a:r>
          </a:p>
          <a:p>
            <a:pPr marL="0" indent="0" algn="ctr">
              <a:buNone/>
            </a:pPr>
            <a:r>
              <a:rPr lang="pl-PL" sz="2400" dirty="0" smtClean="0"/>
              <a:t>Olsztyn 22.09.2016</a:t>
            </a:r>
            <a:endParaRPr lang="pl-PL" sz="24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973" y="2450205"/>
            <a:ext cx="5104327" cy="382824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300" y="3128694"/>
            <a:ext cx="5609955" cy="3149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612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Class 3</a:t>
            </a:r>
            <a:br>
              <a:rPr lang="pl-PL" sz="2400" dirty="0" smtClean="0"/>
            </a:br>
            <a:r>
              <a:rPr lang="pl-PL" sz="2400" dirty="0" smtClean="0"/>
              <a:t>girls: Marysia, Weronika U., Roksana, Julka, Weronika N.</a:t>
            </a:r>
            <a:br>
              <a:rPr lang="pl-PL" sz="2400" dirty="0" smtClean="0"/>
            </a:br>
            <a:r>
              <a:rPr lang="pl-PL" sz="2400" dirty="0" err="1" smtClean="0"/>
              <a:t>boys</a:t>
            </a:r>
            <a:r>
              <a:rPr lang="pl-PL" sz="2400" dirty="0" smtClean="0"/>
              <a:t>: Wiktor, Przemek, Marek, Krystian, Filip, Mikołaj</a:t>
            </a:r>
            <a:r>
              <a:rPr lang="pl-PL" sz="2400" smtClean="0"/>
              <a:t>, Dominik</a:t>
            </a:r>
            <a:endParaRPr lang="pl-PL" sz="2400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554" y="2103438"/>
            <a:ext cx="7880892" cy="3932237"/>
          </a:xfrm>
        </p:spPr>
      </p:pic>
    </p:spTree>
    <p:extLst>
      <p:ext uri="{BB962C8B-B14F-4D97-AF65-F5344CB8AC3E}">
        <p14:creationId xmlns:p14="http://schemas.microsoft.com/office/powerpoint/2010/main" val="1265750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3607434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In </a:t>
            </a:r>
            <a:r>
              <a:rPr lang="pl-PL" dirty="0" err="1"/>
              <a:t>September</a:t>
            </a:r>
            <a:r>
              <a:rPr lang="pl-PL" dirty="0"/>
              <a:t>, we </a:t>
            </a:r>
            <a:r>
              <a:rPr lang="pl-PL" dirty="0" err="1" smtClean="0"/>
              <a:t>found</a:t>
            </a:r>
            <a:r>
              <a:rPr lang="pl-PL" dirty="0" smtClean="0"/>
              <a:t> out </a:t>
            </a:r>
            <a:r>
              <a:rPr lang="pl-PL" dirty="0"/>
              <a:t/>
            </a:r>
            <a:br>
              <a:rPr lang="pl-PL" dirty="0"/>
            </a:br>
            <a:r>
              <a:rPr lang="pl-PL" dirty="0" err="1">
                <a:solidFill>
                  <a:srgbClr val="FF0000"/>
                </a:solidFill>
              </a:rPr>
              <a:t>who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is</a:t>
            </a:r>
            <a:r>
              <a:rPr lang="pl-PL" dirty="0">
                <a:solidFill>
                  <a:srgbClr val="FF0000"/>
                </a:solidFill>
              </a:rPr>
              <a:t> the … of </a:t>
            </a:r>
            <a:r>
              <a:rPr lang="pl-PL" dirty="0" err="1">
                <a:solidFill>
                  <a:srgbClr val="FF0000"/>
                </a:solidFill>
              </a:rPr>
              <a:t>us</a:t>
            </a:r>
            <a:r>
              <a:rPr lang="pl-PL" dirty="0" smtClean="0">
                <a:solidFill>
                  <a:srgbClr val="FF0000"/>
                </a:solidFill>
              </a:rPr>
              <a:t>.</a:t>
            </a:r>
            <a:r>
              <a:rPr lang="pl-PL" dirty="0">
                <a:solidFill>
                  <a:srgbClr val="FF0000"/>
                </a:solidFill>
              </a:rPr>
              <a:t/>
            </a:r>
            <a:br>
              <a:rPr lang="pl-PL" dirty="0">
                <a:solidFill>
                  <a:srgbClr val="FF0000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the </a:t>
            </a:r>
            <a:r>
              <a:rPr lang="pl-PL" dirty="0" err="1" smtClean="0">
                <a:solidFill>
                  <a:schemeClr val="tx1"/>
                </a:solidFill>
              </a:rPr>
              <a:t>tallest</a:t>
            </a:r>
            <a:r>
              <a:rPr lang="pl-PL" dirty="0" smtClean="0">
                <a:solidFill>
                  <a:schemeClr val="tx1"/>
                </a:solidFill>
              </a:rPr>
              <a:t>, the </a:t>
            </a:r>
            <a:r>
              <a:rPr lang="pl-PL" dirty="0" err="1" smtClean="0">
                <a:solidFill>
                  <a:schemeClr val="tx1"/>
                </a:solidFill>
              </a:rPr>
              <a:t>fastest</a:t>
            </a:r>
            <a:r>
              <a:rPr lang="pl-PL" dirty="0" smtClean="0">
                <a:solidFill>
                  <a:schemeClr val="tx1"/>
                </a:solidFill>
              </a:rPr>
              <a:t>…</a:t>
            </a:r>
            <a:r>
              <a:rPr lang="pl-PL" dirty="0" smtClean="0">
                <a:solidFill>
                  <a:srgbClr val="FF0000"/>
                </a:solidFill>
              </a:rPr>
              <a:t/>
            </a:r>
            <a:br>
              <a:rPr lang="pl-PL" dirty="0" smtClean="0">
                <a:solidFill>
                  <a:srgbClr val="FF0000"/>
                </a:solidFill>
              </a:rPr>
            </a:b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66800" y="5009882"/>
            <a:ext cx="10058400" cy="1025158"/>
          </a:xfrm>
        </p:spPr>
        <p:txBody>
          <a:bodyPr/>
          <a:lstStyle/>
          <a:p>
            <a:pPr algn="ctr"/>
            <a:r>
              <a:rPr lang="pl-PL" dirty="0" smtClean="0"/>
              <a:t>We </a:t>
            </a:r>
            <a:r>
              <a:rPr lang="pl-PL" dirty="0" err="1" smtClean="0"/>
              <a:t>were</a:t>
            </a:r>
            <a:r>
              <a:rPr lang="pl-PL" dirty="0" smtClean="0"/>
              <a:t> </a:t>
            </a:r>
            <a:r>
              <a:rPr lang="pl-PL" dirty="0" err="1" smtClean="0"/>
              <a:t>making</a:t>
            </a:r>
            <a:r>
              <a:rPr lang="pl-PL" dirty="0" smtClean="0"/>
              <a:t> </a:t>
            </a:r>
            <a:r>
              <a:rPr lang="pl-PL" dirty="0" err="1" smtClean="0"/>
              <a:t>some</a:t>
            </a:r>
            <a:r>
              <a:rPr lang="pl-PL" dirty="0" smtClean="0"/>
              <a:t> </a:t>
            </a:r>
            <a:r>
              <a:rPr lang="pl-PL" dirty="0" err="1" smtClean="0"/>
              <a:t>measurements</a:t>
            </a:r>
            <a:r>
              <a:rPr lang="pl-PL" dirty="0" smtClean="0"/>
              <a:t>, </a:t>
            </a:r>
            <a:r>
              <a:rPr lang="pl-PL" dirty="0" err="1" smtClean="0"/>
              <a:t>races</a:t>
            </a:r>
            <a:r>
              <a:rPr lang="pl-PL" dirty="0" smtClean="0"/>
              <a:t> and </a:t>
            </a:r>
            <a:r>
              <a:rPr lang="pl-PL" dirty="0" err="1" smtClean="0"/>
              <a:t>voting</a:t>
            </a:r>
            <a:r>
              <a:rPr lang="pl-PL" dirty="0" smtClean="0"/>
              <a:t>.</a:t>
            </a:r>
          </a:p>
          <a:p>
            <a:pPr algn="ctr"/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can</a:t>
            </a:r>
            <a:r>
              <a:rPr lang="pl-PL" dirty="0" smtClean="0"/>
              <a:t> </a:t>
            </a:r>
            <a:r>
              <a:rPr lang="pl-PL" dirty="0" err="1" smtClean="0"/>
              <a:t>take</a:t>
            </a:r>
            <a:r>
              <a:rPr lang="pl-PL" dirty="0" smtClean="0"/>
              <a:t> a </a:t>
            </a:r>
            <a:r>
              <a:rPr lang="pl-PL" dirty="0" err="1" smtClean="0"/>
              <a:t>look</a:t>
            </a:r>
            <a:r>
              <a:rPr lang="pl-PL" dirty="0" smtClean="0"/>
              <a:t> </a:t>
            </a:r>
            <a:r>
              <a:rPr lang="pl-PL" dirty="0" err="1" smtClean="0"/>
              <a:t>at</a:t>
            </a:r>
            <a:r>
              <a:rPr lang="pl-PL" dirty="0" smtClean="0"/>
              <a:t> the </a:t>
            </a:r>
            <a:r>
              <a:rPr lang="pl-PL" dirty="0" err="1" smtClean="0"/>
              <a:t>results</a:t>
            </a:r>
            <a:r>
              <a:rPr lang="pl-PL" dirty="0" smtClean="0"/>
              <a:t> on the </a:t>
            </a:r>
            <a:r>
              <a:rPr lang="pl-PL" dirty="0" err="1" smtClean="0"/>
              <a:t>following</a:t>
            </a:r>
            <a:r>
              <a:rPr lang="pl-PL" dirty="0" smtClean="0"/>
              <a:t> </a:t>
            </a:r>
            <a:r>
              <a:rPr lang="pl-PL" dirty="0" err="1" smtClean="0"/>
              <a:t>pages</a:t>
            </a:r>
            <a:r>
              <a:rPr lang="pl-PL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59503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799" y="642594"/>
            <a:ext cx="10781763" cy="13716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Martynka </a:t>
            </a:r>
            <a:r>
              <a:rPr lang="pl-PL" dirty="0" err="1"/>
              <a:t>is</a:t>
            </a:r>
            <a:r>
              <a:rPr lang="pl-PL" dirty="0"/>
              <a:t> the </a:t>
            </a:r>
            <a:r>
              <a:rPr lang="pl-PL" dirty="0" err="1" smtClean="0"/>
              <a:t>youngest</a:t>
            </a:r>
            <a:r>
              <a:rPr lang="pl-PL" dirty="0" smtClean="0"/>
              <a:t> in the </a:t>
            </a:r>
            <a:r>
              <a:rPr lang="pl-PL" dirty="0" err="1" smtClean="0"/>
              <a:t>group</a:t>
            </a:r>
            <a:r>
              <a:rPr lang="pl-PL" dirty="0" smtClean="0"/>
              <a:t>.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Mikołaj </a:t>
            </a:r>
            <a:r>
              <a:rPr lang="pl-PL" dirty="0" err="1"/>
              <a:t>is</a:t>
            </a:r>
            <a:r>
              <a:rPr lang="pl-PL" dirty="0"/>
              <a:t> the </a:t>
            </a:r>
            <a:r>
              <a:rPr lang="pl-PL" dirty="0" err="1" smtClean="0"/>
              <a:t>oldest</a:t>
            </a:r>
            <a:r>
              <a:rPr lang="pl-PL" dirty="0"/>
              <a:t>.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pPr marL="0" indent="0">
              <a:buNone/>
            </a:pPr>
            <a:r>
              <a:rPr lang="pl-PL" sz="8800" b="1" dirty="0" err="1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pl-PL" sz="8800" b="1" dirty="0" err="1" smtClean="0">
                <a:solidFill>
                  <a:schemeClr val="accent1">
                    <a:lumMod val="75000"/>
                  </a:schemeClr>
                </a:solidFill>
              </a:rPr>
              <a:t>ld</a:t>
            </a:r>
            <a:r>
              <a:rPr lang="pl-PL" sz="8800" dirty="0" smtClean="0"/>
              <a:t>               </a:t>
            </a:r>
            <a:r>
              <a:rPr lang="pl-PL" sz="8800" b="1" dirty="0" err="1" smtClean="0">
                <a:solidFill>
                  <a:schemeClr val="accent1">
                    <a:lumMod val="75000"/>
                  </a:schemeClr>
                </a:solidFill>
              </a:rPr>
              <a:t>young</a:t>
            </a:r>
            <a:endParaRPr lang="pl-PL" sz="88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846" y="2103120"/>
            <a:ext cx="3618897" cy="4501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771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Filip </a:t>
            </a:r>
            <a:r>
              <a:rPr lang="pl-PL" dirty="0" err="1" smtClean="0"/>
              <a:t>is</a:t>
            </a:r>
            <a:r>
              <a:rPr lang="pl-PL" dirty="0" smtClean="0"/>
              <a:t> the </a:t>
            </a:r>
            <a:r>
              <a:rPr lang="pl-PL" dirty="0" err="1" smtClean="0"/>
              <a:t>strongest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pPr marL="0" indent="0">
              <a:buNone/>
            </a:pPr>
            <a:r>
              <a:rPr lang="pl-PL" sz="8800" b="1" dirty="0" err="1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pl-PL" sz="8800" b="1" dirty="0" err="1" smtClean="0">
                <a:solidFill>
                  <a:schemeClr val="accent1">
                    <a:lumMod val="75000"/>
                  </a:schemeClr>
                </a:solidFill>
              </a:rPr>
              <a:t>trong</a:t>
            </a:r>
            <a:r>
              <a:rPr lang="pl-PL" sz="8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pl-PL" sz="8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734" y="1832556"/>
            <a:ext cx="6038313" cy="4792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384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Mikołaj </a:t>
            </a:r>
            <a:r>
              <a:rPr lang="pl-PL" dirty="0" err="1" smtClean="0"/>
              <a:t>is</a:t>
            </a:r>
            <a:r>
              <a:rPr lang="pl-PL" dirty="0" smtClean="0"/>
              <a:t> the </a:t>
            </a:r>
            <a:r>
              <a:rPr lang="pl-PL" dirty="0" err="1" smtClean="0"/>
              <a:t>fastest</a:t>
            </a:r>
            <a:r>
              <a:rPr lang="pl-PL" dirty="0" smtClean="0"/>
              <a:t> of the </a:t>
            </a:r>
            <a:r>
              <a:rPr lang="pl-PL" dirty="0" err="1" smtClean="0"/>
              <a:t>boys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pPr marL="0" indent="0">
              <a:buNone/>
            </a:pPr>
            <a:r>
              <a:rPr lang="pl-PL" sz="9600" b="1" dirty="0">
                <a:solidFill>
                  <a:schemeClr val="accent1">
                    <a:lumMod val="75000"/>
                  </a:schemeClr>
                </a:solidFill>
              </a:rPr>
              <a:t>f</a:t>
            </a:r>
            <a:r>
              <a:rPr lang="pl-PL" sz="9600" b="1" dirty="0" smtClean="0">
                <a:solidFill>
                  <a:schemeClr val="accent1">
                    <a:lumMod val="75000"/>
                  </a:schemeClr>
                </a:solidFill>
              </a:rPr>
              <a:t>ast  </a:t>
            </a:r>
            <a:endParaRPr lang="pl-PL" sz="9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237" y="2014195"/>
            <a:ext cx="5310492" cy="4605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1906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dło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TM03457510[[fn=Mydło]]</Template>
  <TotalTime>68</TotalTime>
  <Words>92</Words>
  <Application>Microsoft Office PowerPoint</Application>
  <PresentationFormat>Panoramiczny</PresentationFormat>
  <Paragraphs>46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4" baseType="lpstr">
      <vt:lpstr>Century Gothic</vt:lpstr>
      <vt:lpstr>Garamond</vt:lpstr>
      <vt:lpstr>Mydło</vt:lpstr>
      <vt:lpstr>TRZEJ DETEKTYWI </vt:lpstr>
      <vt:lpstr>Klasa 2 – Class 2</vt:lpstr>
      <vt:lpstr>Class 2a  girls: Iga, Natalka, Kamila, Martynka, Julka, Wiktoria, Łucja boys: Kuba, Filip, Fabian, Mikołaj</vt:lpstr>
      <vt:lpstr>Klasa 3 – Class 3</vt:lpstr>
      <vt:lpstr>Class 3 girls: Marysia, Weronika U., Roksana, Julka, Weronika N. boys: Wiktor, Przemek, Marek, Krystian, Filip, Mikołaj, Dominik</vt:lpstr>
      <vt:lpstr>In September, we found out  who is the … of us. the tallest, the fastest… </vt:lpstr>
      <vt:lpstr> Martynka is the youngest in the group. Mikołaj is the oldest. </vt:lpstr>
      <vt:lpstr>Filip is the strongest.</vt:lpstr>
      <vt:lpstr>Mikołaj is the fastest of the boys.</vt:lpstr>
      <vt:lpstr>Wiktoria is the shortest. Iga is the tallest.</vt:lpstr>
      <vt:lpstr>Prezentacja programu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TRZEJ DETEKTYWI</dc:title>
  <dc:creator>Renako</dc:creator>
  <cp:lastModifiedBy>Renako</cp:lastModifiedBy>
  <cp:revision>9</cp:revision>
  <dcterms:created xsi:type="dcterms:W3CDTF">2016-09-28T17:58:38Z</dcterms:created>
  <dcterms:modified xsi:type="dcterms:W3CDTF">2016-09-28T20:14:53Z</dcterms:modified>
</cp:coreProperties>
</file>