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647950"/>
            <a:ext cx="3571874" cy="42100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-2379" y="-925"/>
            <a:ext cx="9146379" cy="6858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01524" y="0"/>
                </a:lnTo>
                <a:lnTo>
                  <a:pt x="120000" y="16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 rot="-2460000">
            <a:off x="817111" y="1730402"/>
            <a:ext cx="5648622" cy="12043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 rot="-2460000">
            <a:off x="1212276" y="2470924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25" tIns="9125" rIns="9125" bIns="9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k-SK" sz="165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zvislý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793505" y="-869917"/>
            <a:ext cx="3579848" cy="7520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73736" marR="0" lvl="1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02336" marR="0" lvl="2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30936" marR="0" lvl="3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59536" marR="0" lvl="4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-93980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3312" marR="0" lvl="6" indent="-833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1912" marR="0" lvl="7" indent="-833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792224" marR="0" lvl="8" indent="-77723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25" tIns="9125" rIns="9125" bIns="9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k-SK" sz="165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Zvislý nadpis a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5318919" y="1585119"/>
            <a:ext cx="4678361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1127919" y="-396079"/>
            <a:ext cx="4678361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73736" marR="0" lvl="1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02336" marR="0" lvl="2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30936" marR="0" lvl="3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59536" marR="0" lvl="4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-93980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3312" marR="0" lvl="6" indent="-833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1912" marR="0" lvl="7" indent="-833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792224" marR="0" lvl="8" indent="-77723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25" tIns="9125" rIns="9125" bIns="9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k-SK" sz="165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22959" y="1097279"/>
            <a:ext cx="3200399" cy="3712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73736" marR="0" lvl="1" indent="-213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02336" marR="0" lvl="2" indent="-467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30936" marR="0" lvl="3" indent="-594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59536" marR="0" lvl="4" indent="-594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-68580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3312" marR="0" lvl="6" indent="-579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1912" marR="0" lvl="7" indent="-579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792224" marR="0" lvl="8" indent="-52323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700016" y="1097279"/>
            <a:ext cx="3200399" cy="3712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73736" marR="0" lvl="1" indent="-213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02336" marR="0" lvl="2" indent="-467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30936" marR="0" lvl="3" indent="-594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59536" marR="0" lvl="4" indent="-594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-68580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3312" marR="0" lvl="6" indent="-579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1912" marR="0" lvl="7" indent="-579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792224" marR="0" lvl="8" indent="-52323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25" tIns="9125" rIns="9125" bIns="9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k-SK" sz="165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22959" y="1100628"/>
            <a:ext cx="7520939" cy="3579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73736" marR="0" lvl="1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02336" marR="0" lvl="2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30936" marR="0" lvl="3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59536" marR="0" lvl="4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-93980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3312" marR="0" lvl="6" indent="-833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1912" marR="0" lvl="7" indent="-833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792224" marR="0" lvl="8" indent="-77723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25" tIns="9125" rIns="9125" bIns="9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k-SK" sz="165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Hlavička sekci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2379" y="-925"/>
            <a:ext cx="9146379" cy="6858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01524" y="0"/>
                </a:lnTo>
                <a:lnTo>
                  <a:pt x="120000" y="16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2647950"/>
            <a:ext cx="3571874" cy="421004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 rot="-2460000">
            <a:off x="819398" y="1726736"/>
            <a:ext cx="5650992" cy="12075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 rot="-2460000">
            <a:off x="1216152" y="2468304"/>
            <a:ext cx="6510528" cy="329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25" tIns="9125" rIns="9125" bIns="9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k-SK" sz="165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ani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22959" y="1097279"/>
            <a:ext cx="3200399" cy="548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819150" y="1701848"/>
            <a:ext cx="3200399" cy="3108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73736" marR="0" lvl="1" indent="-467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02336" marR="0" lvl="2" indent="-594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30936" marR="0" lvl="3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59536" marR="0" lvl="4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-81280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3312" marR="0" lvl="6" indent="-706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1912" marR="0" lvl="7" indent="-706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792224" marR="0" lvl="8" indent="-65023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700016" y="1097279"/>
            <a:ext cx="3200399" cy="548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700016" y="1701848"/>
            <a:ext cx="3200399" cy="3108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73736" marR="0" lvl="1" indent="-467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02336" marR="0" lvl="2" indent="-594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30936" marR="0" lvl="3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59536" marR="0" lvl="4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-81280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3312" marR="0" lvl="6" indent="-706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1912" marR="0" lvl="7" indent="-706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792224" marR="0" lvl="8" indent="-65023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25" tIns="9125" rIns="9125" bIns="9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k-SK" sz="165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en nadpi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25" tIns="9125" rIns="9125" bIns="9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k-SK" sz="165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25" tIns="9125" rIns="9125" bIns="9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k-SK" sz="165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popisom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2647950"/>
            <a:ext cx="3571874" cy="42100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Shape 62"/>
          <p:cNvSpPr/>
          <p:nvPr/>
        </p:nvSpPr>
        <p:spPr>
          <a:xfrm rot="5400000">
            <a:off x="433389" y="-433386"/>
            <a:ext cx="6858000" cy="7724777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 rot="-2460000">
            <a:off x="784930" y="1576103"/>
            <a:ext cx="5212080" cy="10894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 sz="2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749551" y="2618911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73736" marR="0" lvl="1" indent="4063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02336" marR="0" lvl="2" indent="-213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30936" marR="0" lvl="3" indent="-467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59536" marR="0" lvl="4" indent="-467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-55880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3312" marR="0" lvl="6" indent="-452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1912" marR="0" lvl="7" indent="-452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792224" marR="0" lvl="8" indent="-39623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 rot="-2460000">
            <a:off x="1297953" y="2253384"/>
            <a:ext cx="5794759" cy="623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buClr>
                <a:srgbClr val="FFFFFF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25" tIns="9125" rIns="9125" bIns="9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65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k-SK" sz="165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ok s popisom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2028825" y="0"/>
            <a:ext cx="71151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342900" algn="r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73736" marR="0" lvl="1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02336" marR="0" lvl="2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30936" marR="0" lvl="3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59536" marR="0" lvl="4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-93980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3312" marR="0" lvl="6" indent="-833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1912" marR="0" lvl="7" indent="-833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792224" marR="0" lvl="8" indent="-77723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2647950"/>
            <a:ext cx="3571874" cy="42100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5048250"/>
            <a:ext cx="3571874" cy="1809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6848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 rot="-2460000">
            <a:off x="671197" y="1717500"/>
            <a:ext cx="5486400" cy="8674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-2460000">
            <a:off x="1143479" y="2180528"/>
            <a:ext cx="6096545" cy="740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buClr>
                <a:schemeClr val="dk2"/>
              </a:buClr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25" tIns="9125" rIns="9125" bIns="9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k-SK" sz="165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2381" y="5050632"/>
            <a:ext cx="3574257" cy="180736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9" y="119999"/>
                </a:moveTo>
                <a:lnTo>
                  <a:pt x="0" y="0"/>
                </a:lnTo>
                <a:lnTo>
                  <a:pt x="68674" y="0"/>
                </a:lnTo>
                <a:lnTo>
                  <a:pt x="119999" y="119999"/>
                </a:lnTo>
                <a:lnTo>
                  <a:pt x="79" y="11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Shape 7"/>
          <p:cNvSpPr/>
          <p:nvPr/>
        </p:nvSpPr>
        <p:spPr>
          <a:xfrm>
            <a:off x="-2379" y="5051292"/>
            <a:ext cx="9146379" cy="18067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6779" y="0"/>
                </a:lnTo>
                <a:lnTo>
                  <a:pt x="120000" y="61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822959" y="1100628"/>
            <a:ext cx="7520939" cy="3579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73736" marR="0" lvl="1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02336" marR="0" lvl="2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30936" marR="0" lvl="3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59536" marR="0" lvl="4" indent="-72136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-93980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3312" marR="0" lvl="6" indent="-833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1912" marR="0" lvl="7" indent="-83311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792224" marR="0" lvl="8" indent="-77723" algn="l" rtl="0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25" tIns="9125" rIns="9125" bIns="9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sk-SK" sz="165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1403648" y="1554783"/>
            <a:ext cx="6777317" cy="17319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lang="sk-SK" sz="3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MINI MÚZEUM VOSKOVÝCH FIGÚR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2383268" y="4124733"/>
            <a:ext cx="6400800" cy="648000"/>
          </a:xfrm>
          <a:prstGeom prst="rect">
            <a:avLst/>
          </a:prstGeom>
          <a:noFill/>
          <a:ln>
            <a:noFill/>
          </a:ln>
        </p:spPr>
        <p:txBody>
          <a:bodyPr lIns="91425" tIns="91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sk-SK"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NAJSILNEJŠIA ROZPRÁVKOVÁ BYTOSŤ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4" y="336175"/>
            <a:ext cx="2376268" cy="172467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2080014" y="3384062"/>
            <a:ext cx="54246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Mini muzeum figur woskowych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8975" y="5051700"/>
            <a:ext cx="5285100" cy="150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1260" y="529324"/>
            <a:ext cx="457200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5485" y="1152675"/>
            <a:ext cx="485775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8285" y="1713438"/>
            <a:ext cx="457200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9144000" cy="861864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B54D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7" name="Shape 1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55977" y="5877271"/>
            <a:ext cx="457200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726745" y="5877271"/>
            <a:ext cx="457200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2987824" y="1052736"/>
            <a:ext cx="3616570" cy="548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F0"/>
              </a:buClr>
              <a:buSzPct val="25000"/>
              <a:buFont typeface="Source Sans Pro"/>
              <a:buNone/>
            </a:pPr>
            <a:r>
              <a:rPr lang="sk-SK" sz="6000" b="0" i="0" u="none" strike="noStrike" cap="none" dirty="0">
                <a:solidFill>
                  <a:srgbClr val="00B0F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DRAGON</a:t>
            </a:r>
            <a:r>
              <a:rPr lang="sk-SK" sz="28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448" y="430931"/>
            <a:ext cx="485775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6660232" y="3629891"/>
            <a:ext cx="59022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foto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1573" y="1974573"/>
            <a:ext cx="3733435" cy="367996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E75919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Shape 1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8935" y="1964375"/>
            <a:ext cx="3849904" cy="367996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E75919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Shape 1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6332" y="3628807"/>
            <a:ext cx="711752" cy="701866"/>
          </a:xfrm>
          <a:prstGeom prst="rect">
            <a:avLst/>
          </a:prstGeom>
          <a:solidFill>
            <a:srgbClr val="ECECEC"/>
          </a:solidFill>
          <a:ln w="28575" cap="sq" cmpd="sng">
            <a:solidFill>
              <a:srgbClr val="E75919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861864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B54D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0" name="Shape 1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11328" y="6156919"/>
            <a:ext cx="485775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541512" y="1052736"/>
            <a:ext cx="2077798" cy="548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F0"/>
              </a:buClr>
              <a:buSzPct val="25000"/>
              <a:buFont typeface="Source Sans Pro"/>
              <a:buNone/>
            </a:pPr>
            <a:r>
              <a:rPr lang="sk-SK" sz="6000" b="0" i="0" u="none" strike="noStrike" cap="none">
                <a:solidFill>
                  <a:srgbClr val="00B0F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JIŘÍK 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404663"/>
            <a:ext cx="457200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3558" y="6309319"/>
            <a:ext cx="457200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0816" y="1772816"/>
            <a:ext cx="2945876" cy="420666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E75919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5" name="Shape 1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24535" y="3378112"/>
            <a:ext cx="711752" cy="701866"/>
          </a:xfrm>
          <a:prstGeom prst="rect">
            <a:avLst/>
          </a:prstGeom>
          <a:solidFill>
            <a:srgbClr val="ECECEC"/>
          </a:solidFill>
          <a:ln w="28575" cap="sq" cmpd="sng">
            <a:solidFill>
              <a:srgbClr val="E75919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0"/>
            <a:ext cx="9144000" cy="861864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B54D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1" name="Shape 1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50158" y="5877271"/>
            <a:ext cx="485775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588224" y="5877271"/>
            <a:ext cx="457200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555777" y="1052736"/>
            <a:ext cx="3550910" cy="548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F0"/>
              </a:buClr>
              <a:buSzPct val="25000"/>
              <a:buFont typeface="Source Sans Pro"/>
              <a:buNone/>
            </a:pPr>
            <a:r>
              <a:rPr lang="sk-SK" sz="6000" b="0" i="0" u="none" strike="noStrike" cap="none" dirty="0">
                <a:solidFill>
                  <a:srgbClr val="00B0F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VALIBUK  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3607" y="374366"/>
            <a:ext cx="457200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36332" y="3167565"/>
            <a:ext cx="711752" cy="701866"/>
          </a:xfrm>
          <a:prstGeom prst="rect">
            <a:avLst/>
          </a:prstGeom>
          <a:solidFill>
            <a:srgbClr val="ECECEC"/>
          </a:solidFill>
          <a:ln w="28575" cap="sq" cmpd="sng">
            <a:solidFill>
              <a:srgbClr val="E75919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hly">
  <a:themeElements>
    <a:clrScheme name="U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Prezentácia na obrazovke (4:3)</PresentationFormat>
  <Paragraphs>7</Paragraphs>
  <Slides>4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Uhly</vt:lpstr>
      <vt:lpstr>MINI MÚZEUM VOSKOVÝCH FIGÚR</vt:lpstr>
      <vt:lpstr>DRAGON </vt:lpstr>
      <vt:lpstr>JIŘÍK </vt:lpstr>
      <vt:lpstr>VALIBUK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MÚZEUM VOSKOVÝCH FIGÚR</dc:title>
  <cp:lastModifiedBy>z</cp:lastModifiedBy>
  <cp:revision>1</cp:revision>
  <dcterms:modified xsi:type="dcterms:W3CDTF">2016-11-25T07:47:47Z</dcterms:modified>
</cp:coreProperties>
</file>