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E5AAD7C-E40D-44A3-A7A8-C27145B490F3}" type="datetimeFigureOut">
              <a:rPr lang="sk-SK" smtClean="0"/>
              <a:t>18. 2. 2017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960D5DC-E714-4849-85C4-8C54E9F0BE27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" y="1401645"/>
            <a:ext cx="645967" cy="117448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68" y="1458799"/>
            <a:ext cx="579418" cy="107299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93" y="1458799"/>
            <a:ext cx="593700" cy="106017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79" y="1458799"/>
            <a:ext cx="636107" cy="1060178"/>
          </a:xfrm>
          <a:prstGeom prst="rect">
            <a:avLst/>
          </a:prstGeo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65" y="1458799"/>
            <a:ext cx="583098" cy="106017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48" y="1458799"/>
            <a:ext cx="410214" cy="110868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47" y="1458799"/>
            <a:ext cx="678514" cy="106017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23" y="1429214"/>
            <a:ext cx="636107" cy="106017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31" y="1458799"/>
            <a:ext cx="643038" cy="110868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25" y="1458799"/>
            <a:ext cx="672251" cy="112041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9" y="1483053"/>
            <a:ext cx="657698" cy="109616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71" y="1483053"/>
            <a:ext cx="597783" cy="1048742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95" y="1512637"/>
            <a:ext cx="533360" cy="1006339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7" y="695692"/>
            <a:ext cx="994654" cy="994654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37" y="498115"/>
            <a:ext cx="455893" cy="1014522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65" y="2764162"/>
            <a:ext cx="3238712" cy="36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8" y="0"/>
            <a:ext cx="6848203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12" y="3573016"/>
            <a:ext cx="809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004"/>
            <a:ext cx="6881999" cy="689184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1203"/>
            <a:ext cx="809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8" y="0"/>
            <a:ext cx="6848203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12" y="3573016"/>
            <a:ext cx="809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8" y="0"/>
            <a:ext cx="6848203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3" y="3667675"/>
            <a:ext cx="809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8" y="0"/>
            <a:ext cx="6848203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12" y="3573016"/>
            <a:ext cx="809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</TotalTime>
  <Words>0</Words>
  <Application>Microsoft Office PowerPoint</Application>
  <PresentationFormat>Prezentácia na obrazovke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Horizont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asus</dc:creator>
  <cp:lastModifiedBy>asus</cp:lastModifiedBy>
  <cp:revision>4</cp:revision>
  <dcterms:created xsi:type="dcterms:W3CDTF">2017-02-18T20:13:23Z</dcterms:created>
  <dcterms:modified xsi:type="dcterms:W3CDTF">2017-02-18T20:49:48Z</dcterms:modified>
</cp:coreProperties>
</file>