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19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89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1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79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28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24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25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35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04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79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3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3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26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38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29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86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E325-BDDC-4AC6-AD73-FBB3C5EB1152}" type="datetimeFigureOut">
              <a:rPr lang="it-IT" smtClean="0"/>
              <a:t>25/02/2015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3EF2-E588-4090-891C-6E53F55F0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472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5217" y="0"/>
            <a:ext cx="9480158" cy="1497496"/>
          </a:xfrm>
        </p:spPr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FFFF00"/>
                </a:solidFill>
              </a:rPr>
              <a:t>Biography of Edoardo Firpo</a:t>
            </a:r>
            <a:endParaRPr lang="it-IT" u="sng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58886" y="1497496"/>
            <a:ext cx="7646505" cy="1524000"/>
          </a:xfrm>
        </p:spPr>
        <p:txBody>
          <a:bodyPr>
            <a:noAutofit/>
          </a:bodyPr>
          <a:lstStyle/>
          <a:p>
            <a:pPr algn="l"/>
            <a:r>
              <a:rPr lang="it-IT" dirty="0" smtClean="0"/>
              <a:t>Edoardo Firpo was born in Genova in 1889 and was an </a:t>
            </a:r>
            <a:r>
              <a:rPr lang="it-IT" dirty="0" smtClean="0"/>
              <a:t>Italian </a:t>
            </a:r>
            <a:r>
              <a:rPr lang="it-IT" dirty="0" smtClean="0"/>
              <a:t>poet and artist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was also a piano </a:t>
            </a:r>
            <a:r>
              <a:rPr lang="en-US" dirty="0" smtClean="0"/>
              <a:t>tuner</a:t>
            </a:r>
            <a:r>
              <a:rPr lang="en-US" dirty="0" smtClean="0"/>
              <a:t>; he had a </a:t>
            </a:r>
            <a:r>
              <a:rPr lang="en-US" dirty="0" smtClean="0"/>
              <a:t>large, </a:t>
            </a:r>
            <a:r>
              <a:rPr lang="en-US" dirty="0" smtClean="0"/>
              <a:t>simple and reserved family. He was </a:t>
            </a:r>
            <a:r>
              <a:rPr lang="en-US" dirty="0" smtClean="0"/>
              <a:t>an </a:t>
            </a:r>
            <a:r>
              <a:rPr lang="en-US" dirty="0" smtClean="0"/>
              <a:t>opponent of fascism. </a:t>
            </a:r>
          </a:p>
          <a:p>
            <a:r>
              <a:rPr lang="en-US" dirty="0" smtClean="0"/>
              <a:t>H</a:t>
            </a:r>
            <a:r>
              <a:rPr lang="en-US" dirty="0" smtClean="0"/>
              <a:t>e </a:t>
            </a:r>
            <a:r>
              <a:rPr lang="en-US" dirty="0" smtClean="0"/>
              <a:t>wrote a diary after his deportation in 1945.</a:t>
            </a:r>
          </a:p>
          <a:p>
            <a:pPr algn="l"/>
            <a:r>
              <a:rPr lang="en-US" dirty="0" smtClean="0"/>
              <a:t>Two of his</a:t>
            </a:r>
            <a:r>
              <a:rPr lang="en-US" dirty="0" smtClean="0"/>
              <a:t> </a:t>
            </a:r>
            <a:r>
              <a:rPr lang="en-US" dirty="0" smtClean="0"/>
              <a:t>famous </a:t>
            </a:r>
            <a:r>
              <a:rPr lang="en-US" dirty="0" smtClean="0"/>
              <a:t>lyrics, </a:t>
            </a:r>
            <a:r>
              <a:rPr lang="en-US" dirty="0" smtClean="0"/>
              <a:t>written in Genovese </a:t>
            </a:r>
            <a:r>
              <a:rPr lang="en-US" dirty="0" smtClean="0"/>
              <a:t>dialect are: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 fiore in to gotto ( The flower </a:t>
            </a:r>
            <a:r>
              <a:rPr lang="en-US" dirty="0" smtClean="0"/>
              <a:t>in </a:t>
            </a:r>
            <a:r>
              <a:rPr lang="en-US" dirty="0" smtClean="0"/>
              <a:t>the glass)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Ciàmmime un pò unna mattin ( Call </a:t>
            </a:r>
            <a:r>
              <a:rPr lang="en-US" dirty="0" smtClean="0"/>
              <a:t>me one </a:t>
            </a:r>
            <a:r>
              <a:rPr lang="en-US" dirty="0" smtClean="0"/>
              <a:t>morning)</a:t>
            </a:r>
          </a:p>
          <a:p>
            <a:pPr algn="l"/>
            <a:r>
              <a:rPr lang="en-US" dirty="0" smtClean="0"/>
              <a:t>Firpo was </a:t>
            </a:r>
            <a:r>
              <a:rPr lang="en-US" dirty="0" smtClean="0"/>
              <a:t>inspired by the </a:t>
            </a:r>
            <a:r>
              <a:rPr lang="en-US" dirty="0" smtClean="0"/>
              <a:t>Ligurian landscapes.</a:t>
            </a:r>
          </a:p>
          <a:p>
            <a:pPr algn="l"/>
            <a:r>
              <a:rPr lang="en-US" dirty="0" smtClean="0"/>
              <a:t>In the following pictures there </a:t>
            </a:r>
            <a:r>
              <a:rPr lang="en-US" dirty="0" smtClean="0"/>
              <a:t>is a famous poem, dedicated to Italian partisans, called S. Antonino and a photo of Firpo: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05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1034775"/>
            <a:ext cx="3681006" cy="49080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87" y="1034775"/>
            <a:ext cx="3662127" cy="49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21</TotalTime>
  <Words>122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Scia di vapore</vt:lpstr>
      <vt:lpstr>Biography of Edoardo Firpo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Biography of Edoardo Firpo</dc:title>
  <dc:creator>UTENTE</dc:creator>
  <cp:lastModifiedBy>UTENTE</cp:lastModifiedBy>
  <cp:revision>4</cp:revision>
  <dcterms:created xsi:type="dcterms:W3CDTF">2015-02-18T11:23:55Z</dcterms:created>
  <dcterms:modified xsi:type="dcterms:W3CDTF">2015-02-25T11:00:59Z</dcterms:modified>
</cp:coreProperties>
</file>