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71" autoAdjust="0"/>
    <p:restoredTop sz="94660"/>
  </p:normalViewPr>
  <p:slideViewPr>
    <p:cSldViewPr>
      <p:cViewPr varScale="1">
        <p:scale>
          <a:sx n="111" d="100"/>
          <a:sy n="111" d="100"/>
        </p:scale>
        <p:origin x="1566" y="1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F560E-B6D8-46D8-B511-43FAC0B24FA8}" type="datetimeFigureOut">
              <a:rPr lang="sv-SE" smtClean="0"/>
              <a:t>2015-09-06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ABB1B-A26E-4497-9C6B-F8646F1646A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282704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F560E-B6D8-46D8-B511-43FAC0B24FA8}" type="datetimeFigureOut">
              <a:rPr lang="sv-SE" smtClean="0"/>
              <a:t>2015-09-06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ABB1B-A26E-4497-9C6B-F8646F1646A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113556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F560E-B6D8-46D8-B511-43FAC0B24FA8}" type="datetimeFigureOut">
              <a:rPr lang="sv-SE" smtClean="0"/>
              <a:t>2015-09-06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ABB1B-A26E-4497-9C6B-F8646F1646A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041694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F560E-B6D8-46D8-B511-43FAC0B24FA8}" type="datetimeFigureOut">
              <a:rPr lang="sv-SE" smtClean="0"/>
              <a:t>2015-09-06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ABB1B-A26E-4497-9C6B-F8646F1646A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666645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F560E-B6D8-46D8-B511-43FAC0B24FA8}" type="datetimeFigureOut">
              <a:rPr lang="sv-SE" smtClean="0"/>
              <a:t>2015-09-06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ABB1B-A26E-4497-9C6B-F8646F1646A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84168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F560E-B6D8-46D8-B511-43FAC0B24FA8}" type="datetimeFigureOut">
              <a:rPr lang="sv-SE" smtClean="0"/>
              <a:t>2015-09-06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ABB1B-A26E-4497-9C6B-F8646F1646A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689739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F560E-B6D8-46D8-B511-43FAC0B24FA8}" type="datetimeFigureOut">
              <a:rPr lang="sv-SE" smtClean="0"/>
              <a:t>2015-09-06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ABB1B-A26E-4497-9C6B-F8646F1646A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821132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F560E-B6D8-46D8-B511-43FAC0B24FA8}" type="datetimeFigureOut">
              <a:rPr lang="sv-SE" smtClean="0"/>
              <a:t>2015-09-06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ABB1B-A26E-4497-9C6B-F8646F1646A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591312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F560E-B6D8-46D8-B511-43FAC0B24FA8}" type="datetimeFigureOut">
              <a:rPr lang="sv-SE" smtClean="0"/>
              <a:t>2015-09-06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ABB1B-A26E-4497-9C6B-F8646F1646A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846532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F560E-B6D8-46D8-B511-43FAC0B24FA8}" type="datetimeFigureOut">
              <a:rPr lang="sv-SE" smtClean="0"/>
              <a:t>2015-09-06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ABB1B-A26E-4497-9C6B-F8646F1646A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171729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F560E-B6D8-46D8-B511-43FAC0B24FA8}" type="datetimeFigureOut">
              <a:rPr lang="sv-SE" smtClean="0"/>
              <a:t>2015-09-06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ABB1B-A26E-4497-9C6B-F8646F1646A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20558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3F560E-B6D8-46D8-B511-43FAC0B24FA8}" type="datetimeFigureOut">
              <a:rPr lang="sv-SE" smtClean="0"/>
              <a:t>2015-09-06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EABB1B-A26E-4497-9C6B-F8646F1646A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277240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3568" y="188640"/>
            <a:ext cx="7772400" cy="1470025"/>
          </a:xfrm>
        </p:spPr>
        <p:txBody>
          <a:bodyPr>
            <a:normAutofit/>
          </a:bodyPr>
          <a:lstStyle/>
          <a:p>
            <a:r>
              <a:rPr lang="sv-SE" sz="8800" dirty="0"/>
              <a:t>T</a:t>
            </a:r>
            <a:r>
              <a:rPr lang="sv-SE" sz="8800" dirty="0" smtClean="0"/>
              <a:t>he </a:t>
            </a:r>
            <a:r>
              <a:rPr lang="sv-SE" sz="8800" dirty="0" err="1" smtClean="0"/>
              <a:t>tower</a:t>
            </a:r>
            <a:endParaRPr lang="sv-SE" sz="8800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1556792"/>
            <a:ext cx="6400800" cy="4082008"/>
          </a:xfrm>
        </p:spPr>
        <p:txBody>
          <a:bodyPr/>
          <a:lstStyle/>
          <a:p>
            <a:r>
              <a:rPr lang="sv-SE" dirty="0" err="1"/>
              <a:t>H</a:t>
            </a:r>
            <a:r>
              <a:rPr lang="sv-SE" dirty="0" err="1" smtClean="0"/>
              <a:t>ow</a:t>
            </a:r>
            <a:r>
              <a:rPr lang="sv-SE" dirty="0" smtClean="0"/>
              <a:t> </a:t>
            </a:r>
            <a:r>
              <a:rPr lang="sv-SE" dirty="0" err="1" smtClean="0"/>
              <a:t>many</a:t>
            </a:r>
            <a:r>
              <a:rPr lang="sv-SE" dirty="0" smtClean="0"/>
              <a:t> </a:t>
            </a:r>
            <a:r>
              <a:rPr lang="sv-SE" dirty="0" err="1" smtClean="0"/>
              <a:t>cubes</a:t>
            </a:r>
            <a:r>
              <a:rPr lang="sv-SE" dirty="0" smtClean="0"/>
              <a:t> </a:t>
            </a:r>
            <a:r>
              <a:rPr lang="sv-SE" dirty="0" err="1" smtClean="0"/>
              <a:t>needed</a:t>
            </a:r>
            <a:r>
              <a:rPr lang="sv-SE" dirty="0" smtClean="0"/>
              <a:t> </a:t>
            </a:r>
            <a:r>
              <a:rPr lang="sv-SE" dirty="0" err="1" smtClean="0"/>
              <a:t>to</a:t>
            </a:r>
            <a:r>
              <a:rPr lang="sv-SE" dirty="0" smtClean="0"/>
              <a:t> </a:t>
            </a:r>
            <a:r>
              <a:rPr lang="sv-SE" dirty="0" err="1" smtClean="0"/>
              <a:t>build</a:t>
            </a:r>
            <a:r>
              <a:rPr lang="sv-SE" dirty="0" smtClean="0"/>
              <a:t> the </a:t>
            </a:r>
            <a:r>
              <a:rPr lang="sv-SE" dirty="0" err="1" smtClean="0"/>
              <a:t>tower</a:t>
            </a:r>
            <a:r>
              <a:rPr lang="sv-SE" dirty="0" smtClean="0"/>
              <a:t> in the </a:t>
            </a:r>
            <a:r>
              <a:rPr lang="sv-SE" dirty="0" err="1" smtClean="0"/>
              <a:t>picture</a:t>
            </a:r>
            <a:r>
              <a:rPr lang="sv-SE" dirty="0"/>
              <a:t>?</a:t>
            </a:r>
          </a:p>
        </p:txBody>
      </p:sp>
      <p:pic>
        <p:nvPicPr>
          <p:cNvPr id="1026" name="Picture 2" descr="C:\Users\skoldatorn\Pictures\Matt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40568" y="2996952"/>
            <a:ext cx="7885355" cy="3502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skoldatorn\Pictures\matte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2872394"/>
            <a:ext cx="8446273" cy="37511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45195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v-SE" sz="8800" dirty="0" smtClean="0"/>
              <a:t>The </a:t>
            </a:r>
            <a:r>
              <a:rPr lang="sv-SE" sz="8800" dirty="0" err="1" smtClean="0"/>
              <a:t>tower</a:t>
            </a:r>
            <a:endParaRPr lang="sv-SE" sz="88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many cubes are needed to build a similar tower that is 12 cubes high?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0674456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v-SE" sz="8800" dirty="0" smtClean="0"/>
              <a:t>The </a:t>
            </a:r>
            <a:r>
              <a:rPr lang="sv-SE" sz="8800" dirty="0" err="1" smtClean="0"/>
              <a:t>tower</a:t>
            </a:r>
            <a:endParaRPr lang="sv-SE" sz="88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many cubes are needed to build a similar tower that is </a:t>
            </a:r>
            <a:r>
              <a:rPr lang="en-US" dirty="0" smtClean="0"/>
              <a:t>n </a:t>
            </a:r>
            <a:r>
              <a:rPr lang="en-US" dirty="0"/>
              <a:t>cubes high?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0853955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v-SE" sz="8800" dirty="0" smtClean="0"/>
              <a:t>The </a:t>
            </a:r>
            <a:r>
              <a:rPr lang="sv-SE" sz="8800" dirty="0" err="1" smtClean="0"/>
              <a:t>tower</a:t>
            </a:r>
            <a:endParaRPr lang="sv-SE" sz="88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Make your own </a:t>
            </a:r>
            <a:r>
              <a:rPr lang="en-US" dirty="0"/>
              <a:t>similar task and solve it </a:t>
            </a:r>
            <a:r>
              <a:rPr lang="en-US" dirty="0" smtClean="0"/>
              <a:t>!</a:t>
            </a:r>
            <a:endParaRPr lang="sv-SE" dirty="0"/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dirty="0"/>
              <a:t> </a:t>
            </a:r>
            <a:r>
              <a:rPr lang="sv-SE" dirty="0" smtClean="0"/>
              <a:t>                                                      </a:t>
            </a:r>
            <a:r>
              <a:rPr lang="sv-SE" sz="1600" dirty="0" smtClean="0"/>
              <a:t>Duong, Gabriel and Simon</a:t>
            </a:r>
          </a:p>
          <a:p>
            <a:pPr marL="0" indent="0">
              <a:buNone/>
            </a:pPr>
            <a:r>
              <a:rPr lang="sv-SE" sz="1600" dirty="0"/>
              <a:t> </a:t>
            </a:r>
            <a:r>
              <a:rPr lang="sv-SE" sz="1600" dirty="0" smtClean="0"/>
              <a:t>                                                                                                             Vasaskolan</a:t>
            </a:r>
          </a:p>
          <a:p>
            <a:pPr marL="0" indent="0">
              <a:buNone/>
            </a:pPr>
            <a:r>
              <a:rPr lang="sv-SE" sz="1600"/>
              <a:t> </a:t>
            </a:r>
            <a:r>
              <a:rPr lang="sv-SE" sz="1600" smtClean="0"/>
              <a:t>                                                                                                             Kalmar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42884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71</Words>
  <Application>Microsoft Office PowerPoint</Application>
  <PresentationFormat>On-screen Show (4:3)</PresentationFormat>
  <Paragraphs>14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Office-tema</vt:lpstr>
      <vt:lpstr>The tower</vt:lpstr>
      <vt:lpstr>The tower</vt:lpstr>
      <vt:lpstr>The tower</vt:lpstr>
      <vt:lpstr>The tower</vt:lpstr>
    </vt:vector>
  </TitlesOfParts>
  <Company>Kalmar kommun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tower</dc:title>
  <dc:creator>Skoldatorn</dc:creator>
  <cp:lastModifiedBy>Birger Jonsson</cp:lastModifiedBy>
  <cp:revision>6</cp:revision>
  <dcterms:created xsi:type="dcterms:W3CDTF">2015-05-22T11:05:46Z</dcterms:created>
  <dcterms:modified xsi:type="dcterms:W3CDTF">2015-09-06T20:00:24Z</dcterms:modified>
</cp:coreProperties>
</file>