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79" r:id="rId11"/>
    <p:sldId id="265" r:id="rId12"/>
    <p:sldId id="266" r:id="rId13"/>
    <p:sldId id="267" r:id="rId14"/>
    <p:sldId id="280" r:id="rId15"/>
    <p:sldId id="268" r:id="rId16"/>
    <p:sldId id="269" r:id="rId17"/>
    <p:sldId id="272" r:id="rId18"/>
    <p:sldId id="270" r:id="rId19"/>
    <p:sldId id="273" r:id="rId20"/>
    <p:sldId id="274" r:id="rId21"/>
    <p:sldId id="271" r:id="rId22"/>
    <p:sldId id="275" r:id="rId23"/>
    <p:sldId id="278" r:id="rId2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B89F2-6E17-48CC-B644-B2E26408EBC9}" type="datetimeFigureOut">
              <a:rPr lang="sv-SE" smtClean="0"/>
              <a:t>2014-12-13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678DC-01AA-4740-8283-48364C63F93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6014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B89F2-6E17-48CC-B644-B2E26408EBC9}" type="datetimeFigureOut">
              <a:rPr lang="sv-SE" smtClean="0"/>
              <a:t>2014-12-13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678DC-01AA-4740-8283-48364C63F93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4807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B89F2-6E17-48CC-B644-B2E26408EBC9}" type="datetimeFigureOut">
              <a:rPr lang="sv-SE" smtClean="0"/>
              <a:t>2014-12-13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678DC-01AA-4740-8283-48364C63F93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187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B89F2-6E17-48CC-B644-B2E26408EBC9}" type="datetimeFigureOut">
              <a:rPr lang="sv-SE" smtClean="0"/>
              <a:t>2014-12-13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678DC-01AA-4740-8283-48364C63F93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0710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B89F2-6E17-48CC-B644-B2E26408EBC9}" type="datetimeFigureOut">
              <a:rPr lang="sv-SE" smtClean="0"/>
              <a:t>2014-12-13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678DC-01AA-4740-8283-48364C63F93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1781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B89F2-6E17-48CC-B644-B2E26408EBC9}" type="datetimeFigureOut">
              <a:rPr lang="sv-SE" smtClean="0"/>
              <a:t>2014-12-13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678DC-01AA-4740-8283-48364C63F93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0492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B89F2-6E17-48CC-B644-B2E26408EBC9}" type="datetimeFigureOut">
              <a:rPr lang="sv-SE" smtClean="0"/>
              <a:t>2014-12-13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678DC-01AA-4740-8283-48364C63F93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1667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B89F2-6E17-48CC-B644-B2E26408EBC9}" type="datetimeFigureOut">
              <a:rPr lang="sv-SE" smtClean="0"/>
              <a:t>2014-12-13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678DC-01AA-4740-8283-48364C63F93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2068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B89F2-6E17-48CC-B644-B2E26408EBC9}" type="datetimeFigureOut">
              <a:rPr lang="sv-SE" smtClean="0"/>
              <a:t>2014-12-13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678DC-01AA-4740-8283-48364C63F93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1695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B89F2-6E17-48CC-B644-B2E26408EBC9}" type="datetimeFigureOut">
              <a:rPr lang="sv-SE" smtClean="0"/>
              <a:t>2014-12-13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678DC-01AA-4740-8283-48364C63F93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5038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B89F2-6E17-48CC-B644-B2E26408EBC9}" type="datetimeFigureOut">
              <a:rPr lang="sv-SE" smtClean="0"/>
              <a:t>2014-12-13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678DC-01AA-4740-8283-48364C63F93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2408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B89F2-6E17-48CC-B644-B2E26408EBC9}" type="datetimeFigureOut">
              <a:rPr lang="sv-SE" smtClean="0"/>
              <a:t>2014-12-13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678DC-01AA-4740-8283-48364C63F93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677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-83975"/>
            <a:ext cx="9066245" cy="694197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err="1" smtClean="0"/>
              <a:t>How</a:t>
            </a:r>
            <a:r>
              <a:rPr lang="sv-SE" dirty="0" smtClean="0"/>
              <a:t> to make  a </a:t>
            </a:r>
            <a:r>
              <a:rPr lang="sv-SE" dirty="0" err="1" smtClean="0"/>
              <a:t>sculpture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a hand in </a:t>
            </a:r>
            <a:r>
              <a:rPr lang="sv-SE" dirty="0" err="1" smtClean="0"/>
              <a:t>clay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5416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12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6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8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97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3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7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0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9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7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937" y="970384"/>
            <a:ext cx="5197379" cy="5646445"/>
          </a:xfrm>
        </p:spPr>
      </p:pic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v-SE" dirty="0" err="1" smtClean="0"/>
              <a:t>Study</a:t>
            </a:r>
            <a:r>
              <a:rPr lang="sv-SE" dirty="0" smtClean="0"/>
              <a:t> </a:t>
            </a:r>
            <a:r>
              <a:rPr lang="sv-SE" dirty="0" err="1" smtClean="0"/>
              <a:t>your</a:t>
            </a:r>
            <a:r>
              <a:rPr lang="sv-SE" dirty="0" smtClean="0"/>
              <a:t> </a:t>
            </a:r>
            <a:r>
              <a:rPr lang="sv-SE" dirty="0" err="1" smtClean="0"/>
              <a:t>own</a:t>
            </a:r>
            <a:r>
              <a:rPr lang="sv-SE" dirty="0" smtClean="0"/>
              <a:t> hand </a:t>
            </a:r>
            <a:r>
              <a:rPr lang="sv-SE" dirty="0" err="1" smtClean="0"/>
              <a:t>very</a:t>
            </a:r>
            <a:r>
              <a:rPr lang="sv-SE" dirty="0" smtClean="0"/>
              <a:t> </a:t>
            </a:r>
            <a:r>
              <a:rPr lang="sv-SE" dirty="0" err="1" smtClean="0"/>
              <a:t>carefully</a:t>
            </a:r>
            <a:r>
              <a:rPr lang="sv-SE" dirty="0" smtClean="0"/>
              <a:t>. Look at the proportions and </a:t>
            </a:r>
            <a:r>
              <a:rPr lang="sv-SE" dirty="0" err="1" smtClean="0"/>
              <a:t>if</a:t>
            </a:r>
            <a:r>
              <a:rPr lang="sv-SE" dirty="0" smtClean="0"/>
              <a:t> the </a:t>
            </a:r>
            <a:r>
              <a:rPr lang="sv-SE" dirty="0" err="1" smtClean="0"/>
              <a:t>surface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convex</a:t>
            </a:r>
            <a:r>
              <a:rPr lang="sv-SE" dirty="0" smtClean="0"/>
              <a:t> or </a:t>
            </a:r>
            <a:r>
              <a:rPr lang="sv-SE" dirty="0" err="1" smtClean="0"/>
              <a:t>concave</a:t>
            </a:r>
            <a:r>
              <a:rPr lang="sv-SE" dirty="0" smtClean="0"/>
              <a:t>. </a:t>
            </a:r>
            <a:r>
              <a:rPr lang="sv-SE" dirty="0" err="1" smtClean="0"/>
              <a:t>Work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the </a:t>
            </a:r>
            <a:r>
              <a:rPr lang="sv-SE" dirty="0" err="1" smtClean="0"/>
              <a:t>sculpture</a:t>
            </a:r>
            <a:r>
              <a:rPr lang="sv-SE" dirty="0" smtClean="0"/>
              <a:t> </a:t>
            </a:r>
            <a:r>
              <a:rPr lang="sv-SE" dirty="0" err="1" smtClean="0"/>
              <a:t>upright</a:t>
            </a:r>
            <a:r>
              <a:rPr lang="sv-SE" dirty="0" smtClean="0"/>
              <a:t>.</a:t>
            </a:r>
          </a:p>
          <a:p>
            <a:r>
              <a:rPr lang="sv-SE" dirty="0" smtClean="0"/>
              <a:t>If </a:t>
            </a:r>
            <a:r>
              <a:rPr lang="sv-SE" dirty="0" err="1" smtClean="0"/>
              <a:t>you</a:t>
            </a:r>
            <a:r>
              <a:rPr lang="sv-SE" dirty="0" smtClean="0"/>
              <a:t> </a:t>
            </a:r>
            <a:r>
              <a:rPr lang="sv-SE" dirty="0" err="1" smtClean="0"/>
              <a:t>had</a:t>
            </a:r>
            <a:r>
              <a:rPr lang="sv-SE" dirty="0" smtClean="0"/>
              <a:t> to </a:t>
            </a:r>
            <a:r>
              <a:rPr lang="sv-SE" dirty="0" err="1" smtClean="0"/>
              <a:t>work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 err="1" smtClean="0"/>
              <a:t>your</a:t>
            </a:r>
            <a:r>
              <a:rPr lang="sv-SE" dirty="0" smtClean="0"/>
              <a:t> </a:t>
            </a:r>
            <a:r>
              <a:rPr lang="sv-SE" dirty="0" err="1" smtClean="0"/>
              <a:t>sculpture</a:t>
            </a:r>
            <a:r>
              <a:rPr lang="sv-SE" dirty="0" smtClean="0"/>
              <a:t> </a:t>
            </a:r>
            <a:r>
              <a:rPr lang="sv-SE" dirty="0" err="1" smtClean="0"/>
              <a:t>more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 err="1" smtClean="0"/>
              <a:t>anohter</a:t>
            </a:r>
            <a:r>
              <a:rPr lang="sv-SE" dirty="0" smtClean="0"/>
              <a:t> occasion </a:t>
            </a:r>
            <a:r>
              <a:rPr lang="sv-SE" dirty="0" err="1" smtClean="0"/>
              <a:t>you</a:t>
            </a:r>
            <a:r>
              <a:rPr lang="sv-SE" dirty="0" smtClean="0"/>
              <a:t> </a:t>
            </a:r>
            <a:r>
              <a:rPr lang="sv-SE" dirty="0" err="1" smtClean="0"/>
              <a:t>can</a:t>
            </a:r>
            <a:r>
              <a:rPr lang="sv-SE" dirty="0" smtClean="0"/>
              <a:t> save the </a:t>
            </a:r>
            <a:r>
              <a:rPr lang="sv-SE" dirty="0" err="1" smtClean="0"/>
              <a:t>sculpture</a:t>
            </a:r>
            <a:r>
              <a:rPr lang="sv-SE" dirty="0" smtClean="0"/>
              <a:t> in a plastic bag.</a:t>
            </a:r>
          </a:p>
          <a:p>
            <a:r>
              <a:rPr lang="sv-SE" dirty="0" smtClean="0"/>
              <a:t> Wrap a damp </a:t>
            </a:r>
            <a:r>
              <a:rPr lang="sv-SE" dirty="0" err="1" smtClean="0"/>
              <a:t>piece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 </a:t>
            </a:r>
            <a:r>
              <a:rPr lang="sv-SE" dirty="0" err="1" smtClean="0"/>
              <a:t>cotton</a:t>
            </a:r>
            <a:r>
              <a:rPr lang="sv-SE" dirty="0" smtClean="0"/>
              <a:t> </a:t>
            </a:r>
            <a:r>
              <a:rPr lang="sv-SE" dirty="0" err="1" smtClean="0"/>
              <a:t>fabric</a:t>
            </a:r>
            <a:r>
              <a:rPr lang="sv-SE" dirty="0" smtClean="0"/>
              <a:t> </a:t>
            </a:r>
            <a:r>
              <a:rPr lang="sv-SE" dirty="0" err="1" smtClean="0"/>
              <a:t>around</a:t>
            </a:r>
            <a:r>
              <a:rPr lang="sv-SE" dirty="0" smtClean="0"/>
              <a:t> the </a:t>
            </a:r>
            <a:r>
              <a:rPr lang="sv-SE" dirty="0" err="1" smtClean="0"/>
              <a:t>sculpture</a:t>
            </a:r>
            <a:r>
              <a:rPr lang="sv-SE" dirty="0" smtClean="0"/>
              <a:t>. </a:t>
            </a:r>
            <a:r>
              <a:rPr lang="sv-SE" dirty="0" err="1"/>
              <a:t>T</a:t>
            </a:r>
            <a:r>
              <a:rPr lang="sv-SE" dirty="0" err="1" smtClean="0"/>
              <a:t>ie</a:t>
            </a:r>
            <a:r>
              <a:rPr lang="sv-SE" dirty="0" smtClean="0"/>
              <a:t> the plastic bag  so it </a:t>
            </a:r>
            <a:r>
              <a:rPr lang="sv-SE" dirty="0" err="1" smtClean="0"/>
              <a:t>won´t</a:t>
            </a:r>
            <a:r>
              <a:rPr lang="sv-SE" dirty="0" smtClean="0"/>
              <a:t> </a:t>
            </a:r>
            <a:r>
              <a:rPr lang="sv-SE" dirty="0" err="1" smtClean="0"/>
              <a:t>dry</a:t>
            </a:r>
            <a:r>
              <a:rPr lang="sv-SE" dirty="0" smtClean="0"/>
              <a:t>. </a:t>
            </a:r>
            <a:r>
              <a:rPr lang="sv-SE" dirty="0" err="1" smtClean="0"/>
              <a:t>Don´t</a:t>
            </a:r>
            <a:r>
              <a:rPr lang="sv-SE" dirty="0" smtClean="0"/>
              <a:t> </a:t>
            </a:r>
            <a:r>
              <a:rPr lang="sv-SE" dirty="0" err="1" smtClean="0"/>
              <a:t>forget</a:t>
            </a:r>
            <a:r>
              <a:rPr lang="sv-SE" dirty="0" smtClean="0"/>
              <a:t> to </a:t>
            </a:r>
            <a:r>
              <a:rPr lang="sv-SE" dirty="0" err="1" smtClean="0"/>
              <a:t>write</a:t>
            </a:r>
            <a:r>
              <a:rPr lang="sv-SE" dirty="0" smtClean="0"/>
              <a:t> </a:t>
            </a:r>
            <a:r>
              <a:rPr lang="sv-SE" dirty="0" err="1" smtClean="0"/>
              <a:t>your</a:t>
            </a:r>
            <a:r>
              <a:rPr lang="sv-SE" dirty="0" smtClean="0"/>
              <a:t> </a:t>
            </a:r>
            <a:r>
              <a:rPr lang="sv-SE" dirty="0" err="1" smtClean="0"/>
              <a:t>name</a:t>
            </a:r>
            <a:r>
              <a:rPr lang="sv-SE" dirty="0" smtClean="0"/>
              <a:t> on the bag.</a:t>
            </a:r>
          </a:p>
          <a:p>
            <a:r>
              <a:rPr lang="sv-SE" dirty="0" err="1" smtClean="0"/>
              <a:t>Good</a:t>
            </a:r>
            <a:r>
              <a:rPr lang="sv-SE" dirty="0" smtClean="0"/>
              <a:t> look!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4997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3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8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6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2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2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0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1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7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1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92</Words>
  <Application>Microsoft Office PowerPoint</Application>
  <PresentationFormat>Bredbild</PresentationFormat>
  <Paragraphs>5</Paragraphs>
  <Slides>23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Office-tema</vt:lpstr>
      <vt:lpstr>How to make  a sculpture of a hand in clay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make  a sculpture of a hand in clay</dc:title>
  <dc:creator>Björn</dc:creator>
  <cp:lastModifiedBy>Björn</cp:lastModifiedBy>
  <cp:revision>7</cp:revision>
  <dcterms:created xsi:type="dcterms:W3CDTF">2014-12-13T15:48:47Z</dcterms:created>
  <dcterms:modified xsi:type="dcterms:W3CDTF">2014-12-13T16:21:04Z</dcterms:modified>
</cp:coreProperties>
</file>