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61" r:id="rId5"/>
    <p:sldId id="273" r:id="rId6"/>
    <p:sldId id="260" r:id="rId7"/>
    <p:sldId id="263" r:id="rId8"/>
    <p:sldId id="262" r:id="rId9"/>
    <p:sldId id="259" r:id="rId10"/>
    <p:sldId id="264" r:id="rId11"/>
    <p:sldId id="265" r:id="rId12"/>
    <p:sldId id="266" r:id="rId13"/>
    <p:sldId id="268" r:id="rId14"/>
    <p:sldId id="271" r:id="rId15"/>
    <p:sldId id="269" r:id="rId16"/>
    <p:sldId id="272" r:id="rId17"/>
    <p:sldId id="274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722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98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27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9152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735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0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3190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835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32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91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84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04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45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04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727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47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473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E519C46-69EF-4C0A-9763-40F0E79FA4A7}" type="datetimeFigureOut">
              <a:rPr lang="pl-PL" smtClean="0"/>
              <a:t>2014-11-21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EBEBAD6-57F8-4239-8157-7C9526E20B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5309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269" y="1264044"/>
            <a:ext cx="10862431" cy="297178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2014-2016</a:t>
            </a:r>
            <a:br>
              <a:rPr lang="pl-PL" sz="40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ZESPÓŁ  SZKÓŁ  W  RUDKACH - POLAND</a:t>
            </a:r>
            <a:br>
              <a:rPr lang="pl-PL" sz="4000" dirty="0" smtClean="0"/>
            </a:br>
            <a:r>
              <a:rPr lang="pl-PL" sz="3200" dirty="0" smtClean="0"/>
              <a:t>STUDENTS’   WORKS </a:t>
            </a:r>
            <a:br>
              <a:rPr lang="pl-PL" sz="3200" dirty="0" smtClean="0"/>
            </a:br>
            <a:r>
              <a:rPr lang="pl-PL" sz="3200" dirty="0" smtClean="0"/>
              <a:t> FOR  THE  LOGO  COMPETITION</a:t>
            </a:r>
            <a:endParaRPr lang="pl-PL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25" y="4689211"/>
            <a:ext cx="11191875" cy="1685925"/>
          </a:xfrm>
          <a:prstGeom prst="rect">
            <a:avLst/>
          </a:prstGeom>
        </p:spPr>
      </p:pic>
      <p:pic>
        <p:nvPicPr>
          <p:cNvPr id="1026" name="Picture 2" descr="http://www.prezydent.pl/download/gfx/prezydent/pl/defaultopisy/59/1/1/flaga_polsk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342" y="420260"/>
            <a:ext cx="1116104" cy="6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11" y="448927"/>
            <a:ext cx="2347012" cy="6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13" y="855242"/>
            <a:ext cx="5923383" cy="413418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2" y="855242"/>
            <a:ext cx="5807707" cy="41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4" y="850318"/>
            <a:ext cx="5636457" cy="38896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91" y="850318"/>
            <a:ext cx="5484741" cy="388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665765"/>
            <a:ext cx="5787930" cy="4103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1" y="665766"/>
            <a:ext cx="5847264" cy="41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3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7" y="1027906"/>
            <a:ext cx="5746682" cy="39275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56" y="1027906"/>
            <a:ext cx="5646228" cy="39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" y="929888"/>
            <a:ext cx="5714425" cy="40339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11" y="929886"/>
            <a:ext cx="5744960" cy="40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1027906"/>
            <a:ext cx="5691673" cy="40108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3" y="1034391"/>
            <a:ext cx="5339162" cy="400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9" y="910350"/>
            <a:ext cx="5845093" cy="4103931"/>
          </a:xfr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49" y="910350"/>
            <a:ext cx="5796195" cy="41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15" y="883864"/>
            <a:ext cx="6202838" cy="4351338"/>
          </a:xfrm>
        </p:spPr>
      </p:pic>
    </p:spTree>
    <p:extLst>
      <p:ext uri="{BB962C8B-B14F-4D97-AF65-F5344CB8AC3E}">
        <p14:creationId xmlns:p14="http://schemas.microsoft.com/office/powerpoint/2010/main" val="380450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566" y="5190565"/>
            <a:ext cx="7388893" cy="1506070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 smtClean="0"/>
              <a:t>1st place – ex aequo:</a:t>
            </a:r>
            <a:br>
              <a:rPr lang="pl-PL" sz="4400" b="1" dirty="0" smtClean="0"/>
            </a:br>
            <a:r>
              <a:rPr lang="pl-PL" sz="3200" b="1" dirty="0" smtClean="0"/>
              <a:t>DOMINIKA MROZOWSKA </a:t>
            </a:r>
            <a:br>
              <a:rPr lang="pl-PL" sz="3200" b="1" dirty="0" smtClean="0"/>
            </a:br>
            <a:r>
              <a:rPr lang="pl-PL" sz="3200" b="1" dirty="0" smtClean="0"/>
              <a:t>&amp; DOMONIKA BŁĘDZIŃSKA</a:t>
            </a:r>
            <a:endParaRPr lang="pl-PL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9" y="224517"/>
            <a:ext cx="4251637" cy="57463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31" y="224517"/>
            <a:ext cx="6894044" cy="479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4719920"/>
            <a:ext cx="5636138" cy="177501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/>
              <a:t>2nd place:</a:t>
            </a:r>
            <a:br>
              <a:rPr lang="pl-PL" sz="3200" b="1" dirty="0" smtClean="0"/>
            </a:br>
            <a:r>
              <a:rPr lang="pl-PL" sz="3200" b="1" dirty="0" smtClean="0"/>
              <a:t>WERONIKA KOZŁOWSKA</a:t>
            </a:r>
            <a:br>
              <a:rPr lang="pl-PL" sz="3200" b="1" dirty="0" smtClean="0"/>
            </a:br>
            <a:endParaRPr lang="pl-PL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463258"/>
            <a:ext cx="5695236" cy="392343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60" y="463259"/>
            <a:ext cx="5507999" cy="39234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42961" y="4719920"/>
            <a:ext cx="5507998" cy="1653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 smtClean="0"/>
              <a:t>3rd place</a:t>
            </a:r>
            <a:r>
              <a:rPr lang="pl-PL" sz="3200" dirty="0" smtClean="0"/>
              <a:t>:</a:t>
            </a:r>
          </a:p>
          <a:p>
            <a:pPr algn="ctr"/>
            <a:r>
              <a:rPr lang="pl-PL" sz="3200" b="1" dirty="0" smtClean="0"/>
              <a:t>KAROLINA WRONA</a:t>
            </a:r>
          </a:p>
        </p:txBody>
      </p:sp>
    </p:spTree>
    <p:extLst>
      <p:ext uri="{BB962C8B-B14F-4D97-AF65-F5344CB8AC3E}">
        <p14:creationId xmlns:p14="http://schemas.microsoft.com/office/powerpoint/2010/main" val="42422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539" y="103148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OTHER </a:t>
            </a:r>
            <a:r>
              <a:rPr lang="pl-PL" dirty="0" smtClean="0"/>
              <a:t>STUDENTS’ </a:t>
            </a:r>
            <a:r>
              <a:rPr lang="pl-PL" dirty="0" smtClean="0"/>
              <a:t>WORKS</a:t>
            </a:r>
            <a:endParaRPr lang="pl-PL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1" y="1846768"/>
            <a:ext cx="5886168" cy="4085058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38" y="1846768"/>
            <a:ext cx="5678981" cy="40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9" y="1214758"/>
            <a:ext cx="5702531" cy="4010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37" y="1211428"/>
            <a:ext cx="5758435" cy="40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9" y="709155"/>
            <a:ext cx="5881783" cy="4134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34" y="709155"/>
            <a:ext cx="5871063" cy="413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15" y="870950"/>
            <a:ext cx="5873337" cy="414008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3" y="870950"/>
            <a:ext cx="5797116" cy="41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05" y="570398"/>
            <a:ext cx="5939547" cy="414008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4" y="570398"/>
            <a:ext cx="5881912" cy="41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" y="374178"/>
            <a:ext cx="4455818" cy="59410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971706"/>
            <a:ext cx="6227329" cy="43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104</TotalTime>
  <Words>19</Words>
  <Application>Microsoft Office PowerPoint</Application>
  <PresentationFormat>Widescreen</PresentationFormat>
  <Paragraphs>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Corbel</vt:lpstr>
      <vt:lpstr>Depth</vt:lpstr>
      <vt:lpstr>2014-2016  ZESPÓŁ  SZKÓŁ  W  RUDKACH - POLAND STUDENTS’   WORKS   FOR  THE  LOGO  COMPETITION</vt:lpstr>
      <vt:lpstr>1st place – ex aequo: DOMINIKA MROZOWSKA  &amp; DOMONIKA BŁĘDZIŃSKA</vt:lpstr>
      <vt:lpstr>2nd place: WERONIKA KOZŁOWSKA </vt:lpstr>
      <vt:lpstr>OTHER STUDENTS’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ERASMUS+ 2014-2016 ZESPÓŁ SZKÓŁ W RUDKACH STUDENTS’ LOGO DESIGNS</dc:title>
  <dc:creator>Magdalena Mazur</dc:creator>
  <cp:lastModifiedBy>Magdalena Mazur</cp:lastModifiedBy>
  <cp:revision>43</cp:revision>
  <dcterms:created xsi:type="dcterms:W3CDTF">2014-11-20T20:14:11Z</dcterms:created>
  <dcterms:modified xsi:type="dcterms:W3CDTF">2014-11-21T19:49:22Z</dcterms:modified>
</cp:coreProperties>
</file>