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6C419980-BB29-45B3-95BC-0D8010748FAE}" type="datetimeFigureOut">
              <a:rPr lang="el-GR" smtClean="0"/>
              <a:pPr/>
              <a:t>19/11/2014</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A0EDA603-49F5-48CE-9D5F-C2B415EB96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6C419980-BB29-45B3-95BC-0D8010748FAE}" type="datetimeFigureOut">
              <a:rPr lang="el-GR" smtClean="0"/>
              <a:pPr/>
              <a:t>19/11/2014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6C419980-BB29-45B3-95BC-0D8010748FAE}"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0EDA603-49F5-48CE-9D5F-C2B415EB963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C419980-BB29-45B3-95BC-0D8010748FAE}" type="datetimeFigureOut">
              <a:rPr lang="el-GR" smtClean="0"/>
              <a:pPr/>
              <a:t>19/11/2014</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A0EDA603-49F5-48CE-9D5F-C2B415EB963A}"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C419980-BB29-45B3-95BC-0D8010748FAE}" type="datetimeFigureOut">
              <a:rPr lang="el-GR" smtClean="0"/>
              <a:pPr/>
              <a:t>19/11/2014</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EDA603-49F5-48CE-9D5F-C2B415EB963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el.wikipedia.org/wiki/1821" TargetMode="External"/><Relationship Id="rId2" Type="http://schemas.openxmlformats.org/officeDocument/2006/relationships/hyperlink" Target="http://el.wikipedia.org/wiki/%CE%9C%CE%BF%CE%BD%CE%AE_%CE%95%CF%83%CF%86%CE%B9%CE%B3%CE%BC%CE%AD%CE%BD%CE%BF%CF%85" TargetMode="Externa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hyperlink" Target="http://el.wikipedia.org/w/index.php?title=%CE%9A%CE%B1%CF%81%CE%B4%CE%B9%CE%B1%CE%BA%CF%8C_%CE%B5%CF%80%CE%B5%CE%B9%CF%83%CF%8C%CE%B4%CE%B9%CE%BF&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7200" dirty="0" smtClean="0"/>
              <a:t>Εμμανουήλ Παπάς</a:t>
            </a:r>
            <a:endParaRPr lang="el-GR" sz="7200" dirty="0"/>
          </a:p>
        </p:txBody>
      </p:sp>
      <p:sp>
        <p:nvSpPr>
          <p:cNvPr id="3" name="2 - Υπότιτλος"/>
          <p:cNvSpPr>
            <a:spLocks noGrp="1"/>
          </p:cNvSpPr>
          <p:nvPr>
            <p:ph type="subTitle" idx="1"/>
          </p:nvPr>
        </p:nvSpPr>
        <p:spPr>
          <a:xfrm>
            <a:off x="428596" y="3611607"/>
            <a:ext cx="8029604" cy="1199704"/>
          </a:xfrm>
        </p:spPr>
        <p:txBody>
          <a:bodyPr>
            <a:normAutofit lnSpcReduction="10000"/>
          </a:bodyPr>
          <a:lstStyle/>
          <a:p>
            <a:pPr algn="l"/>
            <a:r>
              <a:rPr lang="el-GR" sz="3600" dirty="0" smtClean="0"/>
              <a:t>Δημοτικό σχολείο </a:t>
            </a:r>
            <a:r>
              <a:rPr lang="el-GR" sz="3600" dirty="0" err="1" smtClean="0"/>
              <a:t>Βαμβακοφύτου</a:t>
            </a:r>
            <a:endParaRPr lang="el-GR" sz="3600" dirty="0" smtClean="0"/>
          </a:p>
          <a:p>
            <a:pPr algn="l"/>
            <a:r>
              <a:rPr lang="el-GR" sz="3600" dirty="0" err="1" smtClean="0"/>
              <a:t>Στ΄τάξη</a:t>
            </a:r>
            <a:endParaRPr lang="el-GR" sz="3600"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2536" y="260648"/>
            <a:ext cx="3008313" cy="1162050"/>
          </a:xfrm>
        </p:spPr>
        <p:txBody>
          <a:bodyPr>
            <a:normAutofit/>
          </a:bodyPr>
          <a:lstStyle/>
          <a:p>
            <a:r>
              <a:rPr lang="el-GR" sz="2800" dirty="0" smtClean="0"/>
              <a:t>Μουσείο</a:t>
            </a:r>
            <a:endParaRPr lang="el-GR" sz="2800" dirty="0"/>
          </a:p>
        </p:txBody>
      </p:sp>
      <p:sp>
        <p:nvSpPr>
          <p:cNvPr id="7" name="6 - Θέση κειμένου"/>
          <p:cNvSpPr>
            <a:spLocks noGrp="1"/>
          </p:cNvSpPr>
          <p:nvPr>
            <p:ph type="body" idx="2"/>
          </p:nvPr>
        </p:nvSpPr>
        <p:spPr>
          <a:xfrm>
            <a:off x="4716016" y="2852936"/>
            <a:ext cx="3974592" cy="914400"/>
          </a:xfrm>
        </p:spPr>
        <p:txBody>
          <a:bodyPr>
            <a:noAutofit/>
          </a:bodyPr>
          <a:lstStyle/>
          <a:p>
            <a:r>
              <a:rPr lang="el-GR" sz="1200" dirty="0"/>
              <a:t>Το μουσείο δημιουργήθηκε στο χωριό </a:t>
            </a:r>
            <a:r>
              <a:rPr lang="el-GR" sz="1200" dirty="0" smtClean="0"/>
              <a:t>Εμμανουήλ. </a:t>
            </a:r>
            <a:r>
              <a:rPr lang="el-GR" sz="1200" dirty="0"/>
              <a:t>Εγκαινιάστηκε το 2003. Σκοπός της ίδρυσης του μουσείου είναι να προβάλλει τη δράση και την προσφορά του Εμμανουήλ Παπά στην επανάσταση του 1821, και παράλληλα να παρουσιάσει στους επισκέπτες τα κυριότερα γεγονότα της επανάστασης με τους πρωταγωνιστές τους.</a:t>
            </a:r>
          </a:p>
          <a:p>
            <a:endParaRPr lang="el-GR" sz="1200" dirty="0"/>
          </a:p>
        </p:txBody>
      </p:sp>
      <p:pic>
        <p:nvPicPr>
          <p:cNvPr id="8" name="7 - Θέση περιεχομένου" descr="αρχείο λήψης.jpg"/>
          <p:cNvPicPr>
            <a:picLocks noGrp="1" noChangeAspect="1"/>
          </p:cNvPicPr>
          <p:nvPr>
            <p:ph sz="half" idx="1"/>
          </p:nvPr>
        </p:nvPicPr>
        <p:blipFill>
          <a:blip r:embed="rId2" cstate="print"/>
          <a:stretch>
            <a:fillRect/>
          </a:stretch>
        </p:blipFill>
        <p:spPr>
          <a:xfrm>
            <a:off x="1115616" y="1628800"/>
            <a:ext cx="2852638" cy="3803517"/>
          </a:xfrm>
          <a:effectLst>
            <a:softEdge rad="317500"/>
          </a:effectLst>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Θέση περιεχομένου" descr="ΘΟΥΡΙΟΝ ΕΜΜ. ΠΑΠΑ.jpg"/>
          <p:cNvPicPr>
            <a:picLocks noGrp="1" noChangeAspect="1"/>
          </p:cNvPicPr>
          <p:nvPr>
            <p:ph sz="half" idx="1"/>
          </p:nvPr>
        </p:nvPicPr>
        <p:blipFill>
          <a:blip r:embed="rId2" cstate="print"/>
          <a:stretch>
            <a:fillRect/>
          </a:stretch>
        </p:blipFill>
        <p:spPr>
          <a:xfrm>
            <a:off x="971600" y="1484784"/>
            <a:ext cx="3134296" cy="4940762"/>
          </a:xfrm>
        </p:spPr>
      </p:pic>
      <p:pic>
        <p:nvPicPr>
          <p:cNvPr id="14" name="13 - Θέση περιεχομένου" descr="γραμματοσημο.jpg"/>
          <p:cNvPicPr>
            <a:picLocks noGrp="1" noChangeAspect="1"/>
          </p:cNvPicPr>
          <p:nvPr>
            <p:ph sz="half" idx="2"/>
          </p:nvPr>
        </p:nvPicPr>
        <p:blipFill>
          <a:blip r:embed="rId3" cstate="print"/>
          <a:stretch>
            <a:fillRect/>
          </a:stretch>
        </p:blipFill>
        <p:spPr>
          <a:xfrm>
            <a:off x="5220072" y="2564904"/>
            <a:ext cx="2121743" cy="2970440"/>
          </a:xfrm>
        </p:spPr>
      </p:pic>
      <p:sp>
        <p:nvSpPr>
          <p:cNvPr id="10" name="9 - Τίτλος"/>
          <p:cNvSpPr>
            <a:spLocks noGrp="1"/>
          </p:cNvSpPr>
          <p:nvPr>
            <p:ph type="title"/>
          </p:nvPr>
        </p:nvSpPr>
        <p:spPr/>
        <p:txBody>
          <a:bodyPr>
            <a:normAutofit fontScale="90000"/>
          </a:bodyPr>
          <a:lstStyle/>
          <a:p>
            <a:r>
              <a:rPr lang="el-GR" dirty="0" smtClean="0"/>
              <a:t>Ο θούριος του Εμμανουήλ Παπά και γραμματόσημο μ’ αυτόν</a:t>
            </a:r>
            <a:endParaRPr lang="el-GR"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971600" y="260648"/>
            <a:ext cx="3008313" cy="1162050"/>
          </a:xfrm>
        </p:spPr>
        <p:txBody>
          <a:bodyPr>
            <a:normAutofit/>
          </a:bodyPr>
          <a:lstStyle/>
          <a:p>
            <a:r>
              <a:rPr lang="el-GR" sz="2400" dirty="0" smtClean="0"/>
              <a:t>Το τέλος του Εμμανουήλ Παπά</a:t>
            </a:r>
            <a:endParaRPr lang="el-GR" sz="2400" dirty="0"/>
          </a:p>
        </p:txBody>
      </p:sp>
      <p:sp>
        <p:nvSpPr>
          <p:cNvPr id="7" name="6 - Θέση κειμένου"/>
          <p:cNvSpPr>
            <a:spLocks noGrp="1"/>
          </p:cNvSpPr>
          <p:nvPr>
            <p:ph type="body" idx="2"/>
          </p:nvPr>
        </p:nvSpPr>
        <p:spPr>
          <a:xfrm>
            <a:off x="467544" y="1700808"/>
            <a:ext cx="3034680" cy="4641379"/>
          </a:xfrm>
          <a:solidFill>
            <a:schemeClr val="bg1"/>
          </a:solidFill>
        </p:spPr>
        <p:txBody>
          <a:bodyPr>
            <a:normAutofit fontScale="77500" lnSpcReduction="20000"/>
          </a:bodyPr>
          <a:lstStyle/>
          <a:p>
            <a:r>
              <a:rPr lang="el-GR" sz="2400" dirty="0">
                <a:solidFill>
                  <a:schemeClr val="tx1">
                    <a:lumMod val="95000"/>
                    <a:lumOff val="5000"/>
                  </a:schemeClr>
                </a:solidFill>
              </a:rPr>
              <a:t>Στην πορεία του ταξιδιού από τη </a:t>
            </a:r>
            <a:r>
              <a:rPr lang="el-GR" sz="2400" dirty="0">
                <a:solidFill>
                  <a:schemeClr val="tx1">
                    <a:lumMod val="95000"/>
                    <a:lumOff val="5000"/>
                  </a:schemeClr>
                </a:solidFill>
                <a:hlinkClick r:id="rId2" tooltip="Μονή Εσφιγμένου"/>
              </a:rPr>
              <a:t>Μονή Εσφιγμένου</a:t>
            </a:r>
            <a:r>
              <a:rPr lang="el-GR" sz="2400" dirty="0">
                <a:solidFill>
                  <a:schemeClr val="tx1">
                    <a:lumMod val="95000"/>
                    <a:lumOff val="5000"/>
                  </a:schemeClr>
                </a:solidFill>
              </a:rPr>
              <a:t> προς το νησί το </a:t>
            </a:r>
            <a:r>
              <a:rPr lang="el-GR" sz="2400" dirty="0">
                <a:solidFill>
                  <a:schemeClr val="tx1">
                    <a:lumMod val="95000"/>
                    <a:lumOff val="5000"/>
                  </a:schemeClr>
                </a:solidFill>
                <a:hlinkClick r:id="rId3" tooltip="1821"/>
              </a:rPr>
              <a:t>1821</a:t>
            </a:r>
            <a:r>
              <a:rPr lang="el-GR" sz="2400" dirty="0">
                <a:solidFill>
                  <a:schemeClr val="tx1">
                    <a:lumMod val="95000"/>
                    <a:lumOff val="5000"/>
                  </a:schemeClr>
                </a:solidFill>
              </a:rPr>
              <a:t>, εξαντλημένος από τον μακραίωνο αγώνα και τις κακουχίες, υπέστη </a:t>
            </a:r>
            <a:r>
              <a:rPr lang="el-GR" sz="2400" dirty="0">
                <a:solidFill>
                  <a:schemeClr val="tx1">
                    <a:lumMod val="95000"/>
                    <a:lumOff val="5000"/>
                  </a:schemeClr>
                </a:solidFill>
                <a:hlinkClick r:id="rId4" tooltip="Καρδιακό επεισόδιο (δεν έχει γραφτεί ακόμα)"/>
              </a:rPr>
              <a:t>καρδιακό επεισόδιο</a:t>
            </a:r>
            <a:r>
              <a:rPr lang="el-GR" sz="2400" dirty="0">
                <a:solidFill>
                  <a:schemeClr val="tx1">
                    <a:lumMod val="95000"/>
                    <a:lumOff val="5000"/>
                  </a:schemeClr>
                </a:solidFill>
              </a:rPr>
              <a:t> και πέθανε.</a:t>
            </a:r>
          </a:p>
          <a:p>
            <a:r>
              <a:rPr lang="el-GR" sz="2400" dirty="0">
                <a:solidFill>
                  <a:schemeClr val="tx1">
                    <a:lumMod val="95000"/>
                    <a:lumOff val="5000"/>
                  </a:schemeClr>
                </a:solidFill>
              </a:rPr>
              <a:t>Προς τιμήν του, ο δήμος στον οποίο ανήκει και ο τόπος καταγωγής του πήρε το όνομά του.</a:t>
            </a:r>
          </a:p>
          <a:p>
            <a:r>
              <a:rPr lang="el-GR" dirty="0" smtClean="0"/>
              <a:t/>
            </a:r>
            <a:br>
              <a:rPr lang="el-GR" dirty="0" smtClean="0"/>
            </a:br>
            <a:endParaRPr lang="el-GR" dirty="0"/>
          </a:p>
        </p:txBody>
      </p:sp>
      <p:pic>
        <p:nvPicPr>
          <p:cNvPr id="8" name="7 - Θέση περιεχομένου" descr="si6.jpgΠροτομή του Εμμανουήλ Παπά στη γενέτειρά του.jpg"/>
          <p:cNvPicPr>
            <a:picLocks noGrp="1" noChangeAspect="1"/>
          </p:cNvPicPr>
          <p:nvPr>
            <p:ph sz="half" idx="1"/>
          </p:nvPr>
        </p:nvPicPr>
        <p:blipFill>
          <a:blip r:embed="rId5" cstate="print"/>
          <a:stretch>
            <a:fillRect/>
          </a:stretch>
        </p:blipFill>
        <p:spPr>
          <a:xfrm>
            <a:off x="5004048" y="1556792"/>
            <a:ext cx="2808312" cy="3623628"/>
          </a:xfrm>
          <a:scene3d>
            <a:camera prst="perspectiveHeroicExtremeLeftFacing"/>
            <a:lightRig rig="threePt" dir="t"/>
          </a:scene3d>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101020EMM-PAPAS.jpg----.jpg"/>
          <p:cNvPicPr>
            <a:picLocks noGrp="1" noChangeAspect="1"/>
          </p:cNvPicPr>
          <p:nvPr>
            <p:ph idx="1"/>
          </p:nvPr>
        </p:nvPicPr>
        <p:blipFill>
          <a:blip r:embed="rId2" cstate="print"/>
          <a:stretch>
            <a:fillRect/>
          </a:stretch>
        </p:blipFill>
        <p:spPr>
          <a:xfrm>
            <a:off x="2915816" y="1556792"/>
            <a:ext cx="3514091" cy="3988494"/>
          </a:xfrm>
          <a:effectLst>
            <a:outerShdw blurRad="50800" dist="38100" dir="2700000" algn="tl" rotWithShape="0">
              <a:prstClr val="black">
                <a:alpha val="40000"/>
              </a:prstClr>
            </a:outerShdw>
            <a:reflection blurRad="6350" stA="50000" endA="300" endPos="90000" dir="5400000" sy="-100000" algn="bl" rotWithShape="0"/>
          </a:effectLst>
          <a:scene3d>
            <a:camera prst="perspectiveLeft"/>
            <a:lightRig rig="threePt" dir="t"/>
          </a:scene3d>
          <a:sp3d>
            <a:bevelT prst="relaxedInset"/>
          </a:sp3d>
        </p:spPr>
      </p:pic>
      <p:sp>
        <p:nvSpPr>
          <p:cNvPr id="2" name="1 - Τίτλος"/>
          <p:cNvSpPr>
            <a:spLocks noGrp="1"/>
          </p:cNvSpPr>
          <p:nvPr>
            <p:ph type="title"/>
          </p:nvPr>
        </p:nvSpPr>
        <p:spPr/>
        <p:txBody>
          <a:bodyPr>
            <a:normAutofit/>
          </a:bodyPr>
          <a:lstStyle/>
          <a:p>
            <a:r>
              <a:rPr lang="el-GR" dirty="0" smtClean="0"/>
              <a:t>Ο Εμμανουήλ Παπάς</a:t>
            </a:r>
            <a:endParaRPr lang="el-GR"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76672"/>
            <a:ext cx="3008313" cy="1162050"/>
          </a:xfrm>
        </p:spPr>
        <p:txBody>
          <a:bodyPr>
            <a:noAutofit/>
          </a:bodyPr>
          <a:lstStyle/>
          <a:p>
            <a:r>
              <a:rPr lang="el-GR" sz="3200" dirty="0" smtClean="0"/>
              <a:t>Το άγαλμα του Εμμανουήλ  Παπά</a:t>
            </a:r>
            <a:endParaRPr lang="el-GR" sz="3200" dirty="0"/>
          </a:p>
        </p:txBody>
      </p:sp>
      <p:sp>
        <p:nvSpPr>
          <p:cNvPr id="4" name="3 - Θέση κειμένου"/>
          <p:cNvSpPr>
            <a:spLocks noGrp="1"/>
          </p:cNvSpPr>
          <p:nvPr>
            <p:ph type="body" idx="2"/>
          </p:nvPr>
        </p:nvSpPr>
        <p:spPr>
          <a:xfrm>
            <a:off x="395536" y="2636912"/>
            <a:ext cx="3008313" cy="4691063"/>
          </a:xfrm>
        </p:spPr>
        <p:txBody>
          <a:bodyPr/>
          <a:lstStyle/>
          <a:p>
            <a:r>
              <a:rPr lang="el-GR" sz="2400" dirty="0" smtClean="0"/>
              <a:t>Το άγαλμά του βρίσκεται στην κεντρική πλατεία της πόλης μας (Πλατεία Ελευθερίας) το οποίο ανεγέρθη κατά το έτος 1965</a:t>
            </a:r>
          </a:p>
          <a:p>
            <a:endParaRPr lang="el-GR" dirty="0"/>
          </a:p>
        </p:txBody>
      </p:sp>
      <p:pic>
        <p:nvPicPr>
          <p:cNvPr id="5" name="4 - Θέση περιεχομένου" descr="Άγαλμα του Εμμανουήλ Παππά, στην πλατεία Ελευθερίας στις Σέρρες..JPG"/>
          <p:cNvPicPr>
            <a:picLocks noGrp="1" noChangeAspect="1"/>
          </p:cNvPicPr>
          <p:nvPr>
            <p:ph sz="half" idx="1"/>
          </p:nvPr>
        </p:nvPicPr>
        <p:blipFill>
          <a:blip r:embed="rId2" cstate="print"/>
          <a:stretch>
            <a:fillRect/>
          </a:stretch>
        </p:blipFill>
        <p:spPr>
          <a:xfrm>
            <a:off x="4788024" y="1268760"/>
            <a:ext cx="2952328" cy="3936437"/>
          </a:xfrm>
          <a:scene3d>
            <a:camera prst="obliqueBottomRight"/>
            <a:lightRig rig="threePt" dir="t"/>
          </a:scene3d>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Η επιτύμβια πλάκα του Εμμαουήλ Παπά στη Υδρα.jpg"/>
          <p:cNvPicPr>
            <a:picLocks noGrp="1" noChangeAspect="1"/>
          </p:cNvPicPr>
          <p:nvPr>
            <p:ph idx="1"/>
          </p:nvPr>
        </p:nvPicPr>
        <p:blipFill>
          <a:blip r:embed="rId2" cstate="print"/>
          <a:stretch>
            <a:fillRect/>
          </a:stretch>
        </p:blipFill>
        <p:spPr>
          <a:xfrm>
            <a:off x="2309019" y="1481138"/>
            <a:ext cx="4525962" cy="4525962"/>
          </a:xfrm>
        </p:spPr>
      </p:pic>
      <p:sp>
        <p:nvSpPr>
          <p:cNvPr id="2" name="1 - Τίτλος"/>
          <p:cNvSpPr>
            <a:spLocks noGrp="1"/>
          </p:cNvSpPr>
          <p:nvPr>
            <p:ph type="title"/>
          </p:nvPr>
        </p:nvSpPr>
        <p:spPr/>
        <p:txBody>
          <a:bodyPr>
            <a:normAutofit fontScale="90000"/>
          </a:bodyPr>
          <a:lstStyle/>
          <a:p>
            <a:r>
              <a:rPr lang="el-GR" dirty="0" smtClean="0"/>
              <a:t>Η επιτύμβια πλάκα του Εμμανουήλ Παπά</a:t>
            </a:r>
            <a:endParaRPr lang="el-GR"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χειρογραφο Εμμ Παπα.jpg"/>
          <p:cNvPicPr>
            <a:picLocks noGrp="1" noChangeAspect="1"/>
          </p:cNvPicPr>
          <p:nvPr>
            <p:ph idx="1"/>
          </p:nvPr>
        </p:nvPicPr>
        <p:blipFill>
          <a:blip r:embed="rId2" cstate="print"/>
          <a:stretch>
            <a:fillRect/>
          </a:stretch>
        </p:blipFill>
        <p:spPr>
          <a:xfrm>
            <a:off x="2771800" y="1556792"/>
            <a:ext cx="3376960" cy="4467978"/>
          </a:xfrm>
        </p:spPr>
      </p:pic>
      <p:sp>
        <p:nvSpPr>
          <p:cNvPr id="5" name="4 - Τίτλος"/>
          <p:cNvSpPr>
            <a:spLocks noGrp="1"/>
          </p:cNvSpPr>
          <p:nvPr>
            <p:ph type="title"/>
          </p:nvPr>
        </p:nvSpPr>
        <p:spPr/>
        <p:txBody>
          <a:bodyPr>
            <a:normAutofit fontScale="90000"/>
          </a:bodyPr>
          <a:lstStyle/>
          <a:p>
            <a:r>
              <a:rPr lang="el-GR" dirty="0" smtClean="0"/>
              <a:t>Το χειρόγραφο του Εμμανουήλ Παπά</a:t>
            </a:r>
            <a:endParaRPr lang="el-GR"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7584" y="260648"/>
            <a:ext cx="7481776" cy="457200"/>
          </a:xfrm>
        </p:spPr>
        <p:txBody>
          <a:bodyPr>
            <a:noAutofit/>
          </a:bodyPr>
          <a:lstStyle/>
          <a:p>
            <a:r>
              <a:rPr lang="el-GR" sz="2800" dirty="0" smtClean="0"/>
              <a:t>Η οικογένεια του Εμμανουήλ Παπά</a:t>
            </a:r>
            <a:endParaRPr lang="el-GR" sz="2800" dirty="0"/>
          </a:p>
        </p:txBody>
      </p:sp>
      <p:sp>
        <p:nvSpPr>
          <p:cNvPr id="6" name="5 - Θέση κειμένου"/>
          <p:cNvSpPr>
            <a:spLocks noGrp="1"/>
          </p:cNvSpPr>
          <p:nvPr>
            <p:ph type="body" idx="2"/>
          </p:nvPr>
        </p:nvSpPr>
        <p:spPr>
          <a:xfrm>
            <a:off x="539552" y="2166937"/>
            <a:ext cx="3008313" cy="4691063"/>
          </a:xfrm>
        </p:spPr>
        <p:txBody>
          <a:bodyPr>
            <a:normAutofit/>
          </a:bodyPr>
          <a:lstStyle/>
          <a:p>
            <a:r>
              <a:rPr lang="el-GR" sz="2400" dirty="0" smtClean="0"/>
              <a:t>Ο Εμμανουήλ Παπάς είχε έντεκα παιδιά. Η διπλανή εικόνα δείχνει ιδιόχειρο του Παπά με τις ημερομηνίες γέννησης των παιδιών του.</a:t>
            </a:r>
            <a:endParaRPr lang="el-GR" sz="2400" dirty="0"/>
          </a:p>
        </p:txBody>
      </p:sp>
      <p:pic>
        <p:nvPicPr>
          <p:cNvPr id="7" name="6 - Θέση περιεχομένου" descr="ιδιοχειρο σημειωμα του Εμμ. παπα με τις ημερομηνιες γεννησης των παιδιων του.JPG"/>
          <p:cNvPicPr>
            <a:picLocks noGrp="1" noChangeAspect="1"/>
          </p:cNvPicPr>
          <p:nvPr>
            <p:ph sz="half" idx="1"/>
          </p:nvPr>
        </p:nvPicPr>
        <p:blipFill>
          <a:blip r:embed="rId2" cstate="print"/>
          <a:stretch>
            <a:fillRect/>
          </a:stretch>
        </p:blipFill>
        <p:spPr>
          <a:xfrm>
            <a:off x="4283968" y="1340768"/>
            <a:ext cx="4191000" cy="4413504"/>
          </a:xfr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Κωνσταντίνος Εμμανουήλ Παπάς γιοσ του.jpg"/>
          <p:cNvPicPr>
            <a:picLocks noGrp="1" noChangeAspect="1"/>
          </p:cNvPicPr>
          <p:nvPr>
            <p:ph idx="1"/>
          </p:nvPr>
        </p:nvPicPr>
        <p:blipFill>
          <a:blip r:embed="rId2" cstate="print"/>
          <a:stretch>
            <a:fillRect/>
          </a:stretch>
        </p:blipFill>
        <p:spPr>
          <a:xfrm>
            <a:off x="3368286" y="1481138"/>
            <a:ext cx="2407427" cy="4525962"/>
          </a:xfrm>
        </p:spPr>
      </p:pic>
      <p:sp>
        <p:nvSpPr>
          <p:cNvPr id="5" name="4 - Τίτλος"/>
          <p:cNvSpPr>
            <a:spLocks noGrp="1"/>
          </p:cNvSpPr>
          <p:nvPr>
            <p:ph type="title"/>
          </p:nvPr>
        </p:nvSpPr>
        <p:spPr/>
        <p:txBody>
          <a:bodyPr>
            <a:normAutofit fontScale="90000"/>
          </a:bodyPr>
          <a:lstStyle/>
          <a:p>
            <a:r>
              <a:rPr lang="el-GR" dirty="0" smtClean="0"/>
              <a:t>Ο γιός του Εμμανουήλ Παπά, Κωνσταντίνος</a:t>
            </a:r>
            <a:endParaRPr lang="el-GR"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Η κατοικία του Εμμανουήλ Παπάα.jpg"/>
          <p:cNvPicPr>
            <a:picLocks noGrp="1" noChangeAspect="1"/>
          </p:cNvPicPr>
          <p:nvPr>
            <p:ph idx="1"/>
          </p:nvPr>
        </p:nvPicPr>
        <p:blipFill>
          <a:blip r:embed="rId2" cstate="print"/>
          <a:stretch>
            <a:fillRect/>
          </a:stretch>
        </p:blipFill>
        <p:spPr>
          <a:xfrm>
            <a:off x="2339752" y="2276872"/>
            <a:ext cx="5176846" cy="2895798"/>
          </a:xfrm>
        </p:spPr>
      </p:pic>
      <p:sp>
        <p:nvSpPr>
          <p:cNvPr id="2" name="1 - Τίτλος"/>
          <p:cNvSpPr>
            <a:spLocks noGrp="1"/>
          </p:cNvSpPr>
          <p:nvPr>
            <p:ph type="title"/>
          </p:nvPr>
        </p:nvSpPr>
        <p:spPr/>
        <p:txBody>
          <a:bodyPr>
            <a:normAutofit fontScale="90000"/>
          </a:bodyPr>
          <a:lstStyle/>
          <a:p>
            <a:r>
              <a:rPr lang="el-GR" dirty="0" smtClean="0"/>
              <a:t>Η κατοικία του Εμμανουήλ Παπά</a:t>
            </a:r>
            <a:endParaRPr lang="el-GR"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79.800.jpg"/>
          <p:cNvPicPr>
            <a:picLocks noGrp="1" noChangeAspect="1"/>
          </p:cNvPicPr>
          <p:nvPr>
            <p:ph sz="half" idx="1"/>
          </p:nvPr>
        </p:nvPicPr>
        <p:blipFill>
          <a:blip r:embed="rId2" cstate="print"/>
          <a:stretch>
            <a:fillRect/>
          </a:stretch>
        </p:blipFill>
        <p:spPr>
          <a:xfrm>
            <a:off x="457200" y="2383615"/>
            <a:ext cx="4038600" cy="2721007"/>
          </a:xfrm>
        </p:spPr>
      </p:pic>
      <p:pic>
        <p:nvPicPr>
          <p:cNvPr id="8" name="7 - Θέση περιεχομένου" descr="80.800.jpg"/>
          <p:cNvPicPr>
            <a:picLocks noGrp="1" noChangeAspect="1"/>
          </p:cNvPicPr>
          <p:nvPr>
            <p:ph sz="half" idx="2"/>
          </p:nvPr>
        </p:nvPicPr>
        <p:blipFill>
          <a:blip r:embed="rId3" cstate="print"/>
          <a:stretch>
            <a:fillRect/>
          </a:stretch>
        </p:blipFill>
        <p:spPr>
          <a:xfrm>
            <a:off x="4648200" y="2391188"/>
            <a:ext cx="4038600" cy="2705862"/>
          </a:xfrm>
        </p:spPr>
      </p:pic>
      <p:sp>
        <p:nvSpPr>
          <p:cNvPr id="4" name="3 - Τίτλος"/>
          <p:cNvSpPr>
            <a:spLocks noGrp="1"/>
          </p:cNvSpPr>
          <p:nvPr>
            <p:ph type="title"/>
          </p:nvPr>
        </p:nvSpPr>
        <p:spPr/>
        <p:txBody>
          <a:bodyPr>
            <a:normAutofit fontScale="90000"/>
          </a:bodyPr>
          <a:lstStyle/>
          <a:p>
            <a:r>
              <a:rPr lang="el-GR" dirty="0" smtClean="0"/>
              <a:t>Το μουσείο του Εμμανουήλ Παπά</a:t>
            </a:r>
            <a:endParaRPr lang="el-GR"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TotalTime>
  <Words>162</Words>
  <Application>Microsoft Office PowerPoint</Application>
  <PresentationFormat>Προβολή στην οθόνη (4:3)</PresentationFormat>
  <Paragraphs>20</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Συγκέντρωση</vt:lpstr>
      <vt:lpstr>Εμμανουήλ Παπάς</vt:lpstr>
      <vt:lpstr>Ο Εμμανουήλ Παπάς</vt:lpstr>
      <vt:lpstr>Το άγαλμα του Εμμανουήλ  Παπά</vt:lpstr>
      <vt:lpstr>Η επιτύμβια πλάκα του Εμμανουήλ Παπά</vt:lpstr>
      <vt:lpstr>Το χειρόγραφο του Εμμανουήλ Παπά</vt:lpstr>
      <vt:lpstr>Η οικογένεια του Εμμανουήλ Παπά</vt:lpstr>
      <vt:lpstr>Ο γιός του Εμμανουήλ Παπά, Κωνσταντίνος</vt:lpstr>
      <vt:lpstr>Η κατοικία του Εμμανουήλ Παπά</vt:lpstr>
      <vt:lpstr>Το μουσείο του Εμμανουήλ Παπά</vt:lpstr>
      <vt:lpstr>Μουσείο</vt:lpstr>
      <vt:lpstr>Ο θούριος του Εμμανουήλ Παπά και γραμματόσημο μ’ αυτόν</vt:lpstr>
      <vt:lpstr>Το τέλος του Εμμανουήλ Παπά</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Εμμανουήλ Παπάς</dc:title>
  <dc:creator>user</dc:creator>
  <cp:lastModifiedBy>ARTNB</cp:lastModifiedBy>
  <cp:revision>10</cp:revision>
  <dcterms:created xsi:type="dcterms:W3CDTF">2014-11-14T17:23:58Z</dcterms:created>
  <dcterms:modified xsi:type="dcterms:W3CDTF">2014-11-19T18:42:35Z</dcterms:modified>
</cp:coreProperties>
</file>