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91" r:id="rId9"/>
    <p:sldId id="316" r:id="rId10"/>
    <p:sldId id="292" r:id="rId11"/>
    <p:sldId id="293" r:id="rId12"/>
    <p:sldId id="295" r:id="rId13"/>
    <p:sldId id="297" r:id="rId14"/>
    <p:sldId id="298" r:id="rId15"/>
    <p:sldId id="301" r:id="rId16"/>
    <p:sldId id="302" r:id="rId17"/>
    <p:sldId id="303" r:id="rId18"/>
    <p:sldId id="304" r:id="rId19"/>
    <p:sldId id="305" r:id="rId20"/>
    <p:sldId id="306" r:id="rId21"/>
    <p:sldId id="317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09" r:id="rId30"/>
    <p:sldId id="311" r:id="rId31"/>
    <p:sldId id="312" r:id="rId32"/>
    <p:sldId id="313" r:id="rId33"/>
    <p:sldId id="314" r:id="rId34"/>
    <p:sldId id="315" r:id="rId35"/>
    <p:sldId id="257" r:id="rId36"/>
    <p:sldId id="327" r:id="rId37"/>
    <p:sldId id="328" r:id="rId38"/>
    <p:sldId id="326" r:id="rId39"/>
    <p:sldId id="329" r:id="rId40"/>
    <p:sldId id="330" r:id="rId41"/>
    <p:sldId id="331" r:id="rId42"/>
    <p:sldId id="334" r:id="rId43"/>
    <p:sldId id="335" r:id="rId44"/>
    <p:sldId id="284" r:id="rId45"/>
    <p:sldId id="338" r:id="rId46"/>
    <p:sldId id="336" r:id="rId47"/>
    <p:sldId id="339" r:id="rId48"/>
    <p:sldId id="341" r:id="rId49"/>
    <p:sldId id="337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1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 dirty="0" err="1" smtClean="0"/>
            <a:t>Pr</a:t>
          </a:r>
          <a:r>
            <a:rPr lang="en-US" dirty="0" smtClean="0"/>
            <a:t>o</a:t>
          </a:r>
          <a:r>
            <a:rPr lang="lt-LT" dirty="0" err="1" smtClean="0"/>
            <a:t>jekto</a:t>
          </a:r>
          <a:r>
            <a:rPr lang="lt-LT" dirty="0" smtClean="0"/>
            <a:t> </a:t>
          </a:r>
          <a:r>
            <a:rPr lang="lt-LT" dirty="0"/>
            <a:t>idėjų ieškokite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Mokinių ir mokytojų patirtyje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 dirty="0"/>
            <a:t>Partnerių paieškos forumuose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Projektų idėjų rinkiniuose, moduliuose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680088D1-5ACD-4FB6-AAB2-174308802555}" type="presOf" srcId="{69449102-07C9-4377-A6F3-9E979C404D78}" destId="{19D40D8E-4CEA-4EA1-98CB-410DA4ADF9EC}" srcOrd="0" destOrd="0" presId="urn:microsoft.com/office/officeart/2011/layout/RadialPictureList#1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DD30595F-7AA4-4174-A272-F938EC6B482D}" type="presOf" srcId="{FA166B72-C4C6-475C-A884-F0A85615CAB1}" destId="{9B6F4659-6C44-4168-9B6E-F3ACFC269721}" srcOrd="0" destOrd="0" presId="urn:microsoft.com/office/officeart/2011/layout/RadialPictureList#1"/>
    <dgm:cxn modelId="{569BC3F8-874B-4884-A3DF-BE356F088391}" type="presOf" srcId="{EA364DEA-16B1-4B3E-8A2B-01A699B1B1F8}" destId="{05F8F6F9-C7BA-423D-98A0-97EF23C7D9B6}" srcOrd="0" destOrd="0" presId="urn:microsoft.com/office/officeart/2011/layout/RadialPictureList#1"/>
    <dgm:cxn modelId="{4F700D77-102D-424E-AEDA-C324AA563B00}" type="presOf" srcId="{23331849-BA77-4E22-BE59-48C137F33D57}" destId="{2D903C04-DF8C-4446-A092-CDFA6FFC6BB9}" srcOrd="0" destOrd="0" presId="urn:microsoft.com/office/officeart/2011/layout/RadialPictureList#1"/>
    <dgm:cxn modelId="{AF936EBD-E5EA-4789-A2CC-83434F25EDDD}" type="presOf" srcId="{EDD09845-3BA4-4455-A3F4-BC4A15AA12FD}" destId="{2D79D36A-D09C-403B-919C-107A9CC32AB6}" srcOrd="0" destOrd="0" presId="urn:microsoft.com/office/officeart/2011/layout/RadialPictureList#1"/>
    <dgm:cxn modelId="{1355584D-D7CC-46C3-A1B4-3099F18167C0}" type="presParOf" srcId="{2D79D36A-D09C-403B-919C-107A9CC32AB6}" destId="{05F8F6F9-C7BA-423D-98A0-97EF23C7D9B6}" srcOrd="0" destOrd="0" presId="urn:microsoft.com/office/officeart/2011/layout/RadialPictureList#1"/>
    <dgm:cxn modelId="{2356FB77-8971-4B90-9B33-8602C359CC3C}" type="presParOf" srcId="{2D79D36A-D09C-403B-919C-107A9CC32AB6}" destId="{426772CA-45FB-4BD4-A906-0E46E65C3E79}" srcOrd="1" destOrd="0" presId="urn:microsoft.com/office/officeart/2011/layout/RadialPictureList#1"/>
    <dgm:cxn modelId="{4140A9BF-8EFA-434B-ABE3-5BB7AC229BF9}" type="presParOf" srcId="{2D79D36A-D09C-403B-919C-107A9CC32AB6}" destId="{532F8765-4938-468F-B224-5BF09B839721}" srcOrd="2" destOrd="0" presId="urn:microsoft.com/office/officeart/2011/layout/RadialPictureList#1"/>
    <dgm:cxn modelId="{C8CB646C-10AD-4D57-951E-A864600D68F6}" type="presParOf" srcId="{2D79D36A-D09C-403B-919C-107A9CC32AB6}" destId="{19D40D8E-4CEA-4EA1-98CB-410DA4ADF9EC}" srcOrd="3" destOrd="0" presId="urn:microsoft.com/office/officeart/2011/layout/RadialPictureList#1"/>
    <dgm:cxn modelId="{D083ED23-13B5-4732-B2FD-54852628E5AF}" type="presParOf" srcId="{2D79D36A-D09C-403B-919C-107A9CC32AB6}" destId="{B09C172B-4CD7-46F8-9820-0E528DBF4699}" srcOrd="4" destOrd="0" presId="urn:microsoft.com/office/officeart/2011/layout/RadialPictureList#1"/>
    <dgm:cxn modelId="{53BC0910-3F05-41E7-B43C-D99BA874CB44}" type="presParOf" srcId="{B09C172B-4CD7-46F8-9820-0E528DBF4699}" destId="{7DFA4DDF-3674-40E5-A36A-98542B7DD0F3}" srcOrd="0" destOrd="0" presId="urn:microsoft.com/office/officeart/2011/layout/RadialPictureList#1"/>
    <dgm:cxn modelId="{DF0CE4FF-04CE-43A4-AB23-982952A5842E}" type="presParOf" srcId="{2D79D36A-D09C-403B-919C-107A9CC32AB6}" destId="{2D903C04-DF8C-4446-A092-CDFA6FFC6BB9}" srcOrd="5" destOrd="0" presId="urn:microsoft.com/office/officeart/2011/layout/RadialPictureList#1"/>
    <dgm:cxn modelId="{B279E0F9-89FE-4A89-A72E-6600583EA64D}" type="presParOf" srcId="{2D79D36A-D09C-403B-919C-107A9CC32AB6}" destId="{E4587A94-8192-470D-8036-06A992B1DA23}" srcOrd="6" destOrd="0" presId="urn:microsoft.com/office/officeart/2011/layout/RadialPictureList#1"/>
    <dgm:cxn modelId="{141D550E-0600-46A4-922D-97AC65D67967}" type="presParOf" srcId="{E4587A94-8192-470D-8036-06A992B1DA23}" destId="{D42DA362-F401-4183-B380-B4075051167A}" srcOrd="0" destOrd="0" presId="urn:microsoft.com/office/officeart/2011/layout/RadialPictureList#1"/>
    <dgm:cxn modelId="{30C9AC3B-89E3-4639-9346-A73B7BAAB466}" type="presParOf" srcId="{2D79D36A-D09C-403B-919C-107A9CC32AB6}" destId="{9B6F4659-6C44-4168-9B6E-F3ACFC269721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2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 dirty="0"/>
            <a:t>Projekto tikslas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 custScaleX="105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ABF5C4E1-DBFF-46C2-A567-0D05837809A5}" type="presOf" srcId="{EA364DEA-16B1-4B3E-8A2B-01A699B1B1F8}" destId="{05F8F6F9-C7BA-423D-98A0-97EF23C7D9B6}" srcOrd="0" destOrd="0" presId="urn:microsoft.com/office/officeart/2011/layout/RadialPictureList#2"/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6422F9C7-FE79-4E41-9E78-A9D8FFBEC30A}" type="presOf" srcId="{EDD09845-3BA4-4455-A3F4-BC4A15AA12FD}" destId="{2D79D36A-D09C-403B-919C-107A9CC32AB6}" srcOrd="0" destOrd="0" presId="urn:microsoft.com/office/officeart/2011/layout/RadialPictureList#2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445B4A8F-DE7A-4BD2-A2AD-0DD167A2E593}" type="presOf" srcId="{69449102-07C9-4377-A6F3-9E979C404D78}" destId="{19D40D8E-4CEA-4EA1-98CB-410DA4ADF9EC}" srcOrd="0" destOrd="0" presId="urn:microsoft.com/office/officeart/2011/layout/RadialPictureList#2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7DC2F21D-5E47-4566-8CD7-6435AD780F0E}" type="presOf" srcId="{23331849-BA77-4E22-BE59-48C137F33D57}" destId="{2D903C04-DF8C-4446-A092-CDFA6FFC6BB9}" srcOrd="0" destOrd="0" presId="urn:microsoft.com/office/officeart/2011/layout/RadialPictureList#2"/>
    <dgm:cxn modelId="{B906599E-439C-4495-A6C8-17A482C70D05}" type="presOf" srcId="{FA166B72-C4C6-475C-A884-F0A85615CAB1}" destId="{9B6F4659-6C44-4168-9B6E-F3ACFC269721}" srcOrd="0" destOrd="0" presId="urn:microsoft.com/office/officeart/2011/layout/RadialPictureList#2"/>
    <dgm:cxn modelId="{8D947994-21E9-45FA-9CEB-D8F6B8860F3F}" type="presParOf" srcId="{2D79D36A-D09C-403B-919C-107A9CC32AB6}" destId="{05F8F6F9-C7BA-423D-98A0-97EF23C7D9B6}" srcOrd="0" destOrd="0" presId="urn:microsoft.com/office/officeart/2011/layout/RadialPictureList#2"/>
    <dgm:cxn modelId="{1B663BB3-D319-4D7D-AAE7-EBC00F4A2A4C}" type="presParOf" srcId="{2D79D36A-D09C-403B-919C-107A9CC32AB6}" destId="{426772CA-45FB-4BD4-A906-0E46E65C3E79}" srcOrd="1" destOrd="0" presId="urn:microsoft.com/office/officeart/2011/layout/RadialPictureList#2"/>
    <dgm:cxn modelId="{3EEE5EE8-BDA0-4BCD-9052-1F3E76D378CD}" type="presParOf" srcId="{2D79D36A-D09C-403B-919C-107A9CC32AB6}" destId="{532F8765-4938-468F-B224-5BF09B839721}" srcOrd="2" destOrd="0" presId="urn:microsoft.com/office/officeart/2011/layout/RadialPictureList#2"/>
    <dgm:cxn modelId="{08AF6F71-4B8B-4305-BE9C-97FD1E5674C4}" type="presParOf" srcId="{2D79D36A-D09C-403B-919C-107A9CC32AB6}" destId="{19D40D8E-4CEA-4EA1-98CB-410DA4ADF9EC}" srcOrd="3" destOrd="0" presId="urn:microsoft.com/office/officeart/2011/layout/RadialPictureList#2"/>
    <dgm:cxn modelId="{40C0C626-9835-4624-B3B4-437E30AC3E5B}" type="presParOf" srcId="{2D79D36A-D09C-403B-919C-107A9CC32AB6}" destId="{B09C172B-4CD7-46F8-9820-0E528DBF4699}" srcOrd="4" destOrd="0" presId="urn:microsoft.com/office/officeart/2011/layout/RadialPictureList#2"/>
    <dgm:cxn modelId="{8BFAEB92-0044-462A-86EB-33368F0E799B}" type="presParOf" srcId="{B09C172B-4CD7-46F8-9820-0E528DBF4699}" destId="{7DFA4DDF-3674-40E5-A36A-98542B7DD0F3}" srcOrd="0" destOrd="0" presId="urn:microsoft.com/office/officeart/2011/layout/RadialPictureList#2"/>
    <dgm:cxn modelId="{44042F7F-EB2B-49AB-B09C-1D9993A74D48}" type="presParOf" srcId="{2D79D36A-D09C-403B-919C-107A9CC32AB6}" destId="{2D903C04-DF8C-4446-A092-CDFA6FFC6BB9}" srcOrd="5" destOrd="0" presId="urn:microsoft.com/office/officeart/2011/layout/RadialPictureList#2"/>
    <dgm:cxn modelId="{23DA901D-3DCC-40EB-83D9-8D659C60EDD4}" type="presParOf" srcId="{2D79D36A-D09C-403B-919C-107A9CC32AB6}" destId="{E4587A94-8192-470D-8036-06A992B1DA23}" srcOrd="6" destOrd="0" presId="urn:microsoft.com/office/officeart/2011/layout/RadialPictureList#2"/>
    <dgm:cxn modelId="{6C147674-B513-4DE1-B7C5-927E20144B6D}" type="presParOf" srcId="{E4587A94-8192-470D-8036-06A992B1DA23}" destId="{D42DA362-F401-4183-B380-B4075051167A}" srcOrd="0" destOrd="0" presId="urn:microsoft.com/office/officeart/2011/layout/RadialPictureList#2"/>
    <dgm:cxn modelId="{B8464C05-03A6-4EC6-AF13-D4C9FE197524}" type="presParOf" srcId="{2D79D36A-D09C-403B-919C-107A9CC32AB6}" destId="{9B6F4659-6C44-4168-9B6E-F3ACFC269721}" srcOrd="7" destOrd="0" presId="urn:microsoft.com/office/officeart/2011/layout/RadialPictureLis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9845-3BA4-4455-A3F4-BC4A15AA12FD}" type="doc">
      <dgm:prSet loTypeId="urn:microsoft.com/office/officeart/2011/layout/RadialPictureList#3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t-LT"/>
        </a:p>
      </dgm:t>
    </dgm:pt>
    <dgm:pt modelId="{EA364DEA-16B1-4B3E-8A2B-01A699B1B1F8}">
      <dgm:prSet phldrT="[Tekstas]"/>
      <dgm:spPr/>
      <dgm:t>
        <a:bodyPr/>
        <a:lstStyle/>
        <a:p>
          <a:r>
            <a:rPr lang="lt-LT"/>
            <a:t>Projekto tikslas</a:t>
          </a:r>
        </a:p>
      </dgm:t>
    </dgm:pt>
    <dgm:pt modelId="{8624F5CE-14E4-415A-AD63-1B2FACFC6E63}" type="parTrans" cxnId="{FAEB5EF2-4CEA-4EC6-8969-FFA16AEC50D8}">
      <dgm:prSet/>
      <dgm:spPr/>
      <dgm:t>
        <a:bodyPr/>
        <a:lstStyle/>
        <a:p>
          <a:endParaRPr lang="lt-LT"/>
        </a:p>
      </dgm:t>
    </dgm:pt>
    <dgm:pt modelId="{0BD5BB2C-106E-416B-A6E6-03F0DDB1F17C}" type="sibTrans" cxnId="{FAEB5EF2-4CEA-4EC6-8969-FFA16AEC50D8}">
      <dgm:prSet/>
      <dgm:spPr/>
      <dgm:t>
        <a:bodyPr/>
        <a:lstStyle/>
        <a:p>
          <a:endParaRPr lang="lt-LT"/>
        </a:p>
      </dgm:t>
    </dgm:pt>
    <dgm:pt modelId="{69449102-07C9-4377-A6F3-9E979C404D78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879BCC7C-EF8C-48D2-985B-5D192CA61D05}" type="parTrans" cxnId="{A4F4F234-5D1E-40E7-A949-780F64A5B564}">
      <dgm:prSet/>
      <dgm:spPr/>
      <dgm:t>
        <a:bodyPr/>
        <a:lstStyle/>
        <a:p>
          <a:endParaRPr lang="lt-LT"/>
        </a:p>
      </dgm:t>
    </dgm:pt>
    <dgm:pt modelId="{563C4132-DEBD-4D48-9609-11A8D73C4DDE}" type="sibTrans" cxnId="{A4F4F234-5D1E-40E7-A949-780F64A5B564}">
      <dgm:prSet/>
      <dgm:spPr/>
      <dgm:t>
        <a:bodyPr/>
        <a:lstStyle/>
        <a:p>
          <a:endParaRPr lang="lt-LT"/>
        </a:p>
      </dgm:t>
    </dgm:pt>
    <dgm:pt modelId="{23331849-BA77-4E22-BE59-48C137F33D57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B8FE91F2-12D1-4164-AAD0-50D27008DBAF}" type="parTrans" cxnId="{9B561263-F2F0-41BA-9959-3DFD5E2269DB}">
      <dgm:prSet/>
      <dgm:spPr/>
      <dgm:t>
        <a:bodyPr/>
        <a:lstStyle/>
        <a:p>
          <a:endParaRPr lang="lt-LT"/>
        </a:p>
      </dgm:t>
    </dgm:pt>
    <dgm:pt modelId="{8872D7A6-2F4D-4E30-9867-BBDF7ACBDDAC}" type="sibTrans" cxnId="{9B561263-F2F0-41BA-9959-3DFD5E2269DB}">
      <dgm:prSet/>
      <dgm:spPr/>
      <dgm:t>
        <a:bodyPr/>
        <a:lstStyle/>
        <a:p>
          <a:endParaRPr lang="lt-LT"/>
        </a:p>
      </dgm:t>
    </dgm:pt>
    <dgm:pt modelId="{FA166B72-C4C6-475C-A884-F0A85615CAB1}">
      <dgm:prSet phldrT="[Tekstas]"/>
      <dgm:spPr/>
      <dgm:t>
        <a:bodyPr/>
        <a:lstStyle/>
        <a:p>
          <a:r>
            <a:rPr lang="lt-LT"/>
            <a:t>Uždavinys</a:t>
          </a:r>
        </a:p>
      </dgm:t>
    </dgm:pt>
    <dgm:pt modelId="{CD483504-1196-47D3-84F3-4919F2BE4FFA}" type="parTrans" cxnId="{478A9F5C-6FBB-498A-ADC3-65B1CD2EA950}">
      <dgm:prSet/>
      <dgm:spPr/>
      <dgm:t>
        <a:bodyPr/>
        <a:lstStyle/>
        <a:p>
          <a:endParaRPr lang="lt-LT"/>
        </a:p>
      </dgm:t>
    </dgm:pt>
    <dgm:pt modelId="{81C1F21D-1DE9-4229-AE42-D4AFCC14CDA8}" type="sibTrans" cxnId="{478A9F5C-6FBB-498A-ADC3-65B1CD2EA950}">
      <dgm:prSet/>
      <dgm:spPr/>
      <dgm:t>
        <a:bodyPr/>
        <a:lstStyle/>
        <a:p>
          <a:endParaRPr lang="lt-LT"/>
        </a:p>
      </dgm:t>
    </dgm:pt>
    <dgm:pt modelId="{2D79D36A-D09C-403B-919C-107A9CC32AB6}" type="pres">
      <dgm:prSet presAssocID="{EDD09845-3BA4-4455-A3F4-BC4A15AA12F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lt-LT"/>
        </a:p>
      </dgm:t>
    </dgm:pt>
    <dgm:pt modelId="{05F8F6F9-C7BA-423D-98A0-97EF23C7D9B6}" type="pres">
      <dgm:prSet presAssocID="{EA364DEA-16B1-4B3E-8A2B-01A699B1B1F8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lt-LT"/>
        </a:p>
      </dgm:t>
    </dgm:pt>
    <dgm:pt modelId="{426772CA-45FB-4BD4-A906-0E46E65C3E79}" type="pres">
      <dgm:prSet presAssocID="{69449102-07C9-4377-A6F3-9E979C404D78}" presName="Accent" presStyleLbl="node1" presStyleIdx="1" presStyleCnt="2"/>
      <dgm:spPr/>
    </dgm:pt>
    <dgm:pt modelId="{532F8765-4938-468F-B224-5BF09B839721}" type="pres">
      <dgm:prSet presAssocID="{69449102-07C9-4377-A6F3-9E979C404D78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19D40D8E-4CEA-4EA1-98CB-410DA4ADF9EC}" type="pres">
      <dgm:prSet presAssocID="{69449102-07C9-4377-A6F3-9E979C404D78}" presName="Child1" presStyleLbl="revTx" presStyleIdx="0" presStyleCnt="3" custScaleX="105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09C172B-4CD7-46F8-9820-0E528DBF4699}" type="pres">
      <dgm:prSet presAssocID="{23331849-BA77-4E22-BE59-48C137F33D57}" presName="Image2" presStyleCnt="0"/>
      <dgm:spPr/>
    </dgm:pt>
    <dgm:pt modelId="{7DFA4DDF-3674-40E5-A36A-98542B7DD0F3}" type="pres">
      <dgm:prSet presAssocID="{23331849-BA77-4E22-BE59-48C137F33D57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D903C04-DF8C-4446-A092-CDFA6FFC6BB9}" type="pres">
      <dgm:prSet presAssocID="{23331849-BA77-4E22-BE59-48C137F33D5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4587A94-8192-470D-8036-06A992B1DA23}" type="pres">
      <dgm:prSet presAssocID="{FA166B72-C4C6-475C-A884-F0A85615CAB1}" presName="Image3" presStyleCnt="0"/>
      <dgm:spPr/>
    </dgm:pt>
    <dgm:pt modelId="{D42DA362-F401-4183-B380-B4075051167A}" type="pres">
      <dgm:prSet presAssocID="{FA166B72-C4C6-475C-A884-F0A85615CAB1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B6F4659-6C44-4168-9B6E-F3ACFC269721}" type="pres">
      <dgm:prSet presAssocID="{FA166B72-C4C6-475C-A884-F0A85615CAB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1B1F877-D407-47CB-8A93-77E6B75216D9}" type="presOf" srcId="{EA364DEA-16B1-4B3E-8A2B-01A699B1B1F8}" destId="{05F8F6F9-C7BA-423D-98A0-97EF23C7D9B6}" srcOrd="0" destOrd="0" presId="urn:microsoft.com/office/officeart/2011/layout/RadialPictureList#3"/>
    <dgm:cxn modelId="{3F2449B3-A80E-4ED3-BD04-A793A4CFB42A}" type="presOf" srcId="{69449102-07C9-4377-A6F3-9E979C404D78}" destId="{19D40D8E-4CEA-4EA1-98CB-410DA4ADF9EC}" srcOrd="0" destOrd="0" presId="urn:microsoft.com/office/officeart/2011/layout/RadialPictureList#3"/>
    <dgm:cxn modelId="{FAEB5EF2-4CEA-4EC6-8969-FFA16AEC50D8}" srcId="{EDD09845-3BA4-4455-A3F4-BC4A15AA12FD}" destId="{EA364DEA-16B1-4B3E-8A2B-01A699B1B1F8}" srcOrd="0" destOrd="0" parTransId="{8624F5CE-14E4-415A-AD63-1B2FACFC6E63}" sibTransId="{0BD5BB2C-106E-416B-A6E6-03F0DDB1F17C}"/>
    <dgm:cxn modelId="{360BEC09-6DE8-474A-820A-E93DE409ADD7}" type="presOf" srcId="{EDD09845-3BA4-4455-A3F4-BC4A15AA12FD}" destId="{2D79D36A-D09C-403B-919C-107A9CC32AB6}" srcOrd="0" destOrd="0" presId="urn:microsoft.com/office/officeart/2011/layout/RadialPictureList#3"/>
    <dgm:cxn modelId="{9B561263-F2F0-41BA-9959-3DFD5E2269DB}" srcId="{EA364DEA-16B1-4B3E-8A2B-01A699B1B1F8}" destId="{23331849-BA77-4E22-BE59-48C137F33D57}" srcOrd="1" destOrd="0" parTransId="{B8FE91F2-12D1-4164-AAD0-50D27008DBAF}" sibTransId="{8872D7A6-2F4D-4E30-9867-BBDF7ACBDDAC}"/>
    <dgm:cxn modelId="{A4F4F234-5D1E-40E7-A949-780F64A5B564}" srcId="{EA364DEA-16B1-4B3E-8A2B-01A699B1B1F8}" destId="{69449102-07C9-4377-A6F3-9E979C404D78}" srcOrd="0" destOrd="0" parTransId="{879BCC7C-EF8C-48D2-985B-5D192CA61D05}" sibTransId="{563C4132-DEBD-4D48-9609-11A8D73C4DDE}"/>
    <dgm:cxn modelId="{478A9F5C-6FBB-498A-ADC3-65B1CD2EA950}" srcId="{EA364DEA-16B1-4B3E-8A2B-01A699B1B1F8}" destId="{FA166B72-C4C6-475C-A884-F0A85615CAB1}" srcOrd="2" destOrd="0" parTransId="{CD483504-1196-47D3-84F3-4919F2BE4FFA}" sibTransId="{81C1F21D-1DE9-4229-AE42-D4AFCC14CDA8}"/>
    <dgm:cxn modelId="{E990A271-D6AC-4E9E-A9E4-34B7F247603E}" type="presOf" srcId="{23331849-BA77-4E22-BE59-48C137F33D57}" destId="{2D903C04-DF8C-4446-A092-CDFA6FFC6BB9}" srcOrd="0" destOrd="0" presId="urn:microsoft.com/office/officeart/2011/layout/RadialPictureList#3"/>
    <dgm:cxn modelId="{1159DAB1-D76C-4F1D-ACE0-7E85103871BB}" type="presOf" srcId="{FA166B72-C4C6-475C-A884-F0A85615CAB1}" destId="{9B6F4659-6C44-4168-9B6E-F3ACFC269721}" srcOrd="0" destOrd="0" presId="urn:microsoft.com/office/officeart/2011/layout/RadialPictureList#3"/>
    <dgm:cxn modelId="{B869C61C-764C-4718-BFC7-DC2AC13A1C0E}" type="presParOf" srcId="{2D79D36A-D09C-403B-919C-107A9CC32AB6}" destId="{05F8F6F9-C7BA-423D-98A0-97EF23C7D9B6}" srcOrd="0" destOrd="0" presId="urn:microsoft.com/office/officeart/2011/layout/RadialPictureList#3"/>
    <dgm:cxn modelId="{03832291-E575-48A5-9C37-623D31986A5C}" type="presParOf" srcId="{2D79D36A-D09C-403B-919C-107A9CC32AB6}" destId="{426772CA-45FB-4BD4-A906-0E46E65C3E79}" srcOrd="1" destOrd="0" presId="urn:microsoft.com/office/officeart/2011/layout/RadialPictureList#3"/>
    <dgm:cxn modelId="{0F6E7451-FC10-4892-BCA3-BF23FFE7AEB7}" type="presParOf" srcId="{2D79D36A-D09C-403B-919C-107A9CC32AB6}" destId="{532F8765-4938-468F-B224-5BF09B839721}" srcOrd="2" destOrd="0" presId="urn:microsoft.com/office/officeart/2011/layout/RadialPictureList#3"/>
    <dgm:cxn modelId="{7B5AD41C-476B-4501-A98B-1B6B0DA16A8F}" type="presParOf" srcId="{2D79D36A-D09C-403B-919C-107A9CC32AB6}" destId="{19D40D8E-4CEA-4EA1-98CB-410DA4ADF9EC}" srcOrd="3" destOrd="0" presId="urn:microsoft.com/office/officeart/2011/layout/RadialPictureList#3"/>
    <dgm:cxn modelId="{9288516A-2BFB-406F-914D-B1C152D2C71A}" type="presParOf" srcId="{2D79D36A-D09C-403B-919C-107A9CC32AB6}" destId="{B09C172B-4CD7-46F8-9820-0E528DBF4699}" srcOrd="4" destOrd="0" presId="urn:microsoft.com/office/officeart/2011/layout/RadialPictureList#3"/>
    <dgm:cxn modelId="{F5830FD5-3B3D-4456-8F22-5C788B745D92}" type="presParOf" srcId="{B09C172B-4CD7-46F8-9820-0E528DBF4699}" destId="{7DFA4DDF-3674-40E5-A36A-98542B7DD0F3}" srcOrd="0" destOrd="0" presId="urn:microsoft.com/office/officeart/2011/layout/RadialPictureList#3"/>
    <dgm:cxn modelId="{306B6D53-81B8-46E5-94F1-6F9F8B6431B0}" type="presParOf" srcId="{2D79D36A-D09C-403B-919C-107A9CC32AB6}" destId="{2D903C04-DF8C-4446-A092-CDFA6FFC6BB9}" srcOrd="5" destOrd="0" presId="urn:microsoft.com/office/officeart/2011/layout/RadialPictureList#3"/>
    <dgm:cxn modelId="{5FEF3E48-51AE-426A-98DC-57CB6B45AD27}" type="presParOf" srcId="{2D79D36A-D09C-403B-919C-107A9CC32AB6}" destId="{E4587A94-8192-470D-8036-06A992B1DA23}" srcOrd="6" destOrd="0" presId="urn:microsoft.com/office/officeart/2011/layout/RadialPictureList#3"/>
    <dgm:cxn modelId="{0A18F636-EE55-4662-816B-B12FCDD79DC9}" type="presParOf" srcId="{E4587A94-8192-470D-8036-06A992B1DA23}" destId="{D42DA362-F401-4183-B380-B4075051167A}" srcOrd="0" destOrd="0" presId="urn:microsoft.com/office/officeart/2011/layout/RadialPictureList#3"/>
    <dgm:cxn modelId="{704C6C03-1D7E-4C2A-A98B-B34D72A46FBE}" type="presParOf" srcId="{2D79D36A-D09C-403B-919C-107A9CC32AB6}" destId="{9B6F4659-6C44-4168-9B6E-F3ACFC269721}" srcOrd="7" destOrd="0" presId="urn:microsoft.com/office/officeart/2011/layout/RadialPictureLis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911784" y="1381476"/>
          <a:ext cx="2484551" cy="248467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err="1" smtClean="0"/>
            <a:t>Pr</a:t>
          </a:r>
          <a:r>
            <a:rPr lang="en-US" sz="3600" kern="1200" dirty="0" smtClean="0"/>
            <a:t>o</a:t>
          </a:r>
          <a:r>
            <a:rPr lang="lt-LT" sz="3600" kern="1200" dirty="0" err="1" smtClean="0"/>
            <a:t>jekto</a:t>
          </a:r>
          <a:r>
            <a:rPr lang="lt-LT" sz="3600" kern="1200" dirty="0" smtClean="0"/>
            <a:t> </a:t>
          </a:r>
          <a:r>
            <a:rPr lang="lt-LT" sz="3600" kern="1200" dirty="0"/>
            <a:t>idėjų ieškokite</a:t>
          </a:r>
        </a:p>
      </dsp:txBody>
      <dsp:txXfrm>
        <a:off x="2275638" y="1745348"/>
        <a:ext cx="1756843" cy="1756930"/>
      </dsp:txXfrm>
    </dsp:sp>
    <dsp:sp modelId="{426772CA-45FB-4BD4-A906-0E46E65C3E79}">
      <dsp:nvSpPr>
        <dsp:cNvPr id="0" name=""/>
        <dsp:cNvSpPr/>
      </dsp:nvSpPr>
      <dsp:spPr>
        <a:xfrm>
          <a:off x="630536" y="0"/>
          <a:ext cx="5008446" cy="522100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4318392" y="440130"/>
          <a:ext cx="1330983" cy="133135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5750331" y="461536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/>
            <a:t>Mokinių ir mokytojų patirtyje</a:t>
          </a:r>
        </a:p>
      </dsp:txBody>
      <dsp:txXfrm>
        <a:off x="5750331" y="461536"/>
        <a:ext cx="1781572" cy="1288543"/>
      </dsp:txXfrm>
    </dsp:sp>
    <dsp:sp modelId="{7DFA4DDF-3674-40E5-A36A-98542B7DD0F3}">
      <dsp:nvSpPr>
        <dsp:cNvPr id="0" name=""/>
        <dsp:cNvSpPr/>
      </dsp:nvSpPr>
      <dsp:spPr>
        <a:xfrm>
          <a:off x="4832821" y="1954742"/>
          <a:ext cx="1330983" cy="133135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6272183" y="1973538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 dirty="0"/>
            <a:t>Partnerių paieškos forumuose</a:t>
          </a:r>
        </a:p>
      </dsp:txBody>
      <dsp:txXfrm>
        <a:off x="6272183" y="1973538"/>
        <a:ext cx="1781572" cy="1288543"/>
      </dsp:txXfrm>
    </dsp:sp>
    <dsp:sp modelId="{D42DA362-F401-4183-B380-B4075051167A}">
      <dsp:nvSpPr>
        <dsp:cNvPr id="0" name=""/>
        <dsp:cNvSpPr/>
      </dsp:nvSpPr>
      <dsp:spPr>
        <a:xfrm>
          <a:off x="4318392" y="3490761"/>
          <a:ext cx="1330983" cy="133135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5750331" y="3517910"/>
          <a:ext cx="1781572" cy="1288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300" kern="1200"/>
            <a:t>Projektų idėjų rinkiniuose, moduliuose</a:t>
          </a:r>
        </a:p>
      </dsp:txBody>
      <dsp:txXfrm>
        <a:off x="5750331" y="3517910"/>
        <a:ext cx="1781572" cy="1288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196633" y="764547"/>
          <a:ext cx="1375020" cy="137508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100" kern="1200" dirty="0"/>
            <a:t>Projekto tikslas</a:t>
          </a:r>
        </a:p>
      </dsp:txBody>
      <dsp:txXfrm>
        <a:off x="1398000" y="965924"/>
        <a:ext cx="972286" cy="972334"/>
      </dsp:txXfrm>
    </dsp:sp>
    <dsp:sp modelId="{426772CA-45FB-4BD4-A906-0E46E65C3E79}">
      <dsp:nvSpPr>
        <dsp:cNvPr id="0" name=""/>
        <dsp:cNvSpPr/>
      </dsp:nvSpPr>
      <dsp:spPr>
        <a:xfrm>
          <a:off x="487555" y="0"/>
          <a:ext cx="2771814" cy="288944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2528517" y="243580"/>
          <a:ext cx="736603" cy="73680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3292734" y="255427"/>
          <a:ext cx="1042488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292734" y="255427"/>
        <a:ext cx="1042488" cy="713115"/>
      </dsp:txXfrm>
    </dsp:sp>
    <dsp:sp modelId="{7DFA4DDF-3674-40E5-A36A-98542B7DD0F3}">
      <dsp:nvSpPr>
        <dsp:cNvPr id="0" name=""/>
        <dsp:cNvSpPr/>
      </dsp:nvSpPr>
      <dsp:spPr>
        <a:xfrm>
          <a:off x="2813217" y="1081809"/>
          <a:ext cx="736603" cy="73680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3609800" y="1092211"/>
          <a:ext cx="985972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609800" y="1092211"/>
        <a:ext cx="985972" cy="713115"/>
      </dsp:txXfrm>
    </dsp:sp>
    <dsp:sp modelId="{D42DA362-F401-4183-B380-B4075051167A}">
      <dsp:nvSpPr>
        <dsp:cNvPr id="0" name=""/>
        <dsp:cNvSpPr/>
      </dsp:nvSpPr>
      <dsp:spPr>
        <a:xfrm>
          <a:off x="2528517" y="1931884"/>
          <a:ext cx="736603" cy="73680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3320992" y="1946910"/>
          <a:ext cx="985972" cy="71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1800" kern="1200"/>
            <a:t>Uždavinys</a:t>
          </a:r>
        </a:p>
      </dsp:txBody>
      <dsp:txXfrm>
        <a:off x="3320992" y="1946910"/>
        <a:ext cx="985972" cy="71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6F9-C7BA-423D-98A0-97EF23C7D9B6}">
      <dsp:nvSpPr>
        <dsp:cNvPr id="0" name=""/>
        <dsp:cNvSpPr/>
      </dsp:nvSpPr>
      <dsp:spPr>
        <a:xfrm>
          <a:off x="1052169" y="1477780"/>
          <a:ext cx="2040331" cy="20404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100" kern="1200"/>
            <a:t>Projekto tikslas</a:t>
          </a:r>
        </a:p>
      </dsp:txBody>
      <dsp:txXfrm>
        <a:off x="1350969" y="1776594"/>
        <a:ext cx="1442731" cy="1442804"/>
      </dsp:txXfrm>
    </dsp:sp>
    <dsp:sp modelId="{426772CA-45FB-4BD4-A906-0E46E65C3E79}">
      <dsp:nvSpPr>
        <dsp:cNvPr id="0" name=""/>
        <dsp:cNvSpPr/>
      </dsp:nvSpPr>
      <dsp:spPr>
        <a:xfrm>
          <a:off x="0" y="343301"/>
          <a:ext cx="4112971" cy="428752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F8765-4938-468F-B224-5BF09B839721}">
      <dsp:nvSpPr>
        <dsp:cNvPr id="0" name=""/>
        <dsp:cNvSpPr/>
      </dsp:nvSpPr>
      <dsp:spPr>
        <a:xfrm>
          <a:off x="3028492" y="704739"/>
          <a:ext cx="1093012" cy="109331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40D8E-4CEA-4EA1-98CB-410DA4ADF9EC}">
      <dsp:nvSpPr>
        <dsp:cNvPr id="0" name=""/>
        <dsp:cNvSpPr/>
      </dsp:nvSpPr>
      <dsp:spPr>
        <a:xfrm>
          <a:off x="4162480" y="722318"/>
          <a:ext cx="1546901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162480" y="722318"/>
        <a:ext cx="1546901" cy="1058160"/>
      </dsp:txXfrm>
    </dsp:sp>
    <dsp:sp modelId="{7DFA4DDF-3674-40E5-A36A-98542B7DD0F3}">
      <dsp:nvSpPr>
        <dsp:cNvPr id="0" name=""/>
        <dsp:cNvSpPr/>
      </dsp:nvSpPr>
      <dsp:spPr>
        <a:xfrm>
          <a:off x="3450945" y="1948550"/>
          <a:ext cx="1093012" cy="109331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3C04-DF8C-4446-A092-CDFA6FFC6BB9}">
      <dsp:nvSpPr>
        <dsp:cNvPr id="0" name=""/>
        <dsp:cNvSpPr/>
      </dsp:nvSpPr>
      <dsp:spPr>
        <a:xfrm>
          <a:off x="4632960" y="1963985"/>
          <a:ext cx="1463040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632960" y="1963985"/>
        <a:ext cx="1463040" cy="1058160"/>
      </dsp:txXfrm>
    </dsp:sp>
    <dsp:sp modelId="{D42DA362-F401-4183-B380-B4075051167A}">
      <dsp:nvSpPr>
        <dsp:cNvPr id="0" name=""/>
        <dsp:cNvSpPr/>
      </dsp:nvSpPr>
      <dsp:spPr>
        <a:xfrm>
          <a:off x="3028492" y="3209939"/>
          <a:ext cx="1093012" cy="109331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4659-6C44-4168-9B6E-F3ACFC269721}">
      <dsp:nvSpPr>
        <dsp:cNvPr id="0" name=""/>
        <dsp:cNvSpPr/>
      </dsp:nvSpPr>
      <dsp:spPr>
        <a:xfrm>
          <a:off x="4204411" y="3232234"/>
          <a:ext cx="1463040" cy="105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lt-LT" sz="2700" kern="1200"/>
            <a:t>Uždavinys</a:t>
          </a:r>
        </a:p>
      </dsp:txBody>
      <dsp:txXfrm>
        <a:off x="4204411" y="3232234"/>
        <a:ext cx="1463040" cy="105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#2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#3">
  <dgm:title val="Spindulinis paveikslėlių sąrašas"/>
  <dgm:desc val="Naudojama norint parodyti ryšį su centrine idėja. 1 lygmens figūroje yra teksto, o visose 2 lygmens figūrose yra paveikslėlis su atitinkamu tekstu. Gali būti tik keturios 2 lygmens figūros. Nenaudojami paveikslėliai nerodomi, bet juos galima naudoti pakeitus maketą. Tinkamiausia, kai yra nedaug 2 lygmens teksto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winning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www.etwinning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etwinning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http://www.etwinning.l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://www.etwinning.net/" TargetMode="External"/><Relationship Id="rId9" Type="http://schemas.microsoft.com/office/2007/relationships/diagramDrawing" Target="../diagrams/drawing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64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0"/>
            <a:ext cx="7772400" cy="2228850"/>
          </a:xfrm>
        </p:spPr>
        <p:txBody>
          <a:bodyPr>
            <a:normAutofit/>
          </a:bodyPr>
          <a:lstStyle/>
          <a:p>
            <a:r>
              <a:rPr lang="lt-LT" b="1" dirty="0" smtClean="0"/>
              <a:t>Erdvės TwinSpace įrankiai. </a:t>
            </a:r>
            <a:br>
              <a:rPr lang="lt-LT" b="1" dirty="0" smtClean="0"/>
            </a:br>
            <a:r>
              <a:rPr lang="lt-LT" b="1" dirty="0" smtClean="0"/>
              <a:t>Nuo idėjos iki rezultato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6367" y="50408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1800" i="1" dirty="0" smtClean="0"/>
              <a:t>Gargždų „Minijos“ progimnazijos IT mokytoja metodininkė, </a:t>
            </a:r>
          </a:p>
          <a:p>
            <a:pPr algn="l"/>
            <a:r>
              <a:rPr lang="lt-LT" sz="1800" i="1" dirty="0" smtClean="0"/>
              <a:t>programos eTwinning ambasadorė Kauno/Klaipėdos regionuose </a:t>
            </a:r>
          </a:p>
          <a:p>
            <a:pPr algn="l"/>
            <a:r>
              <a:rPr lang="lt-LT" sz="1800" i="1" dirty="0" smtClean="0"/>
              <a:t>Raminta </a:t>
            </a:r>
            <a:r>
              <a:rPr lang="lt-LT" sz="1800" i="1" dirty="0" smtClean="0"/>
              <a:t>Birgėlienė. </a:t>
            </a:r>
          </a:p>
          <a:p>
            <a:pPr algn="l"/>
            <a:r>
              <a:rPr lang="lt-LT" sz="1800" i="1" dirty="0" smtClean="0"/>
              <a:t>El. </a:t>
            </a:r>
            <a:r>
              <a:rPr lang="lt-LT" sz="1800" i="1" dirty="0"/>
              <a:t>p</a:t>
            </a:r>
            <a:r>
              <a:rPr lang="lt-LT" sz="1800" i="1" dirty="0" smtClean="0"/>
              <a:t>aštas: ramintabirgeliene@inbox.lt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6EF31FA-3ABC-41E1-BD80-DA43328508B2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pPr eaLnBrk="1" hangingPunct="1"/>
            <a:r>
              <a:rPr lang="lt-LT" altLang="en-US" dirty="0" smtClean="0"/>
              <a:t>Puslapių kūrimui ir redagavimui</a:t>
            </a:r>
          </a:p>
          <a:p>
            <a:pPr eaLnBrk="1" hangingPunct="1"/>
            <a:r>
              <a:rPr lang="lt-LT" altLang="en-US" dirty="0" smtClean="0"/>
              <a:t>pasiruoškite medžiagą: </a:t>
            </a:r>
          </a:p>
          <a:p>
            <a:pPr eaLnBrk="1" hangingPunct="1"/>
            <a:r>
              <a:rPr lang="lt-LT" altLang="en-US" dirty="0" smtClean="0"/>
              <a:t>nuotraukas, vaizdo įrašus, failus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906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/>
              <a:t>Patarimas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erdvė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nuotraukos </a:t>
            </a:r>
            <a:endParaRPr lang="en-US" dirty="0"/>
          </a:p>
        </p:txBody>
      </p:sp>
      <p:pic>
        <p:nvPicPr>
          <p:cNvPr id="11269" name="Picture 2" descr="C:\Users\vartotojas\Desktop\ppt etw\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814513"/>
            <a:ext cx="60388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86638" y="3943350"/>
            <a:ext cx="1727200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Tempkite ar pasirinkite nuotraukas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 savo kompiuterio,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kad galėtumėte įkelti jas į savo</a:t>
            </a:r>
            <a:r>
              <a:rPr lang="fr-BE" sz="1350" dirty="0"/>
              <a:t> </a:t>
            </a:r>
            <a:r>
              <a:rPr lang="lt-LT" sz="1350" dirty="0"/>
              <a:t>„TwinSpace“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1113" y="3084513"/>
            <a:ext cx="1749426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 medžiagos skyrelyje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395788"/>
            <a:ext cx="1577975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albumus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nuotraukas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267200" y="4551363"/>
            <a:ext cx="32289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28763" y="3487738"/>
            <a:ext cx="4191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77975" y="4953000"/>
            <a:ext cx="4206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646238"/>
            <a:ext cx="2184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9525" y="2365375"/>
            <a:ext cx="1484313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Nuotraukų peržiūra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315200" y="2619375"/>
            <a:ext cx="3143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3363" y="1397000"/>
            <a:ext cx="1858962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Spustelėkite „Pridėti vaizdo įrašą“ ir įterpkite video iš svetainės „YouTube“ ar „Vimeo“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2538" y="1533525"/>
            <a:ext cx="17129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vaizdo įrašai</a:t>
            </a:r>
            <a:endParaRPr lang="en-US" dirty="0"/>
          </a:p>
        </p:txBody>
      </p:sp>
      <p:pic>
        <p:nvPicPr>
          <p:cNvPr id="13319" name="Picture 3" descr="C:\Users\vartotojas\Desktop\ppt etw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52675"/>
            <a:ext cx="66786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3692525"/>
            <a:ext cx="1600200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aplankus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vaizdo įrašus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70138" y="2041525"/>
            <a:ext cx="1587" cy="4587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43363" y="2249488"/>
            <a:ext cx="0" cy="6889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Vaizdo įrašas ir jo internetinis adresas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6" name="Picture 2" descr="C:\Users\vartotojas\Desktop\20150325 webinaras\pav\vaido i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57388"/>
            <a:ext cx="76215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19488" y="1549400"/>
            <a:ext cx="174942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Pridėkite vaizdo įrašą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76700" y="1836738"/>
            <a:ext cx="317500" cy="9064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3" descr="C:\Users\vartotojas\Desktop\20150325 webinaras\pav\vaido pride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681413"/>
            <a:ext cx="3381375" cy="2019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543800" y="3368675"/>
            <a:ext cx="0" cy="3127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2860675"/>
            <a:ext cx="17494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Įkelkite savo  vaizdo įrašo inernetinį adresą</a:t>
            </a:r>
          </a:p>
        </p:txBody>
      </p:sp>
    </p:spTree>
    <p:extLst>
      <p:ext uri="{BB962C8B-B14F-4D97-AF65-F5344CB8AC3E}">
        <p14:creationId xmlns:p14="http://schemas.microsoft.com/office/powerpoint/2010/main" val="2774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95725" y="1584325"/>
            <a:ext cx="1524000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Tempkite failą čia ar spustelėkite „Siųsti failą“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75" y="1533525"/>
            <a:ext cx="164465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nuotraukų,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video ar failų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219325" y="2041525"/>
            <a:ext cx="3175" cy="4286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Medžiaga — failai</a:t>
            </a:r>
            <a:endParaRPr lang="en-US" dirty="0"/>
          </a:p>
        </p:txBody>
      </p:sp>
      <p:pic>
        <p:nvPicPr>
          <p:cNvPr id="16392" name="Picture 2" descr="C:\Users\vartotojas\Desktop\ppt etw\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66975"/>
            <a:ext cx="69945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525" y="4117975"/>
            <a:ext cx="16351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aplankus ir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tvarkykite savo failus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43363" y="2298700"/>
            <a:ext cx="0" cy="13509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Patarimas</a:t>
            </a:r>
            <a:r>
              <a:rPr lang="lt-LT" dirty="0"/>
              <a:t>: </a:t>
            </a:r>
            <a:r>
              <a:rPr lang="lt-LT" dirty="0" smtClean="0"/>
              <a:t>galite </a:t>
            </a:r>
            <a:r>
              <a:rPr lang="lt-LT" dirty="0"/>
              <a:t>lengvai įterpti savo nuotraukas, video ir failus į savo sukurtą puslapį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25" y="1736725"/>
            <a:ext cx="5678488" cy="3162300"/>
          </a:xfrm>
        </p:spPr>
      </p:pic>
      <p:sp>
        <p:nvSpPr>
          <p:cNvPr id="6" name="TextBox 5"/>
          <p:cNvSpPr txBox="1"/>
          <p:nvPr/>
        </p:nvSpPr>
        <p:spPr>
          <a:xfrm>
            <a:off x="338138" y="4760913"/>
            <a:ext cx="133667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Sukurkite naują puslapį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0313" y="3001963"/>
            <a:ext cx="1074737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Redaguokite pasirinktus puslapius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138" y="4140200"/>
            <a:ext cx="135255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Keiskite puslapių tvarką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188" y="4452938"/>
            <a:ext cx="1587" cy="6667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688" y="4010025"/>
            <a:ext cx="9271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688" y="4198938"/>
            <a:ext cx="134937" cy="9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250" y="3359150"/>
            <a:ext cx="11906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Kurkite puslapius</a:t>
            </a:r>
            <a:endParaRPr lang="en-US" dirty="0"/>
          </a:p>
        </p:txBody>
      </p:sp>
      <p:pic>
        <p:nvPicPr>
          <p:cNvPr id="19469" name="Picture 2" descr="C:\Users\vartotojas\Desktop\ppt etw\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27200"/>
            <a:ext cx="575945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701800" y="4648200"/>
            <a:ext cx="660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4813" y="5065713"/>
            <a:ext cx="65881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13" y="1006475"/>
            <a:ext cx="3052762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matyti šį puslapį*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350" y="787400"/>
            <a:ext cx="179228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redaguoti šį puslapį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0" y="2309813"/>
            <a:ext cx="130333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Formatuokite puslapio turinį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0975" y="2876550"/>
            <a:ext cx="1112838" cy="1547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Įterpkite nuotrauką, video ar failą iš išteklių, atsiųstų į medžiagos skyrelį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813" y="1473200"/>
            <a:ext cx="1243012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2038" y="795338"/>
            <a:ext cx="2193925" cy="50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Spustelėkite pavadinimą, kad galėtumėte redaguoti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88" y="2459038"/>
            <a:ext cx="1698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888" y="1758950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0495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38963" y="2446338"/>
            <a:ext cx="873125" cy="1343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35525" y="1389063"/>
            <a:ext cx="0" cy="3063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4950" y="1306513"/>
            <a:ext cx="293688" cy="727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1511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  <p:pic>
        <p:nvPicPr>
          <p:cNvPr id="21514" name="Picture 2" descr="C:\Users\vartotojas\Desktop\20141107 webinaras Laima\prsc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786063"/>
            <a:ext cx="12192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" descr="C:\Users\vartotojas\Desktop\20141107 webinaras Laima\prsc\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786063"/>
            <a:ext cx="11112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" descr="C:\Users\vartotojas\Desktop\20141107 webinaras Laima\prsc\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805113"/>
            <a:ext cx="885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5" descr="C:\Users\vartotojas\Desktop\20141107 webinaras Laima\prsc\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786063"/>
            <a:ext cx="10461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 descr="C:\Users\vartotojas\Desktop\20141107 webinaras Laima\prsc\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781300"/>
            <a:ext cx="1514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7" descr="C:\Users\vartotojas\Desktop\20141107 webinaras Laima\prsc\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786063"/>
            <a:ext cx="1476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8" descr="C:\Users\vartotojas\Desktop\20141107 webinaras Laima\prsc\1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781300"/>
            <a:ext cx="13446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9" descr="C:\Users\vartotojas\Desktop\20141107 webinaras Laima\prsc\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982913"/>
            <a:ext cx="15684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0" descr="C:\Users\vartotojas\Desktop\20141107 webinaras Laima\prsc\2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779463"/>
            <a:ext cx="38544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/>
          <p:cNvCxnSpPr/>
          <p:nvPr/>
        </p:nvCxnSpPr>
        <p:spPr>
          <a:xfrm flipH="1">
            <a:off x="7481888" y="933450"/>
            <a:ext cx="1128712" cy="13525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724150" y="2524125"/>
            <a:ext cx="857250" cy="2571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1515" idx="0"/>
          </p:cNvCxnSpPr>
          <p:nvPr/>
        </p:nvCxnSpPr>
        <p:spPr>
          <a:xfrm flipH="1">
            <a:off x="3308350" y="2524125"/>
            <a:ext cx="882650" cy="2619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863975" y="2509838"/>
            <a:ext cx="979488" cy="2762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306888" y="2514600"/>
            <a:ext cx="1173162" cy="2905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833938" y="2524125"/>
            <a:ext cx="1081087" cy="2381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181600" y="2514600"/>
            <a:ext cx="1023938" cy="2476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02400" y="2524125"/>
            <a:ext cx="50800" cy="2857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754813" y="2543175"/>
            <a:ext cx="819150" cy="4397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89900" y="2335213"/>
            <a:ext cx="790575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Ištekliai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956425" y="2543175"/>
            <a:ext cx="1133475" cy="92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613" y="1001713"/>
            <a:ext cx="179228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Vykdykite paiešką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38" y="1328738"/>
            <a:ext cx="1112837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Įterpkite nuotrauką, video ar failą iš išteklių, atsiųstų į medžiagos skyrelį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1884363"/>
            <a:ext cx="12430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Atšaukite paiešką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88" y="2459038"/>
            <a:ext cx="1698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888" y="2033588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Ištekliai medžiagos skyrelyje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  <p:pic>
        <p:nvPicPr>
          <p:cNvPr id="22540" name="Picture 2" descr="C:\Users\vartotojas\Desktop\20141107 webinaras Laima\prsc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905000"/>
            <a:ext cx="57102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 flipV="1">
            <a:off x="1501775" y="1666875"/>
            <a:ext cx="1012825" cy="2174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833438"/>
            <a:ext cx="7858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08463" y="1128713"/>
            <a:ext cx="72548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Ištekliai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698875" y="1279525"/>
            <a:ext cx="509588" cy="63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484313"/>
            <a:ext cx="5765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513" y="1006475"/>
            <a:ext cx="3052762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matyti šį puslapį*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2350" y="787400"/>
            <a:ext cx="1792288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Kontroliuokite, kas gali redaguoti šį puslapį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975" y="5292725"/>
            <a:ext cx="10382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Atšaukti redagavimą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813" y="1473200"/>
            <a:ext cx="1243012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Nepamirškite išsaugoti pakeitimų kaskart redaguodami puslapį!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81888" y="1758950"/>
            <a:ext cx="2889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Puslapių kūrimas: redagavimo režimas</a:t>
            </a:r>
            <a:endParaRPr lang="en-US" dirty="0"/>
          </a:p>
        </p:txBody>
      </p:sp>
      <p:pic>
        <p:nvPicPr>
          <p:cNvPr id="23563" name="Picture 3" descr="C:\Users\vartotojas\Desktop\ppt etw\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38275"/>
            <a:ext cx="5815013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 flipH="1">
            <a:off x="7521575" y="5532438"/>
            <a:ext cx="29051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75375" y="1301750"/>
            <a:ext cx="206375" cy="7286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4950" y="1306513"/>
            <a:ext cx="293688" cy="7270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7" name="Picture 22" descr="C:\Users\vartotojas\Desktop\20141107 webinaras Laima\prsc\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362200"/>
            <a:ext cx="2419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3" descr="C:\Users\vartotojas\Desktop\20141107 webinaras Laima\prsc\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62200"/>
            <a:ext cx="2762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b="1" dirty="0"/>
              <a:t>*Pastaba</a:t>
            </a:r>
            <a:r>
              <a:rPr lang="lt-LT" dirty="0"/>
              <a:t>: jei publikuojate puslapį viešai, įsitikinkite, kad nepažeidžiate nuotraukų, video ir failų autorių teisių. Jei nuotraukose ar vaizdo įrašuose matomi nepilnamečiai, būtina turėti jų tėvų sutikimą publikuoti medžiagą </a:t>
            </a:r>
            <a:r>
              <a:rPr lang="lt-LT" dirty="0" smtClean="0"/>
              <a:t>internete.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3-ia programos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808" y="2895600"/>
            <a:ext cx="8229600" cy="201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b="1" dirty="0" smtClean="0"/>
              <a:t>Erdvės TwinSpace įrankiai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3693EF6-AA9F-4287-8BC5-1371BB3BF16F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Projekto </a:t>
            </a:r>
            <a:r>
              <a:rPr lang="lt-LT" i="1" dirty="0" smtClean="0"/>
              <a:t>TwinSpace</a:t>
            </a:r>
            <a:r>
              <a:rPr lang="lt-LT" dirty="0" smtClean="0"/>
              <a:t> matoma visiems internete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Peržiūrėkite</a:t>
            </a:r>
            <a:endParaRPr lang="en-US" dirty="0"/>
          </a:p>
        </p:txBody>
      </p:sp>
      <p:pic>
        <p:nvPicPr>
          <p:cNvPr id="24584" name="Picture 3" descr="C:\Users\vartotojas\Desktop\20141107 webinaras Laima\prsc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939925"/>
            <a:ext cx="62103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3290888"/>
            <a:ext cx="1524000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Spūstelėkite čia ir grįžkite į įprastą peržiūrą.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514600" y="2286000"/>
            <a:ext cx="2057400" cy="10509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7" name="Picture 11" descr="C:\Users\vartotojas\Desktop\20141107 webinaras Laima\prsc\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516063"/>
            <a:ext cx="2571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38" y="3003550"/>
            <a:ext cx="77311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Forumų sąrašas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438" y="3570288"/>
            <a:ext cx="790575" cy="715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Kurkite naują forumą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550" y="3162300"/>
            <a:ext cx="134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013" y="3790950"/>
            <a:ext cx="2032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Forumai</a:t>
            </a:r>
            <a:endParaRPr lang="en-US" dirty="0"/>
          </a:p>
        </p:txBody>
      </p:sp>
      <p:pic>
        <p:nvPicPr>
          <p:cNvPr id="8201" name="Picture 2" descr="C:\Users\vartotojas\Desktop\ppt etw\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365250"/>
            <a:ext cx="68056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382713" y="2708275"/>
            <a:ext cx="4637087" cy="909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6" name="TextBox 15"/>
          <p:cNvSpPr txBox="1"/>
          <p:nvPr/>
        </p:nvSpPr>
        <p:spPr>
          <a:xfrm>
            <a:off x="6589713" y="2720975"/>
            <a:ext cx="2554287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Naujausi įrašai visuose forumuose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3388" y="4951413"/>
            <a:ext cx="2357437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Jūsų naujausi įrašai forumuose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Pokalbiai</a:t>
            </a:r>
            <a:endParaRPr lang="en-US" dirty="0"/>
          </a:p>
        </p:txBody>
      </p:sp>
      <p:pic>
        <p:nvPicPr>
          <p:cNvPr id="9221" name="Picture 4" descr="C:\Users\vartotojas\Desktop\ppt etw\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828800"/>
            <a:ext cx="67675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24150" y="4745038"/>
            <a:ext cx="16256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Kalbėkite čia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8425" y="2627313"/>
            <a:ext cx="1606550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sąrašą, kas yra šiame pokalbių kambaryje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7772400" y="2289175"/>
            <a:ext cx="3175" cy="2603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8788" y="3192463"/>
            <a:ext cx="1389062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Pokalbių langas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/>
              <a:t>Patarimas: Mokytojai gali peržiūrėti šio forumo pokalbių istoriją. Įrašai ištrinami po 3 mėnesių.</a:t>
            </a:r>
          </a:p>
        </p:txBody>
      </p:sp>
    </p:spTree>
    <p:extLst>
      <p:ext uri="{BB962C8B-B14F-4D97-AF65-F5344CB8AC3E}">
        <p14:creationId xmlns:p14="http://schemas.microsoft.com/office/powerpoint/2010/main" val="8601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3" name="TextBox 12"/>
          <p:cNvSpPr txBox="1"/>
          <p:nvPr/>
        </p:nvSpPr>
        <p:spPr>
          <a:xfrm>
            <a:off x="6489700" y="990600"/>
            <a:ext cx="146685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Narių ieškokite čia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nariai</a:t>
            </a:r>
            <a:endParaRPr lang="en-US" dirty="0"/>
          </a:p>
        </p:txBody>
      </p:sp>
      <p:pic>
        <p:nvPicPr>
          <p:cNvPr id="4105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6299200" y="1290638"/>
            <a:ext cx="500063" cy="5048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1477963"/>
            <a:ext cx="13208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Ieškokite narių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00" y="3798888"/>
            <a:ext cx="1117600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0700" y="5892800"/>
            <a:ext cx="170338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250" y="3724275"/>
            <a:ext cx="128587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Panaikinkite narį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563" y="1676400"/>
            <a:ext cx="1579562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Kvieskite naujus narius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679700" y="5521325"/>
            <a:ext cx="3175" cy="371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26263" y="2517775"/>
            <a:ext cx="78263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150" y="2446338"/>
            <a:ext cx="1217613" cy="922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926263" y="3884613"/>
            <a:ext cx="75088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6926263" y="1930400"/>
            <a:ext cx="495300" cy="2698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949450" y="1595438"/>
            <a:ext cx="4763" cy="3254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Nariai</a:t>
            </a:r>
            <a:endParaRPr lang="en-US" dirty="0"/>
          </a:p>
        </p:txBody>
      </p:sp>
      <p:pic>
        <p:nvPicPr>
          <p:cNvPr id="5136" name="Picture 2" descr="C:\Users\vartotojas\Desktop\ppt etw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922463"/>
            <a:ext cx="56324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:\Users\vartotojas\Desktop\20141107 webinaras Laima\prsc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810125"/>
            <a:ext cx="3905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688013" y="2138363"/>
            <a:ext cx="1239837" cy="2286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4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138" y="984250"/>
            <a:ext cx="20034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38" y="2428875"/>
            <a:ext cx="2003425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300" y="6305550"/>
            <a:ext cx="395128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7513" y="5527675"/>
            <a:ext cx="2147887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50" y="803275"/>
            <a:ext cx="2774950" cy="1339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350" dirty="0"/>
              <a:t>Pasirinkite, iš kokios šalies kviečiate mokytoją.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lt-LT" sz="1350" b="1" dirty="0"/>
              <a:t>Atkreipkite dėmesį</a:t>
            </a:r>
            <a:r>
              <a:rPr lang="lt-LT" sz="1350" dirty="0"/>
              <a:t>, jeigu ši šalis dalyvauja programoje „eTwinning“, tuomet mokytojus galite pridėti „eTwinning“ darbastalyje.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069974"/>
            <a:ext cx="1771650" cy="6953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251200" y="984250"/>
            <a:ext cx="1749425" cy="38735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935768"/>
            <a:ext cx="2038350" cy="22002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752600" y="3721100"/>
            <a:ext cx="1676400" cy="138906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165" idx="1"/>
          </p:cNvCxnSpPr>
          <p:nvPr/>
        </p:nvCxnSpPr>
        <p:spPr>
          <a:xfrm flipH="1" flipV="1">
            <a:off x="4297363" y="2936875"/>
            <a:ext cx="1570037" cy="50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227513" y="3265488"/>
            <a:ext cx="2757487" cy="9128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4561"/>
            <a:ext cx="2867025" cy="146685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66" name="Picture 22" descr="C:\Users\vartotojas\Desktop\20141107 webinaras Laima\prsc\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10" y="3956046"/>
            <a:ext cx="5508626" cy="115862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C:\Users\vartotojas\Desktop\20141107 webinaras Laima\prsc\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" y="5110050"/>
            <a:ext cx="5634038" cy="119614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3" name="TextBox 12"/>
          <p:cNvSpPr txBox="1"/>
          <p:nvPr/>
        </p:nvSpPr>
        <p:spPr>
          <a:xfrm>
            <a:off x="6489700" y="990600"/>
            <a:ext cx="145415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Paspauskite nariai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315200" y="4672013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1525" y="4649788"/>
            <a:ext cx="155575" cy="47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7063" y="2333625"/>
            <a:ext cx="266700" cy="200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063" y="2398713"/>
            <a:ext cx="1524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Peržiūrėkite, kaip „TwinSpace“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matoma visiems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internete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63" y="4106863"/>
            <a:ext cx="1928812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775" y="4264025"/>
            <a:ext cx="1535113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Naudokitės projekto žurnalu ir dalinkitės projekto naujienomis viešoje erdvėje „TwinSpace“.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923088" y="5270500"/>
            <a:ext cx="0" cy="3206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41988" y="5427663"/>
            <a:ext cx="16097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Pradėkite asmeninį pokalbį su kitu prisijungusiu nariu.</a:t>
            </a:r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nariai gali</a:t>
            </a:r>
            <a:endParaRPr lang="en-US" dirty="0"/>
          </a:p>
        </p:txBody>
      </p:sp>
      <p:pic>
        <p:nvPicPr>
          <p:cNvPr id="7185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17913" y="958850"/>
            <a:ext cx="7874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/>
              <a:t>Forumai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1263" y="949325"/>
            <a:ext cx="781050" cy="30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400" dirty="0"/>
              <a:t>Pokalbis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299200" y="1290638"/>
            <a:ext cx="500063" cy="5048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11788" y="1273175"/>
            <a:ext cx="0" cy="5222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040188" y="1255713"/>
            <a:ext cx="730250" cy="4968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C:\Users\vartotojas\Desktop\20141107 webinaras Laima\prsc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0700"/>
            <a:ext cx="81819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450" y="1384300"/>
            <a:ext cx="8551863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Redaguokite „TwinSpace“ profilį ir pasikeiskite savo profilio nuotrauką bei atnaujinkite informaciją rodomą jūsų profilyje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83113" y="1684338"/>
            <a:ext cx="0" cy="7540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791200" y="2579688"/>
            <a:ext cx="3175" cy="3730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1963" y="2932113"/>
            <a:ext cx="3629025" cy="30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visų savo erdvių „TwinSpace“ sąrašą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8988" y="4516438"/>
            <a:ext cx="2166937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Palikite žinutę šiam nariui.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lt-LT" sz="1350" dirty="0"/>
              <a:t>Ji bus matoma visose jo/jos erdvėse „TwinSpace“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2913063"/>
            <a:ext cx="1143000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1" name="Rectangle 20"/>
          <p:cNvSpPr/>
          <p:nvPr/>
        </p:nvSpPr>
        <p:spPr>
          <a:xfrm>
            <a:off x="6934200" y="2625725"/>
            <a:ext cx="1143000" cy="131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2" name="Rectangle 21"/>
          <p:cNvSpPr/>
          <p:nvPr/>
        </p:nvSpPr>
        <p:spPr>
          <a:xfrm>
            <a:off x="4603750" y="4343400"/>
            <a:ext cx="1143000" cy="131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0813"/>
            <a:ext cx="672623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0925" y="2306638"/>
            <a:ext cx="955675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450" y="4062413"/>
            <a:ext cx="366713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450" y="4241800"/>
            <a:ext cx="366713" cy="57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4850" y="4435475"/>
            <a:ext cx="933450" cy="58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313488" y="2084388"/>
            <a:ext cx="995362" cy="1254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300" y="3646488"/>
            <a:ext cx="1690688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850" y="4106863"/>
            <a:ext cx="1660525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705600" y="4881563"/>
            <a:ext cx="603250" cy="330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5975" y="4911725"/>
            <a:ext cx="213360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Trumpai aprašykite save čia.</a:t>
            </a: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06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pavyko</a:t>
            </a:r>
            <a:r>
              <a:rPr lang="en-US" dirty="0" smtClean="0"/>
              <a:t> </a:t>
            </a:r>
            <a:r>
              <a:rPr lang="lt-LT" dirty="0" smtClean="0"/>
              <a:t>pasikeisti savo profilį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lt-LT" dirty="0" smtClean="0"/>
              <a:t>įkelti nuotrauką</a:t>
            </a:r>
            <a:r>
              <a:rPr lang="en-US" dirty="0" smtClean="0"/>
              <a:t> </a:t>
            </a:r>
            <a:r>
              <a:rPr lang="en-US" dirty="0" err="1" smtClean="0"/>
              <a:t>pamat</a:t>
            </a:r>
            <a:r>
              <a:rPr lang="lt-LT" dirty="0" err="1" smtClean="0"/>
              <a:t>ėme</a:t>
            </a:r>
            <a:r>
              <a:rPr lang="lt-LT" dirty="0" smtClean="0"/>
              <a:t> skaidrėje </a:t>
            </a:r>
            <a:r>
              <a:rPr lang="lt-LT" i="1" dirty="0" smtClean="0"/>
              <a:t>Nariai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141763D-0215-4431-BCF4-42A2213C8770}" type="slidenum">
              <a:rPr lang="lt-LT" altLang="en-US" sz="1200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lt-LT" altLang="en-US" sz="1200" smtClean="0">
              <a:latin typeface="Arial" charset="0"/>
              <a:cs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6099175" y="6172200"/>
            <a:ext cx="2822575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  <a:ea typeface="MS PGothic" pitchFamily="34" charset="-128"/>
                <a:hlinkClick r:id="rId4"/>
              </a:rPr>
              <a:t>www.etwinning.net</a:t>
            </a:r>
            <a:r>
              <a:rPr lang="en-US" altLang="en-US" sz="240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Nustatymai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Pakeitimai bus matomi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  <a:endParaRPr lang="en-US" dirty="0"/>
          </a:p>
        </p:txBody>
      </p:sp>
      <p:pic>
        <p:nvPicPr>
          <p:cNvPr id="27656" name="Picture 2" descr="C:\Users\vartotojas\Desktop\20141107 webinaras Laima\prsc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00200"/>
            <a:ext cx="687546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97813" y="1905000"/>
            <a:ext cx="1112837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Pasirinkite nustatymus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9238" y="4191000"/>
            <a:ext cx="1112837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Nustatykite pasirinktą temą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89175"/>
            <a:ext cx="1112838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Pasižiūrėkite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1000" y="1905000"/>
            <a:ext cx="641350" cy="3794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32713" y="2286000"/>
            <a:ext cx="1365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32713" y="4419600"/>
            <a:ext cx="1365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905000"/>
            <a:ext cx="8229600" cy="3657600"/>
          </a:xfrm>
        </p:spPr>
        <p:txBody>
          <a:bodyPr/>
          <a:lstStyle/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Informacija puslapiuose patvirtina, kad projektinė veikla atitinka</a:t>
            </a:r>
            <a:r>
              <a:rPr lang="en-US" sz="2400" dirty="0">
                <a:ea typeface="+mj-ea"/>
                <a:cs typeface="+mj-cs"/>
              </a:rPr>
              <a:t> keliamus </a:t>
            </a:r>
            <a:r>
              <a:rPr lang="lt-LT" sz="2400" dirty="0">
                <a:ea typeface="+mj-ea"/>
                <a:cs typeface="+mj-cs"/>
              </a:rPr>
              <a:t> reikalavimus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Vyksta mokyklų partnerių bendradarbiavimas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Kūrybingai naudojamos ir taikomos IKT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Skatinamas p</a:t>
            </a:r>
            <a:r>
              <a:rPr lang="en-US" sz="2400" dirty="0">
                <a:ea typeface="+mj-ea"/>
                <a:cs typeface="+mj-cs"/>
              </a:rPr>
              <a:t>edagoginis kūrybiškumas</a:t>
            </a:r>
            <a:endParaRPr lang="lt-LT" sz="2400" dirty="0">
              <a:ea typeface="+mj-ea"/>
              <a:cs typeface="+mj-cs"/>
            </a:endParaRP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Vykdoma integracija į ugdymo turinį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Galimas projekto tęstinumas</a:t>
            </a:r>
          </a:p>
          <a:p>
            <a:pPr marL="425450">
              <a:defRPr/>
            </a:pPr>
            <a:r>
              <a:rPr lang="lt-LT" sz="2400" dirty="0">
                <a:ea typeface="+mj-ea"/>
                <a:cs typeface="+mj-cs"/>
              </a:rPr>
              <a:t>Gautas puikus rezultata</a:t>
            </a:r>
            <a:r>
              <a:rPr lang="en-US" sz="2400" dirty="0">
                <a:ea typeface="+mj-ea"/>
                <a:cs typeface="+mj-cs"/>
              </a:rPr>
              <a:t>s</a:t>
            </a:r>
            <a:endParaRPr lang="lt-LT" sz="2400" dirty="0">
              <a:ea typeface="+mj-ea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Kodėl svarbi puslapių kokybė?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42925" y="16764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lt-LT" altLang="en-US" sz="2400" dirty="0" smtClean="0">
                <a:cs typeface="Times New Roman" pitchFamily="18" charset="0"/>
              </a:rPr>
              <a:t>kai teikiama paraiška</a:t>
            </a:r>
          </a:p>
          <a:p>
            <a:pPr>
              <a:defRPr/>
            </a:pPr>
            <a:r>
              <a:rPr lang="lt-LT" altLang="en-US" sz="2400" b="1" dirty="0" smtClean="0">
                <a:cs typeface="Times New Roman" pitchFamily="18" charset="0"/>
              </a:rPr>
              <a:t>nacionaliniam</a:t>
            </a:r>
            <a:r>
              <a:rPr lang="en-US" altLang="en-US" sz="2400" b="1" dirty="0" smtClean="0">
                <a:cs typeface="Times New Roman" pitchFamily="18" charset="0"/>
              </a:rPr>
              <a:t> k</a:t>
            </a:r>
            <a:r>
              <a:rPr lang="lt-LT" altLang="en-US" sz="2400" b="1" dirty="0" smtClean="0">
                <a:cs typeface="Times New Roman" pitchFamily="18" charset="0"/>
              </a:rPr>
              <a:t>okybės </a:t>
            </a:r>
            <a:r>
              <a:rPr lang="lt-LT" altLang="en-US" sz="2400" dirty="0" smtClean="0">
                <a:cs typeface="Times New Roman" pitchFamily="18" charset="0"/>
              </a:rPr>
              <a:t>ženkleliui, </a:t>
            </a:r>
          </a:p>
          <a:p>
            <a:pPr>
              <a:defRPr/>
            </a:pPr>
            <a:r>
              <a:rPr lang="lt-LT" altLang="en-US" sz="2400" b="1" dirty="0" smtClean="0">
                <a:cs typeface="Times New Roman" pitchFamily="18" charset="0"/>
              </a:rPr>
              <a:t>europiniam </a:t>
            </a:r>
            <a:r>
              <a:rPr lang="en-US" altLang="en-US" sz="2400" b="1" dirty="0" smtClean="0">
                <a:cs typeface="Times New Roman" pitchFamily="18" charset="0"/>
              </a:rPr>
              <a:t>k</a:t>
            </a:r>
            <a:r>
              <a:rPr lang="lt-LT" altLang="en-US" sz="2400" b="1" dirty="0" smtClean="0">
                <a:cs typeface="Times New Roman" pitchFamily="18" charset="0"/>
              </a:rPr>
              <a:t>okybės ženkleliui </a:t>
            </a:r>
            <a:r>
              <a:rPr lang="lt-LT" altLang="en-US" sz="2400" dirty="0" smtClean="0">
                <a:cs typeface="Times New Roman" pitchFamily="18" charset="0"/>
              </a:rPr>
              <a:t>gauti </a:t>
            </a:r>
          </a:p>
          <a:p>
            <a:pPr>
              <a:defRPr/>
            </a:pPr>
            <a:r>
              <a:rPr lang="lt-LT" altLang="en-US" sz="2400" dirty="0" smtClean="0">
                <a:cs typeface="Times New Roman" pitchFamily="18" charset="0"/>
              </a:rPr>
              <a:t>bei dalyvauti </a:t>
            </a:r>
            <a:r>
              <a:rPr lang="en-US" altLang="en-US" sz="2400" b="1" dirty="0" smtClean="0">
                <a:cs typeface="Times New Roman" pitchFamily="18" charset="0"/>
              </a:rPr>
              <a:t>Europos</a:t>
            </a:r>
            <a:r>
              <a:rPr lang="lt-LT" altLang="en-US" sz="2400" b="1" dirty="0" smtClean="0">
                <a:cs typeface="Times New Roman" pitchFamily="18" charset="0"/>
              </a:rPr>
              <a:t> </a:t>
            </a:r>
            <a:r>
              <a:rPr lang="lt-LT" altLang="en-US" sz="2400" i="1" dirty="0" smtClean="0">
                <a:cs typeface="Times New Roman" pitchFamily="18" charset="0"/>
              </a:rPr>
              <a:t>eTwinnin</a:t>
            </a:r>
            <a:r>
              <a:rPr lang="lt-LT" altLang="en-US" sz="2400" dirty="0" smtClean="0">
                <a:cs typeface="Times New Roman" pitchFamily="18" charset="0"/>
              </a:rPr>
              <a:t>g</a:t>
            </a:r>
            <a:r>
              <a:rPr lang="lt-LT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smtClean="0">
                <a:cs typeface="Times New Roman" pitchFamily="18" charset="0"/>
              </a:rPr>
              <a:t>a</a:t>
            </a:r>
            <a:r>
              <a:rPr lang="lt-LT" altLang="en-US" sz="2400" b="1" dirty="0" smtClean="0">
                <a:cs typeface="Times New Roman" pitchFamily="18" charset="0"/>
              </a:rPr>
              <a:t>pdovanojimų konkurse</a:t>
            </a:r>
            <a:r>
              <a:rPr lang="lt-LT" altLang="en-US" sz="2400" dirty="0" smtClean="0"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lt-LT" altLang="lt-LT" sz="2400" dirty="0" smtClean="0"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lt-LT" altLang="lt-LT" sz="2400" dirty="0" smtClean="0">
                <a:cs typeface="Times New Roman" pitchFamily="18" charset="0"/>
              </a:rPr>
              <a:t>Kokybės apdovanojimai parodo, kad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Jūsų mokinių,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mokytojų ir </a:t>
            </a:r>
          </a:p>
          <a:p>
            <a:pPr>
              <a:defRPr/>
            </a:pPr>
            <a:r>
              <a:rPr lang="lt-LT" altLang="lt-LT" sz="2400" dirty="0" smtClean="0">
                <a:cs typeface="Times New Roman" pitchFamily="18" charset="0"/>
              </a:rPr>
              <a:t>Jūsų mokyklos </a:t>
            </a:r>
            <a:r>
              <a:rPr lang="lt-LT" altLang="lt-LT" sz="2400" i="1" dirty="0" smtClean="0">
                <a:cs typeface="Times New Roman" pitchFamily="18" charset="0"/>
              </a:rPr>
              <a:t>eTwinning</a:t>
            </a:r>
            <a:r>
              <a:rPr lang="lt-LT" altLang="lt-LT" sz="2400" dirty="0" smtClean="0">
                <a:cs typeface="Times New Roman" pitchFamily="18" charset="0"/>
              </a:rPr>
              <a:t> projektinė veikla </a:t>
            </a:r>
          </a:p>
          <a:p>
            <a:pPr marL="0" indent="0">
              <a:buFont typeface="Arial" charset="0"/>
              <a:buNone/>
              <a:defRPr/>
            </a:pPr>
            <a:r>
              <a:rPr lang="lt-LT" altLang="lt-LT" sz="2400" b="1" dirty="0" smtClean="0">
                <a:cs typeface="Times New Roman" pitchFamily="18" charset="0"/>
              </a:rPr>
              <a:t>pasiekė aukštą  nacionalinį ar europinį lygį</a:t>
            </a:r>
            <a:r>
              <a:rPr lang="lt-LT" altLang="lt-LT" sz="2400" dirty="0" smtClean="0">
                <a:cs typeface="Times New Roman" pitchFamily="18" charset="0"/>
              </a:rPr>
              <a:t>. </a:t>
            </a:r>
            <a:endParaRPr lang="en-US" altLang="lt-LT" sz="2400" dirty="0" smtClean="0"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altLang="en-US" dirty="0">
                <a:cs typeface="Times New Roman" pitchFamily="18" charset="0"/>
              </a:rPr>
              <a:t>Projekto turinys yra svarbus </a:t>
            </a:r>
            <a:r>
              <a:rPr lang="lt-LT" altLang="en-US" dirty="0" smtClean="0">
                <a:cs typeface="Times New Roman" pitchFamily="18" charset="0"/>
              </a:rPr>
              <a:t>tada,</a:t>
            </a:r>
            <a:endParaRPr lang="en-US" dirty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artotojas\Desktop\20150325 webinaras\pav\nac kokybes zenkle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0200"/>
            <a:ext cx="58674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Nacionalinis kokybės ženklelis</a:t>
            </a:r>
            <a:endParaRPr lang="en-US" dirty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artotojas\Desktop\20150325 webinaras\pav\mokinio kok zen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409700"/>
            <a:ext cx="732472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Mokinio kokybės ženklelis</a:t>
            </a:r>
            <a:endParaRPr lang="en-US" dirty="0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vartotojas\Desktop\20150325 webinaras\pav\europos kok zen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524000"/>
            <a:ext cx="602297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9334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Europinis kokybės ženklelis</a:t>
            </a:r>
            <a:endParaRPr lang="en-US" dirty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53181" y="2898093"/>
            <a:ext cx="8229600" cy="1152525"/>
          </a:xfrm>
        </p:spPr>
        <p:txBody>
          <a:bodyPr>
            <a:normAutofit/>
          </a:bodyPr>
          <a:lstStyle/>
          <a:p>
            <a:r>
              <a:rPr lang="lt-LT" b="1" dirty="0" smtClean="0"/>
              <a:t>Nuo idėjos iki rezultato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8" y="2133600"/>
            <a:ext cx="3161732" cy="3048000"/>
          </a:xfrm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000" dirty="0"/>
              <a:t>Projektinė veikla mokykloje</a:t>
            </a:r>
            <a:endParaRPr lang="en-US" sz="30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urinio vietos rezervavimo ženklas 28"/>
          <p:cNvSpPr txBox="1">
            <a:spLocks/>
          </p:cNvSpPr>
          <p:nvPr/>
        </p:nvSpPr>
        <p:spPr>
          <a:xfrm>
            <a:off x="381000" y="1447799"/>
            <a:ext cx="5562600" cy="518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lt-LT" sz="2800" smtClean="0">
                <a:cs typeface="Times New Roman" pitchFamily="18" charset="0"/>
              </a:rPr>
              <a:t>Šiuolaikinėje mokykloje mokytojai ir mokiniai siekia ne tik įsisavinti konkrečių žinių, bet ir mokosi </a:t>
            </a:r>
            <a:r>
              <a:rPr lang="lt-LT" altLang="lt-LT" sz="2800" b="1" smtClean="0">
                <a:solidFill>
                  <a:srgbClr val="FF0000"/>
                </a:solidFill>
                <a:cs typeface="Times New Roman" pitchFamily="18" charset="0"/>
              </a:rPr>
              <a:t>problemų sprendimo būdų. </a:t>
            </a:r>
          </a:p>
          <a:p>
            <a:r>
              <a:rPr lang="lt-LT" altLang="lt-LT" sz="2800" smtClean="0">
                <a:cs typeface="Times New Roman" pitchFamily="18" charset="0"/>
              </a:rPr>
              <a:t>Projektinės veiklos metodas mokytojams suteikia galimybę </a:t>
            </a:r>
            <a:r>
              <a:rPr lang="it-IT" altLang="lt-LT" sz="2800" smtClean="0">
                <a:cs typeface="Times New Roman" pitchFamily="18" charset="0"/>
              </a:rPr>
              <a:t>organizuoti </a:t>
            </a:r>
            <a:r>
              <a:rPr lang="lt-LT" altLang="lt-LT" sz="2800" smtClean="0">
                <a:cs typeface="Times New Roman" pitchFamily="18" charset="0"/>
              </a:rPr>
              <a:t>integruotą </a:t>
            </a:r>
            <a:r>
              <a:rPr lang="it-IT" altLang="lt-LT" sz="2800" smtClean="0">
                <a:cs typeface="Times New Roman" pitchFamily="18" charset="0"/>
              </a:rPr>
              <a:t>mokymo (-si) procesą.</a:t>
            </a:r>
          </a:p>
          <a:p>
            <a:r>
              <a:rPr lang="sv-SE" altLang="lt-LT" sz="2800" smtClean="0">
                <a:cs typeface="Times New Roman" pitchFamily="18" charset="0"/>
              </a:rPr>
              <a:t>Programos </a:t>
            </a:r>
            <a:r>
              <a:rPr lang="sv-SE" altLang="lt-LT" sz="2800" i="1" smtClean="0">
                <a:cs typeface="Times New Roman" pitchFamily="18" charset="0"/>
              </a:rPr>
              <a:t>eTwinning </a:t>
            </a:r>
            <a:r>
              <a:rPr lang="sv-SE" altLang="lt-LT" sz="2800" smtClean="0">
                <a:cs typeface="Times New Roman" pitchFamily="18" charset="0"/>
              </a:rPr>
              <a:t>projekto kūrimas skatina</a:t>
            </a:r>
            <a:r>
              <a:rPr lang="lt-LT" altLang="lt-LT" sz="2800" smtClean="0">
                <a:cs typeface="Times New Roman" pitchFamily="18" charset="0"/>
              </a:rPr>
              <a:t> mokytojus savo žinias ir idėjas derinti su kitų žiniomis, laikytis bendrų susitarimų, pristatyti </a:t>
            </a:r>
            <a:r>
              <a:rPr lang="pt-BR" altLang="lt-LT" sz="2800" smtClean="0">
                <a:cs typeface="Times New Roman" pitchFamily="18" charset="0"/>
              </a:rPr>
              <a:t>idėjas ir dirbti projekto komandoje.</a:t>
            </a:r>
            <a:endParaRPr lang="pt-BR" altLang="lt-LT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>
            <a:normAutofit fontScale="85000" lnSpcReduction="20000"/>
          </a:bodyPr>
          <a:lstStyle/>
          <a:p>
            <a:pPr marL="596900" indent="-514350">
              <a:buFont typeface="Arial" charset="0"/>
              <a:buAutoNum type="arabicPeriod"/>
            </a:pPr>
            <a:r>
              <a:rPr lang="en-US" altLang="lt-LT" dirty="0">
                <a:cs typeface="Times New Roman" pitchFamily="18" charset="0"/>
              </a:rPr>
              <a:t>Projekto </a:t>
            </a:r>
            <a:r>
              <a:rPr lang="en-US" altLang="lt-LT" dirty="0" err="1">
                <a:cs typeface="Times New Roman" pitchFamily="18" charset="0"/>
              </a:rPr>
              <a:t>apibr</a:t>
            </a:r>
            <a:r>
              <a:rPr lang="lt-LT" altLang="lt-LT" dirty="0">
                <a:cs typeface="Times New Roman" pitchFamily="18" charset="0"/>
              </a:rPr>
              <a:t>ėžimas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Idėjų paieška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Laukiami projekto rezultatai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tikslas (rezultatas)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aprašymas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Projekto veiklos planas</a:t>
            </a:r>
          </a:p>
          <a:p>
            <a:pPr marL="596900" indent="-514350">
              <a:buFont typeface="Arial" charset="0"/>
              <a:buAutoNum type="arabicPeriod"/>
            </a:pPr>
            <a:r>
              <a:rPr lang="lt-LT" altLang="lt-LT" dirty="0">
                <a:cs typeface="Times New Roman" pitchFamily="18" charset="0"/>
              </a:rPr>
              <a:t>Biudžeto planas.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lt-LT" sz="3200" dirty="0"/>
              <a:t>Projekto </a:t>
            </a:r>
            <a:r>
              <a:rPr lang="en-US" altLang="lt-LT" sz="3200" dirty="0" err="1"/>
              <a:t>planavimo</a:t>
            </a:r>
            <a:r>
              <a:rPr lang="en-US" altLang="lt-LT" sz="3200" dirty="0"/>
              <a:t> </a:t>
            </a:r>
            <a:r>
              <a:rPr lang="en-US" altLang="lt-LT" sz="3200" dirty="0" err="1"/>
              <a:t>etapai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38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34573"/>
              </p:ext>
            </p:extLst>
          </p:nvPr>
        </p:nvGraphicFramePr>
        <p:xfrm>
          <a:off x="152400" y="1412863"/>
          <a:ext cx="8684293" cy="522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1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39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idėjų paieška</a:t>
            </a:r>
            <a:endParaRPr lang="en-US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24205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apvalintas stačiakampis paaiškinimas 3"/>
          <p:cNvSpPr/>
          <p:nvPr/>
        </p:nvSpPr>
        <p:spPr>
          <a:xfrm>
            <a:off x="6516688" y="2708275"/>
            <a:ext cx="2159000" cy="1584325"/>
          </a:xfrm>
          <a:prstGeom prst="wedgeRoundRectCallout">
            <a:avLst>
              <a:gd name="adj1" fmla="val -131990"/>
              <a:gd name="adj2" fmla="val 6072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/>
              <a:t>Įkvėpimo ieškokite skiltyje „Dirbkime kartu“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64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lt-LT" dirty="0"/>
              <a:t>Projekto </a:t>
            </a:r>
            <a:r>
              <a:rPr lang="en-US" altLang="lt-LT" dirty="0" err="1"/>
              <a:t>tikslas</a:t>
            </a:r>
            <a:r>
              <a:rPr lang="en-US" altLang="lt-LT" dirty="0"/>
              <a:t> (</a:t>
            </a:r>
            <a:r>
              <a:rPr lang="en-US" altLang="lt-LT" dirty="0" err="1"/>
              <a:t>dažniausiai</a:t>
            </a:r>
            <a:r>
              <a:rPr lang="en-US" altLang="lt-LT" dirty="0"/>
              <a:t> </a:t>
            </a:r>
            <a:r>
              <a:rPr lang="en-US" altLang="lt-LT" dirty="0" err="1"/>
              <a:t>vienas</a:t>
            </a:r>
            <a:r>
              <a:rPr lang="en-US" altLang="lt-LT" dirty="0"/>
              <a:t>) </a:t>
            </a:r>
            <a:r>
              <a:rPr lang="en-US" altLang="lt-LT" dirty="0" err="1"/>
              <a:t>formuluojamas</a:t>
            </a:r>
            <a:r>
              <a:rPr lang="en-US" altLang="lt-LT" dirty="0"/>
              <a:t> </a:t>
            </a:r>
            <a:r>
              <a:rPr lang="en-US" altLang="lt-LT" dirty="0" err="1"/>
              <a:t>atsižvelgiant</a:t>
            </a:r>
            <a:r>
              <a:rPr lang="en-US" altLang="lt-LT" dirty="0"/>
              <a:t> į </a:t>
            </a:r>
            <a:r>
              <a:rPr lang="en-US" altLang="lt-LT" dirty="0" err="1"/>
              <a:t>numatomą</a:t>
            </a:r>
            <a:r>
              <a:rPr lang="en-US" altLang="lt-LT" dirty="0"/>
              <a:t> </a:t>
            </a:r>
            <a:r>
              <a:rPr lang="en-US" altLang="lt-LT" dirty="0" err="1"/>
              <a:t>projekto</a:t>
            </a:r>
            <a:r>
              <a:rPr lang="en-US" altLang="lt-LT" dirty="0"/>
              <a:t> </a:t>
            </a:r>
            <a:r>
              <a:rPr lang="en-US" altLang="lt-LT" dirty="0" err="1"/>
              <a:t>veiklų</a:t>
            </a:r>
            <a:r>
              <a:rPr lang="en-US" altLang="lt-LT" dirty="0"/>
              <a:t> </a:t>
            </a:r>
            <a:r>
              <a:rPr lang="en-US" altLang="lt-LT" dirty="0" err="1"/>
              <a:t>organizavimo</a:t>
            </a:r>
            <a:r>
              <a:rPr lang="en-US" altLang="lt-LT" dirty="0"/>
              <a:t> </a:t>
            </a:r>
            <a:r>
              <a:rPr lang="en-US" altLang="lt-LT" dirty="0" err="1"/>
              <a:t>perspektyvą</a:t>
            </a:r>
            <a:r>
              <a:rPr lang="en-US" altLang="lt-LT" dirty="0"/>
              <a:t>. </a:t>
            </a:r>
            <a:endParaRPr lang="lt-LT" altLang="lt-LT" dirty="0" smtClean="0"/>
          </a:p>
          <a:p>
            <a:r>
              <a:rPr lang="en-US" altLang="lt-LT" dirty="0" err="1" smtClean="0"/>
              <a:t>Jis</a:t>
            </a:r>
            <a:r>
              <a:rPr lang="en-US" altLang="lt-LT" dirty="0" smtClean="0"/>
              <a:t> </a:t>
            </a:r>
            <a:r>
              <a:rPr lang="en-US" altLang="lt-LT" dirty="0" err="1"/>
              <a:t>pakankamai</a:t>
            </a:r>
            <a:r>
              <a:rPr lang="en-US" altLang="lt-LT" dirty="0"/>
              <a:t> </a:t>
            </a:r>
            <a:r>
              <a:rPr lang="en-US" altLang="lt-LT" dirty="0" err="1"/>
              <a:t>abstraktus</a:t>
            </a:r>
            <a:r>
              <a:rPr lang="en-US" altLang="lt-LT" dirty="0"/>
              <a:t>, </a:t>
            </a:r>
            <a:r>
              <a:rPr lang="en-US" altLang="lt-LT" dirty="0" err="1"/>
              <a:t>pasiekiamas</a:t>
            </a:r>
            <a:r>
              <a:rPr lang="en-US" altLang="lt-LT" dirty="0"/>
              <a:t> </a:t>
            </a:r>
            <a:r>
              <a:rPr lang="en-US" altLang="lt-LT" dirty="0" err="1"/>
              <a:t>įgyvendinus</a:t>
            </a:r>
            <a:r>
              <a:rPr lang="en-US" altLang="lt-LT" dirty="0"/>
              <a:t> </a:t>
            </a:r>
            <a:r>
              <a:rPr lang="en-US" altLang="lt-LT" dirty="0" err="1"/>
              <a:t>uždavinius</a:t>
            </a:r>
            <a:r>
              <a:rPr lang="en-US" altLang="lt-LT" dirty="0"/>
              <a:t>.</a:t>
            </a:r>
            <a:endParaRPr lang="lt-LT" altLang="lt-LT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40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4"/>
          <p:cNvGraphicFramePr/>
          <p:nvPr>
            <p:extLst>
              <p:ext uri="{D42A27DB-BD31-4B8C-83A1-F6EECF244321}">
                <p14:modId xmlns:p14="http://schemas.microsoft.com/office/powerpoint/2010/main" val="3395589752"/>
              </p:ext>
            </p:extLst>
          </p:nvPr>
        </p:nvGraphicFramePr>
        <p:xfrm>
          <a:off x="4060672" y="2133600"/>
          <a:ext cx="5083328" cy="288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962400" cy="4879032"/>
          </a:xfrm>
        </p:spPr>
        <p:txBody>
          <a:bodyPr>
            <a:normAutofit lnSpcReduction="10000"/>
          </a:bodyPr>
          <a:lstStyle/>
          <a:p>
            <a:r>
              <a:rPr lang="en-US" altLang="lt-LT" dirty="0" err="1"/>
              <a:t>Tikslui</a:t>
            </a:r>
            <a:r>
              <a:rPr lang="en-US" altLang="lt-LT" dirty="0"/>
              <a:t> </a:t>
            </a:r>
            <a:r>
              <a:rPr lang="en-US" altLang="lt-LT" dirty="0" err="1"/>
              <a:t>pasiekti</a:t>
            </a:r>
            <a:r>
              <a:rPr lang="en-US" altLang="lt-LT" dirty="0"/>
              <a:t> </a:t>
            </a:r>
            <a:r>
              <a:rPr lang="en-US" altLang="lt-LT" dirty="0" err="1"/>
              <a:t>numatomi</a:t>
            </a:r>
            <a:r>
              <a:rPr lang="en-US" altLang="lt-LT" dirty="0"/>
              <a:t> </a:t>
            </a:r>
            <a:r>
              <a:rPr lang="en-US" altLang="lt-LT" dirty="0" err="1"/>
              <a:t>uždaviniai</a:t>
            </a:r>
            <a:r>
              <a:rPr lang="lt-LT" altLang="lt-LT" dirty="0"/>
              <a:t>.</a:t>
            </a:r>
          </a:p>
          <a:p>
            <a:r>
              <a:rPr lang="lt-LT" altLang="lt-LT" dirty="0"/>
              <a:t>P</a:t>
            </a:r>
            <a:r>
              <a:rPr lang="en-US" altLang="lt-LT" dirty="0" err="1"/>
              <a:t>rojekto</a:t>
            </a:r>
            <a:r>
              <a:rPr lang="en-US" altLang="lt-LT" dirty="0"/>
              <a:t> </a:t>
            </a:r>
            <a:r>
              <a:rPr lang="en-US" altLang="lt-LT" dirty="0" err="1"/>
              <a:t>uždaviniai</a:t>
            </a:r>
            <a:r>
              <a:rPr lang="en-US" altLang="lt-LT" dirty="0"/>
              <a:t> </a:t>
            </a:r>
            <a:r>
              <a:rPr lang="en-US" altLang="lt-LT" dirty="0" err="1"/>
              <a:t>būtų</a:t>
            </a:r>
            <a:r>
              <a:rPr lang="en-US" altLang="lt-LT" dirty="0"/>
              <a:t> </a:t>
            </a:r>
            <a:r>
              <a:rPr lang="en-US" altLang="lt-LT" dirty="0" err="1"/>
              <a:t>konkretūs</a:t>
            </a:r>
            <a:r>
              <a:rPr lang="en-US" altLang="lt-LT" dirty="0"/>
              <a:t>, </a:t>
            </a:r>
            <a:r>
              <a:rPr lang="en-US" altLang="lt-LT" dirty="0" err="1"/>
              <a:t>pamatuojami</a:t>
            </a:r>
            <a:r>
              <a:rPr lang="en-US" altLang="lt-LT" dirty="0"/>
              <a:t> </a:t>
            </a:r>
            <a:r>
              <a:rPr lang="en-US" altLang="lt-LT" dirty="0" err="1"/>
              <a:t>ir</a:t>
            </a:r>
            <a:r>
              <a:rPr lang="en-US" altLang="lt-LT" dirty="0"/>
              <a:t> </a:t>
            </a:r>
            <a:r>
              <a:rPr lang="en-US" altLang="lt-LT" dirty="0" err="1"/>
              <a:t>pasiekiami</a:t>
            </a:r>
            <a:r>
              <a:rPr lang="en-US" altLang="lt-LT" dirty="0"/>
              <a:t> </a:t>
            </a:r>
            <a:r>
              <a:rPr lang="en-US" altLang="lt-LT" dirty="0" err="1"/>
              <a:t>įgyvendinus</a:t>
            </a:r>
            <a:r>
              <a:rPr lang="en-US" altLang="lt-LT" dirty="0"/>
              <a:t> </a:t>
            </a:r>
            <a:r>
              <a:rPr lang="en-US" altLang="lt-LT" dirty="0" err="1"/>
              <a:t>planuojamą</a:t>
            </a:r>
            <a:r>
              <a:rPr lang="en-US" altLang="lt-LT" dirty="0"/>
              <a:t> </a:t>
            </a:r>
            <a:r>
              <a:rPr lang="en-US" altLang="lt-LT" dirty="0" err="1"/>
              <a:t>projektą</a:t>
            </a:r>
            <a:r>
              <a:rPr lang="en-US" altLang="lt-LT" dirty="0"/>
              <a:t>.</a:t>
            </a:r>
            <a:endParaRPr lang="lt-LT" altLang="lt-LT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41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uždaviniai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10" name="Diagrama 4"/>
          <p:cNvGraphicFramePr/>
          <p:nvPr>
            <p:extLst>
              <p:ext uri="{D42A27DB-BD31-4B8C-83A1-F6EECF244321}">
                <p14:modId xmlns:p14="http://schemas.microsoft.com/office/powerpoint/2010/main" val="481445411"/>
              </p:ext>
            </p:extLst>
          </p:nvPr>
        </p:nvGraphicFramePr>
        <p:xfrm>
          <a:off x="2971800" y="1428906"/>
          <a:ext cx="6096000" cy="497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396822"/>
            <a:ext cx="8229600" cy="4775378"/>
          </a:xfrm>
        </p:spPr>
        <p:txBody>
          <a:bodyPr>
            <a:normAutofit/>
          </a:bodyPr>
          <a:lstStyle/>
          <a:p>
            <a:endParaRPr lang="lt-LT" altLang="en-US" dirty="0" smtClean="0"/>
          </a:p>
          <a:p>
            <a:r>
              <a:rPr lang="lt-LT" altLang="en-US" dirty="0" smtClean="0"/>
              <a:t>Pirmas projektas turėtų būti paprastas, Jums suprantamas ir lengvai įgyvendinamas.</a:t>
            </a:r>
          </a:p>
          <a:p>
            <a:r>
              <a:rPr lang="lt-LT" altLang="en-US" dirty="0" smtClean="0"/>
              <a:t>Reikėtų pradėti nuo jau registruoto projekto. Tiesiog būti projekto partneriu.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Nuo ko pradėti?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Kviečiu būti partneriu</a:t>
            </a:r>
            <a:endParaRPr lang="en-US" sz="3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1600200"/>
            <a:ext cx="4791075" cy="4542189"/>
          </a:xfr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2356040"/>
            <a:ext cx="3657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Jums reikės prisijungti prie projekto „Profesijų medis“.</a:t>
            </a:r>
          </a:p>
          <a:p>
            <a:pPr marL="0" indent="0">
              <a:buNone/>
            </a:pPr>
            <a:endParaRPr lang="lt-L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Savarankiškas darbas iki 2015-06-17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Čia rasite projekto aprašymą</a:t>
            </a:r>
            <a:endParaRPr lang="en-US" altLang="en-U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" y="2133600"/>
            <a:ext cx="8640381" cy="22386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" y="4372287"/>
            <a:ext cx="8373644" cy="136226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Savarankiškas darbas iki 2015-06-17</a:t>
            </a:r>
            <a:endParaRPr lang="en-US" dirty="0"/>
          </a:p>
        </p:txBody>
      </p:sp>
      <p:sp>
        <p:nvSpPr>
          <p:cNvPr id="13" name="Suapvalintas stačiakampis paaiškinimas 3"/>
          <p:cNvSpPr/>
          <p:nvPr/>
        </p:nvSpPr>
        <p:spPr>
          <a:xfrm>
            <a:off x="2708910" y="5467852"/>
            <a:ext cx="1557174" cy="533400"/>
          </a:xfrm>
          <a:prstGeom prst="wedgeRoundRectCallout">
            <a:avLst>
              <a:gd name="adj1" fmla="val -86242"/>
              <a:gd name="adj2" fmla="val -1969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aprašymas</a:t>
            </a:r>
            <a:endParaRPr lang="lt-LT" dirty="0"/>
          </a:p>
        </p:txBody>
      </p:sp>
      <p:sp>
        <p:nvSpPr>
          <p:cNvPr id="14" name="Suapvalintas stačiakampis paaiškinimas 3"/>
          <p:cNvSpPr/>
          <p:nvPr/>
        </p:nvSpPr>
        <p:spPr>
          <a:xfrm>
            <a:off x="4388553" y="5467852"/>
            <a:ext cx="1557174" cy="533400"/>
          </a:xfrm>
          <a:prstGeom prst="wedgeRoundRectCallout">
            <a:avLst>
              <a:gd name="adj1" fmla="val 87160"/>
              <a:gd name="adj2" fmla="val -8396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medžiaga</a:t>
            </a:r>
            <a:endParaRPr lang="lt-LT" dirty="0"/>
          </a:p>
        </p:txBody>
      </p:sp>
      <p:sp>
        <p:nvSpPr>
          <p:cNvPr id="15" name="Suapvalintas stačiakampis paaiškinimas 3"/>
          <p:cNvSpPr/>
          <p:nvPr/>
        </p:nvSpPr>
        <p:spPr>
          <a:xfrm>
            <a:off x="6986620" y="3838887"/>
            <a:ext cx="1557174" cy="533400"/>
          </a:xfrm>
          <a:prstGeom prst="wedgeRoundRectCallout">
            <a:avLst>
              <a:gd name="adj1" fmla="val -138746"/>
              <a:gd name="adj2" fmla="val 773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Projekto pažymėjimas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Parsisiųsite pažymėjimą</a:t>
            </a:r>
            <a:endParaRPr lang="en-US" altLang="en-US" sz="32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6822"/>
            <a:ext cx="6520026" cy="509602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Savarankiškas darbas iki 2015-06-17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 smtClean="0"/>
              <a:t>Pasiimsite </a:t>
            </a:r>
            <a:r>
              <a:rPr lang="lt-LT" altLang="en-US" sz="3200" dirty="0"/>
              <a:t>seminaro medžiagą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6" y="1396822"/>
            <a:ext cx="6440504" cy="5301135"/>
          </a:xfrm>
          <a:prstGeom prst="rect">
            <a:avLst/>
          </a:prstGeom>
        </p:spPr>
      </p:pic>
      <p:sp>
        <p:nvSpPr>
          <p:cNvPr id="12" name="Suapvalintas stačiakampis paaiškinimas 3"/>
          <p:cNvSpPr/>
          <p:nvPr/>
        </p:nvSpPr>
        <p:spPr>
          <a:xfrm>
            <a:off x="7538977" y="2809539"/>
            <a:ext cx="1557174" cy="533400"/>
          </a:xfrm>
          <a:prstGeom prst="wedgeRoundRectCallout">
            <a:avLst>
              <a:gd name="adj1" fmla="val -86242"/>
              <a:gd name="adj2" fmla="val -19690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t-LT" dirty="0" smtClean="0"/>
              <a:t>Redaguokite profilį</a:t>
            </a:r>
            <a:endParaRPr lang="lt-L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Savarankiškas darbas iki 2015-06-17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0813"/>
            <a:ext cx="672623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0925" y="2306638"/>
            <a:ext cx="955675" cy="1317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450" y="4062413"/>
            <a:ext cx="366713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450" y="4241800"/>
            <a:ext cx="366713" cy="57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4850" y="4435475"/>
            <a:ext cx="933450" cy="587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313488" y="2084388"/>
            <a:ext cx="995362" cy="1254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300" y="3646488"/>
            <a:ext cx="1690688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850" y="4106863"/>
            <a:ext cx="1660525" cy="1547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705600" y="4881563"/>
            <a:ext cx="603250" cy="330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5975" y="4911725"/>
            <a:ext cx="2133600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Trumpai aprašykite save čia.</a:t>
            </a: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75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Profilis — redaguokite profilį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3063" y="6172200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Kaip</a:t>
            </a:r>
            <a:r>
              <a:rPr lang="en-US" dirty="0" smtClean="0"/>
              <a:t> </a:t>
            </a:r>
            <a:r>
              <a:rPr lang="en-US" dirty="0" err="1" smtClean="0"/>
              <a:t>pavyko</a:t>
            </a:r>
            <a:r>
              <a:rPr lang="en-US" dirty="0" smtClean="0"/>
              <a:t> </a:t>
            </a:r>
            <a:r>
              <a:rPr lang="lt-LT" dirty="0" smtClean="0"/>
              <a:t>pasikeisti savo profilį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lt-LT" dirty="0" smtClean="0"/>
              <a:t>įkelti nuotrauką</a:t>
            </a:r>
            <a:r>
              <a:rPr lang="en-US" dirty="0" smtClean="0"/>
              <a:t> mat</a:t>
            </a:r>
            <a:r>
              <a:rPr lang="lt-LT" dirty="0" smtClean="0"/>
              <a:t>ysime skaidrėje </a:t>
            </a:r>
            <a:r>
              <a:rPr lang="lt-LT" i="1" dirty="0" smtClean="0"/>
              <a:t>Nariai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Pakvieskite </a:t>
            </a:r>
            <a:r>
              <a:rPr lang="lt-LT" altLang="en-US" dirty="0"/>
              <a:t>lektores </a:t>
            </a:r>
            <a:r>
              <a:rPr lang="lt-LT" altLang="en-US" dirty="0" smtClean="0"/>
              <a:t>bendrauti:</a:t>
            </a:r>
          </a:p>
          <a:p>
            <a:r>
              <a:rPr lang="lt-LT" altLang="en-US" dirty="0" smtClean="0"/>
              <a:t>Danguolė </a:t>
            </a:r>
            <a:r>
              <a:rPr lang="lt-LT" altLang="en-US" dirty="0"/>
              <a:t>Olbutienė, </a:t>
            </a:r>
            <a:endParaRPr lang="lt-LT" altLang="en-US" dirty="0" smtClean="0"/>
          </a:p>
          <a:p>
            <a:r>
              <a:rPr lang="lt-LT" altLang="en-US" dirty="0" smtClean="0"/>
              <a:t>Laima </a:t>
            </a:r>
            <a:r>
              <a:rPr lang="lt-LT" altLang="en-US" dirty="0"/>
              <a:t>Vidauskienė, </a:t>
            </a:r>
            <a:endParaRPr lang="lt-LT" altLang="en-US" dirty="0" smtClean="0"/>
          </a:p>
          <a:p>
            <a:r>
              <a:rPr lang="lt-LT" altLang="en-US" dirty="0" smtClean="0"/>
              <a:t>Raminta Birgėlienė</a:t>
            </a:r>
          </a:p>
          <a:p>
            <a:pPr marL="0" indent="0">
              <a:buNone/>
            </a:pPr>
            <a:endParaRPr lang="lt-LT" altLang="en-US" dirty="0"/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49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en-US" sz="3200" dirty="0"/>
              <a:t>Papildyti kontaktų sąrašą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Savarankiškas darbas iki 2015-06-17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92" y="2133600"/>
            <a:ext cx="685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Gerų projektų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54" y="5605136"/>
            <a:ext cx="1590675" cy="12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dirty="0" smtClean="0"/>
              <a:t>Nauja</a:t>
            </a:r>
            <a:r>
              <a:rPr lang="lt-LT" i="1" dirty="0" smtClean="0"/>
              <a:t> TwinSpace</a:t>
            </a:r>
            <a:r>
              <a:rPr lang="lt-LT" dirty="0" smtClean="0"/>
              <a:t> erdvė (2014/09)</a:t>
            </a:r>
            <a:endParaRPr lang="en-US" dirty="0"/>
          </a:p>
        </p:txBody>
      </p:sp>
      <p:pic>
        <p:nvPicPr>
          <p:cNvPr id="9242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5" y="1636713"/>
            <a:ext cx="5173663" cy="3832225"/>
          </a:xfrm>
        </p:spPr>
      </p:pic>
      <p:sp>
        <p:nvSpPr>
          <p:cNvPr id="5" name="TextBox 4"/>
          <p:cNvSpPr txBox="1"/>
          <p:nvPr/>
        </p:nvSpPr>
        <p:spPr>
          <a:xfrm>
            <a:off x="1135063" y="1108075"/>
            <a:ext cx="3279775" cy="300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Pasirinkite vieną iš savo erdvių „TwinSpace“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6975" y="954088"/>
            <a:ext cx="3206750" cy="454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kalbą šiai sesijai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lt-LT" sz="1000" dirty="0"/>
              <a:t>(jei norite pasikeisti kalbą visam laikui, keiskite ją profilyje)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99200" y="2212975"/>
            <a:ext cx="1016000" cy="647700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163" y="3351213"/>
            <a:ext cx="5110162" cy="95091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5200" y="2536825"/>
            <a:ext cx="155575" cy="238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5200" y="3784600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5200" y="4672013"/>
            <a:ext cx="1555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1525" y="4649788"/>
            <a:ext cx="155575" cy="476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8350" y="1965325"/>
            <a:ext cx="155575" cy="31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7063" y="2333625"/>
            <a:ext cx="266700" cy="200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063" y="2398713"/>
            <a:ext cx="1524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Peržiūrėkite, kaip „TwinSpace“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matoma visiems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775" y="1787525"/>
            <a:ext cx="1608138" cy="154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Pakeiskite „TwinSpace“ nustatymus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Pasikeiskite savo profilį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463" y="4106863"/>
            <a:ext cx="1928812" cy="113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775" y="4264025"/>
            <a:ext cx="1535113" cy="1338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763" y="1577975"/>
            <a:ext cx="1793875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Naršykite skirtinguose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775" y="3425825"/>
            <a:ext cx="1535113" cy="71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Peržiūrėkite ar kurkite puslapius,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nuotraukas ir video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675" y="1408113"/>
            <a:ext cx="1588" cy="2317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863" y="1411288"/>
            <a:ext cx="1587" cy="2317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088" y="5270500"/>
            <a:ext cx="0" cy="3206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2588" y="266700"/>
            <a:ext cx="6169025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lt-LT" i="1" dirty="0" smtClean="0"/>
              <a:t>TwinSpace</a:t>
            </a:r>
            <a:r>
              <a:rPr lang="lt-LT" dirty="0" smtClean="0"/>
              <a:t> erdvės apžvalga</a:t>
            </a:r>
            <a:endParaRPr lang="en-US" dirty="0"/>
          </a:p>
        </p:txBody>
      </p:sp>
      <p:pic>
        <p:nvPicPr>
          <p:cNvPr id="9242" name="Picture 3" descr="C:\Users\vartotojas\Desktop\ppt etw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36700"/>
            <a:ext cx="5232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68300" y="6157913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89600" y="5553075"/>
            <a:ext cx="16097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1350" dirty="0"/>
              <a:t>Pradėkite asmeninį pokalbį su kitu prisijungusiu nariu.</a:t>
            </a:r>
          </a:p>
        </p:txBody>
      </p:sp>
    </p:spTree>
    <p:extLst>
      <p:ext uri="{BB962C8B-B14F-4D97-AF65-F5344CB8AC3E}">
        <p14:creationId xmlns:p14="http://schemas.microsoft.com/office/powerpoint/2010/main" val="16024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1367</Words>
  <Application>Microsoft Office PowerPoint</Application>
  <PresentationFormat>On-screen Show (4:3)</PresentationFormat>
  <Paragraphs>270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Erdvės TwinSpace įrankiai.  Nuo idėjos iki rezultato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Nuo idėjos iki rezultato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TwinSpace. Projekto metodo taikymas programos eTwinning aplikoje  Gargždų „Minijos“ progimnazijos IT mokytoja metodininkė, programos eTwinning ambasadorė Kauno/Klaipėdos regionuose Raminta Birgėlienė</dc:title>
  <dc:creator>vartotojas</dc:creator>
  <cp:lastModifiedBy>vartotojas</cp:lastModifiedBy>
  <cp:revision>32</cp:revision>
  <dcterms:created xsi:type="dcterms:W3CDTF">2006-08-16T00:00:00Z</dcterms:created>
  <dcterms:modified xsi:type="dcterms:W3CDTF">2015-06-09T20:31:57Z</dcterms:modified>
</cp:coreProperties>
</file>