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notesMasterIdLst>
    <p:notesMasterId r:id="rId20"/>
  </p:notesMasterIdLst>
  <p:sldIdLst>
    <p:sldId id="263" r:id="rId2"/>
    <p:sldId id="257" r:id="rId3"/>
    <p:sldId id="260" r:id="rId4"/>
    <p:sldId id="262" r:id="rId5"/>
    <p:sldId id="272" r:id="rId6"/>
    <p:sldId id="265" r:id="rId7"/>
    <p:sldId id="271" r:id="rId8"/>
    <p:sldId id="268" r:id="rId9"/>
    <p:sldId id="264" r:id="rId10"/>
    <p:sldId id="273" r:id="rId11"/>
    <p:sldId id="258" r:id="rId12"/>
    <p:sldId id="267" r:id="rId13"/>
    <p:sldId id="269" r:id="rId14"/>
    <p:sldId id="270" r:id="rId15"/>
    <p:sldId id="274" r:id="rId16"/>
    <p:sldId id="266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5" autoAdjust="0"/>
    <p:restoredTop sz="86095" autoAdjust="0"/>
  </p:normalViewPr>
  <p:slideViewPr>
    <p:cSldViewPr snapToGrid="0">
      <p:cViewPr varScale="1">
        <p:scale>
          <a:sx n="63" d="100"/>
          <a:sy n="63" d="100"/>
        </p:scale>
        <p:origin x="-7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D583A-77BC-4EA0-829C-8315E476A60A}" type="datetimeFigureOut">
              <a:rPr lang="en-US" smtClean="0"/>
              <a:pPr/>
              <a:t>3/28/2015</a:t>
            </a:fld>
            <a:endParaRPr lang="en-US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A77B1-DD7F-44FD-900B-E9B56B6BE0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78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A77B1-DD7F-44FD-900B-E9B56B6BE04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20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 smtClean="0"/>
              <a:t>Tada šiais lapais padabinkite Norų Medį. Renginio pabaigoje – Refleksijos metu – kiekvieno prašysime  įvertinti, ar renginio veiklų metu Jūsų norai išsipildė.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A77B1-DD7F-44FD-900B-E9B56B6BE04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27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 smtClean="0"/>
              <a:t>O dabar, prašau, įvertinkite renginio rezultatus. Įvertinimui siūlau pasirinkti labiausiai Jūsų nuotaiką renginio pabaigoje atitinkantį veidelį:</a:t>
            </a:r>
          </a:p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A77B1-DD7F-44FD-900B-E9B56B6BE04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72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0260" y="4650641"/>
            <a:ext cx="977312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0260" y="5566871"/>
            <a:ext cx="977312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822582"/>
      </p:ext>
    </p:extLst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205483"/>
      </p:ext>
    </p:extLst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3/28/2015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752431"/>
      </p:ext>
    </p:extLst>
  </p:cSld>
  <p:clrMapOvr>
    <a:masterClrMapping/>
  </p:clrMapOvr>
  <p:transition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703547"/>
      </p:ext>
    </p:extLst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1443836"/>
            <a:ext cx="109728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620" y="2054655"/>
            <a:ext cx="109728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565898"/>
      </p:ext>
    </p:extLst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685" y="374901"/>
            <a:ext cx="8744107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687" y="1291130"/>
            <a:ext cx="8744107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186742"/>
      </p:ext>
    </p:extLst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672673"/>
      </p:ext>
    </p:extLst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3015"/>
            <a:ext cx="10972800" cy="584623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3/28/2015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576591"/>
      </p:ext>
    </p:extLst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1291130"/>
            <a:ext cx="109728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620" y="1882907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620" y="2512770"/>
            <a:ext cx="5386917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388" y="1882907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388" y="2512770"/>
            <a:ext cx="5389033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028767"/>
      </p:ext>
    </p:extLst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665879"/>
      </p:ext>
    </p:extLst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367099"/>
      </p:ext>
    </p:extLst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3/28/2015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301840"/>
      </p:ext>
    </p:extLst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12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ransition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1505935" y="2328864"/>
            <a:ext cx="9773120" cy="1028699"/>
          </a:xfrm>
        </p:spPr>
        <p:txBody>
          <a:bodyPr/>
          <a:lstStyle/>
          <a:p>
            <a:r>
              <a:rPr lang="lt-LT" dirty="0" smtClean="0"/>
              <a:t>Seminaro vertinimas (lūkesčiai ir refleksija) </a:t>
            </a:r>
            <a:endParaRPr lang="lt-LT" dirty="0"/>
          </a:p>
        </p:txBody>
      </p:sp>
      <p:sp>
        <p:nvSpPr>
          <p:cNvPr id="3" name="Paantraštė 2"/>
          <p:cNvSpPr>
            <a:spLocks noGrp="1"/>
          </p:cNvSpPr>
          <p:nvPr>
            <p:ph type="subTitle" idx="1"/>
          </p:nvPr>
        </p:nvSpPr>
        <p:spPr>
          <a:xfrm>
            <a:off x="1820260" y="5372101"/>
            <a:ext cx="9773120" cy="652886"/>
          </a:xfrm>
        </p:spPr>
        <p:txBody>
          <a:bodyPr>
            <a:normAutofit fontScale="70000" lnSpcReduction="20000"/>
          </a:bodyPr>
          <a:lstStyle/>
          <a:p>
            <a:r>
              <a:rPr lang="lt-LT" dirty="0" smtClean="0"/>
              <a:t>Loreta Tarvydiene, </a:t>
            </a:r>
            <a:endParaRPr lang="en-US" dirty="0" smtClean="0"/>
          </a:p>
          <a:p>
            <a:r>
              <a:rPr lang="lt-LT" i="1" dirty="0" err="1" smtClean="0"/>
              <a:t>eTwinning</a:t>
            </a:r>
            <a:r>
              <a:rPr lang="lt-LT" dirty="0" smtClean="0"/>
              <a:t> ambasadorė</a:t>
            </a:r>
            <a:r>
              <a:rPr lang="en-US" dirty="0" smtClean="0"/>
              <a:t>, </a:t>
            </a:r>
            <a:r>
              <a:rPr lang="lt-LT" dirty="0" smtClean="0"/>
              <a:t> Vilnius </a:t>
            </a:r>
            <a:r>
              <a:rPr lang="en-US" dirty="0" smtClean="0"/>
              <a:t>2015-03-28</a:t>
            </a:r>
            <a:endParaRPr lang="lt-LT" dirty="0" smtClean="0"/>
          </a:p>
          <a:p>
            <a:endParaRPr lang="lt-LT" dirty="0" smtClean="0"/>
          </a:p>
          <a:p>
            <a:endParaRPr lang="lt-LT" dirty="0"/>
          </a:p>
        </p:txBody>
      </p:sp>
      <p:pic>
        <p:nvPicPr>
          <p:cNvPr id="4" name="Picture 3" descr="EU flag-Erasmus+_vect_P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038" y="183313"/>
            <a:ext cx="2367130" cy="126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15487" y="214313"/>
            <a:ext cx="201453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lt-LT" dirty="0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idx="1"/>
          </p:nvPr>
        </p:nvSpPr>
        <p:spPr>
          <a:xfrm>
            <a:off x="963083" y="1443038"/>
            <a:ext cx="10566929" cy="5114926"/>
          </a:xfrm>
        </p:spPr>
        <p:txBody>
          <a:bodyPr>
            <a:noAutofit/>
          </a:bodyPr>
          <a:lstStyle/>
          <a:p>
            <a:endParaRPr lang="lt-LT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lt-LT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AutoNum type="arabicPeriod"/>
            </a:pPr>
            <a:endParaRPr lang="lt-LT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Seminar</a:t>
            </a:r>
            <a:r>
              <a:rPr lang="lt-LT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ų dalyvių pagrindiniai lūkesčiai</a:t>
            </a:r>
            <a:endParaRPr lang="en-US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AutoNum type="arabicPeriod"/>
            </a:pPr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Į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gyti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nauj</a:t>
            </a:r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ų  ž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ini</a:t>
            </a:r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ų apie </a:t>
            </a:r>
            <a:r>
              <a:rPr lang="lt-LT" sz="2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eTwinning</a:t>
            </a:r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projektinę veiklą;</a:t>
            </a:r>
          </a:p>
          <a:p>
            <a:pPr marL="742950" indent="-742950">
              <a:buAutoNum type="arabicPeriod"/>
            </a:pPr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kaip ir kur vykdyti </a:t>
            </a:r>
            <a:r>
              <a:rPr lang="lt-LT" sz="2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eTwinning</a:t>
            </a:r>
            <a:r>
              <a:rPr lang="lt-LT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projektus;</a:t>
            </a:r>
          </a:p>
          <a:p>
            <a:pPr marL="742950" indent="-742950">
              <a:buAutoNum type="arabicPeriod"/>
            </a:pPr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sužinoti plačiau apie savo dalyko srityje vykdomus projektus;</a:t>
            </a:r>
          </a:p>
          <a:p>
            <a:pPr marL="742950" indent="-742950">
              <a:buAutoNum type="arabicPeriod"/>
            </a:pPr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kur susirasti projektų partnerius?</a:t>
            </a:r>
          </a:p>
          <a:p>
            <a:pPr marL="742950" indent="-742950">
              <a:buAutoNum type="arabicPeriod"/>
            </a:pPr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tobulinti </a:t>
            </a:r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savo kvalifikaciją;</a:t>
            </a:r>
          </a:p>
          <a:p>
            <a:pPr marL="742950" indent="-742950">
              <a:buAutoNum type="arabicPeriod"/>
            </a:pPr>
            <a:r>
              <a:rPr lang="lt-LT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sužinoti </a:t>
            </a:r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plačiau apie įvairesnius IT įrankius ir jų konkretų pritaikymą savo dalyko projektuose;</a:t>
            </a:r>
          </a:p>
          <a:p>
            <a:pPr marL="742950" indent="-742950">
              <a:buAutoNum type="arabicPeriod"/>
            </a:pPr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sužinoti, kokios  </a:t>
            </a:r>
            <a:r>
              <a:rPr lang="lt-LT" sz="2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eTwinning</a:t>
            </a:r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veiklos vyksta Europos mokyklose;</a:t>
            </a:r>
          </a:p>
          <a:p>
            <a:pPr marL="742950" indent="-742950">
              <a:buAutoNum type="arabicPeriod"/>
            </a:pPr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maloniai pabendrauti su kolegomis :)</a:t>
            </a:r>
          </a:p>
          <a:p>
            <a:pPr marL="742950" indent="-742950">
              <a:buAutoNum type="arabicPeriod"/>
            </a:pPr>
            <a:endParaRPr lang="lt-LT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AutoNum type="arabicPeriod"/>
            </a:pPr>
            <a:endParaRPr lang="lt-LT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91700" y="171451"/>
            <a:ext cx="136048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57138" y="740513"/>
            <a:ext cx="10972800" cy="458115"/>
          </a:xfrm>
        </p:spPr>
        <p:txBody>
          <a:bodyPr>
            <a:noAutofit/>
          </a:bodyPr>
          <a:lstStyle/>
          <a:p>
            <a:r>
              <a:rPr lang="lt-LT" sz="6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Refleksija</a:t>
            </a:r>
            <a:endParaRPr lang="en-US" sz="6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6727958" y="628650"/>
            <a:ext cx="2278144" cy="1164834"/>
          </a:xfrm>
        </p:spPr>
        <p:txBody>
          <a:bodyPr/>
          <a:lstStyle/>
          <a:p>
            <a:pPr marL="0" indent="0">
              <a:buNone/>
            </a:pPr>
            <a:r>
              <a:rPr lang="lt-LT" dirty="0" smtClean="0"/>
              <a:t>/emocijos/</a:t>
            </a:r>
            <a:endParaRPr lang="en-US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63" y="1550944"/>
            <a:ext cx="6872287" cy="4978443"/>
          </a:xfrm>
          <a:prstGeom prst="rect">
            <a:avLst/>
          </a:prstGeom>
        </p:spPr>
      </p:pic>
      <p:sp>
        <p:nvSpPr>
          <p:cNvPr id="6" name="Stačiakampis 5"/>
          <p:cNvSpPr/>
          <p:nvPr/>
        </p:nvSpPr>
        <p:spPr>
          <a:xfrm>
            <a:off x="548473" y="4900613"/>
            <a:ext cx="3637766" cy="1281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lt-LT" sz="2400" dirty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Jei turi ką mintyse, greitai turėsi ir rankose. </a:t>
            </a:r>
            <a:endParaRPr lang="en-US" sz="2400" dirty="0" smtClean="0">
              <a:solidFill>
                <a:srgbClr val="30303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lt-LT" dirty="0" smtClean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lt-LT" dirty="0" err="1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Bob</a:t>
            </a:r>
            <a:r>
              <a:rPr lang="lt-LT" dirty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dirty="0" err="1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Proctor</a:t>
            </a:r>
            <a:r>
              <a:rPr lang="lt-LT" dirty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lt-LT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tačiakampis 6"/>
          <p:cNvSpPr/>
          <p:nvPr/>
        </p:nvSpPr>
        <p:spPr>
          <a:xfrm>
            <a:off x="458912" y="1614488"/>
            <a:ext cx="407022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lt-LT" sz="2400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Žmogiškasis džiaugsmas yra ne didžių laimėjimų, kurie būna retai, o kasdieninių sėkmių rezultatas. </a:t>
            </a:r>
            <a:endParaRPr lang="en-US" sz="2400" dirty="0" smtClean="0">
              <a:solidFill>
                <a:srgbClr val="30303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dirty="0" smtClean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lt-LT" dirty="0" smtClean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t-LT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Bendžaminas </a:t>
            </a:r>
            <a:r>
              <a:rPr lang="lt-LT" dirty="0" err="1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Flanklinas</a:t>
            </a:r>
            <a:r>
              <a:rPr lang="lt-LT" dirty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lt-LT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34587" y="242888"/>
            <a:ext cx="136048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930025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28713" y="274638"/>
            <a:ext cx="5772150" cy="1143000"/>
          </a:xfrm>
        </p:spPr>
        <p:txBody>
          <a:bodyPr>
            <a:normAutofit/>
          </a:bodyPr>
          <a:lstStyle/>
          <a:p>
            <a:r>
              <a:rPr lang="lt-LT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Refleksija,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UŠC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2015-03-20</a:t>
            </a:r>
            <a:endParaRPr lang="lt-LT" sz="2400" dirty="0"/>
          </a:p>
        </p:txBody>
      </p:sp>
      <p:pic>
        <p:nvPicPr>
          <p:cNvPr id="3" name="Picture 4" descr="C:\Documents and Settings\UDGMK-117\Desktop\eTwVisaginas 0320foto\2015-03-20-93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7" y="1649914"/>
            <a:ext cx="9572625" cy="4401651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63100" y="185739"/>
            <a:ext cx="136048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598620" y="728664"/>
            <a:ext cx="10972800" cy="1173288"/>
          </a:xfrm>
        </p:spPr>
        <p:txBody>
          <a:bodyPr>
            <a:normAutofit/>
          </a:bodyPr>
          <a:lstStyle/>
          <a:p>
            <a:r>
              <a:rPr lang="lt-LT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Refleksija,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ė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tai, 2014-09 -18</a:t>
            </a:r>
            <a:endParaRPr lang="lt-LT" sz="2400" dirty="0"/>
          </a:p>
        </p:txBody>
      </p:sp>
      <p:pic>
        <p:nvPicPr>
          <p:cNvPr id="2050" name="Picture 2" descr="C:\Documents and Settings\UDGMK-117\My Documents\eTw_seminarai _Utena_2014 I I pusm\Moletai _sem\Moletai\2014-09-18-797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95817" y="1943100"/>
            <a:ext cx="5247771" cy="4114800"/>
          </a:xfrm>
          <a:prstGeom prst="rect">
            <a:avLst/>
          </a:prstGeom>
          <a:noFill/>
        </p:spPr>
      </p:pic>
      <p:pic>
        <p:nvPicPr>
          <p:cNvPr id="2052" name="Picture 4" descr="C:\Documents and Settings\UDGMK-117\My Documents\eTw_seminarai _Utena_2014 I I pusm\Moletai _sem\Moletai\2014-09-18-79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3588" y="1943100"/>
            <a:ext cx="5588000" cy="4100513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77437" y="500064"/>
            <a:ext cx="136048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598620" y="542926"/>
            <a:ext cx="10972800" cy="985837"/>
          </a:xfrm>
        </p:spPr>
        <p:txBody>
          <a:bodyPr>
            <a:normAutofit/>
          </a:bodyPr>
          <a:lstStyle/>
          <a:p>
            <a:r>
              <a:rPr lang="lt-LT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Refleksija</a:t>
            </a:r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ė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tai, 2014-09 -18</a:t>
            </a:r>
            <a:endParaRPr lang="lt-LT" sz="2400" dirty="0"/>
          </a:p>
        </p:txBody>
      </p:sp>
      <p:pic>
        <p:nvPicPr>
          <p:cNvPr id="4" name="Picture 5" descr="C:\Documents and Settings\UDGMK-117\My Documents\eTw_seminarai _Utena_2014 I I pusm\Moletai _sem\Moletai\2014-09-18-798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14475" y="1785939"/>
            <a:ext cx="9115425" cy="463939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34475" y="257176"/>
            <a:ext cx="136048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Refleksija</a:t>
            </a:r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lt-LT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ŠC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2014-10 -16</a:t>
            </a:r>
            <a:endParaRPr lang="lt-LT" sz="2800" dirty="0"/>
          </a:p>
        </p:txBody>
      </p:sp>
      <p:pic>
        <p:nvPicPr>
          <p:cNvPr id="6146" name="Picture 2" descr="C:\Documents and Settings\UDGMK-117\My Documents\eTw_seminarai _Utena_2014 I I pusm\etw UTCLoreta10-16\foto USC\2014-10-16-83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078" y="1381125"/>
            <a:ext cx="3841748" cy="4438650"/>
          </a:xfrm>
          <a:prstGeom prst="rect">
            <a:avLst/>
          </a:prstGeom>
          <a:noFill/>
        </p:spPr>
      </p:pic>
      <p:pic>
        <p:nvPicPr>
          <p:cNvPr id="6147" name="Picture 3" descr="C:\Documents and Settings\UDGMK-117\My Documents\eTw_seminarai _Utena_2014 I I pusm\etw UTCLoreta10-16\foto USC\2014-10-16-84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0538" y="1409701"/>
            <a:ext cx="4857750" cy="4505324"/>
          </a:xfrm>
          <a:prstGeom prst="rect">
            <a:avLst/>
          </a:prstGeom>
          <a:noFill/>
        </p:spPr>
      </p:pic>
      <p:pic>
        <p:nvPicPr>
          <p:cNvPr id="6148" name="Picture 4" descr="C:\Documents and Settings\UDGMK-117\My Documents\eTw_seminarai _Utena_2014 I I pusm\etw UTCLoreta10-16\foto USC\2014-10-16-839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49" y="1452563"/>
            <a:ext cx="4205287" cy="4438650"/>
          </a:xfrm>
          <a:prstGeom prst="rect">
            <a:avLst/>
          </a:prstGeom>
          <a:noFill/>
        </p:spPr>
      </p:pic>
      <p:pic>
        <p:nvPicPr>
          <p:cNvPr id="6" name="Picture 2" descr="logo_etwinni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98062" y="239879"/>
            <a:ext cx="1839495" cy="110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6348413" cy="1143000"/>
          </a:xfrm>
        </p:spPr>
        <p:txBody>
          <a:bodyPr>
            <a:normAutofit fontScale="90000"/>
          </a:bodyPr>
          <a:lstStyle/>
          <a:p>
            <a:r>
              <a:rPr lang="lt-LT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Refleksija </a:t>
            </a:r>
            <a:br>
              <a:rPr lang="lt-LT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UŠC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2015-03-</a:t>
            </a:r>
            <a:r>
              <a:rPr lang="en-US" sz="2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lt-LT" sz="2700" dirty="0"/>
          </a:p>
        </p:txBody>
      </p:sp>
      <p:pic>
        <p:nvPicPr>
          <p:cNvPr id="3075" name="Picture 3" descr="C:\Documents and Settings\UDGMK-117\Desktop\eTwVisaginas 0320foto\2015-03-20-93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6" y="1543050"/>
            <a:ext cx="4629150" cy="4557712"/>
          </a:xfrm>
          <a:prstGeom prst="rect">
            <a:avLst/>
          </a:prstGeom>
          <a:noFill/>
        </p:spPr>
      </p:pic>
      <p:pic>
        <p:nvPicPr>
          <p:cNvPr id="5" name="Picture 2" descr="http://www.ninthcircle.net/wp-content/uploads/2012/03/2012-03-15-tree1-1024x930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98" y="1328737"/>
            <a:ext cx="4636751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91700" y="171451"/>
            <a:ext cx="136048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tačiakampis 7"/>
          <p:cNvSpPr/>
          <p:nvPr/>
        </p:nvSpPr>
        <p:spPr>
          <a:xfrm>
            <a:off x="5672138" y="3900489"/>
            <a:ext cx="59436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i="1" dirty="0" smtClean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lt-LT" sz="2400" i="1" dirty="0" err="1" smtClean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ėra</a:t>
            </a:r>
            <a:r>
              <a:rPr lang="lt-LT" sz="2400" i="1" dirty="0" smtClean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tokios </a:t>
            </a:r>
            <a:r>
              <a:rPr lang="lt-LT" sz="2400" b="1" i="1" dirty="0" smtClean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kliūties</a:t>
            </a:r>
            <a:r>
              <a:rPr lang="lt-LT" sz="2400" i="1" dirty="0" smtClean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kurios negalėtum peršokti,</a:t>
            </a:r>
            <a:endParaRPr lang="en-US" sz="2400" i="1" dirty="0" smtClean="0">
              <a:solidFill>
                <a:srgbClr val="30303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lt-LT" sz="2400" b="1" i="1" dirty="0" smtClean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iššūkio</a:t>
            </a:r>
            <a:r>
              <a:rPr lang="lt-LT" sz="2400" i="1" dirty="0" smtClean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kurio negalėtum įveikti, </a:t>
            </a:r>
            <a:endParaRPr lang="en-US" sz="2400" i="1" dirty="0" smtClean="0">
              <a:solidFill>
                <a:srgbClr val="30303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lt-LT" sz="2400" b="1" i="1" dirty="0" smtClean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baimės</a:t>
            </a:r>
            <a:r>
              <a:rPr lang="lt-LT" sz="2400" i="1" dirty="0" smtClean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kurios nepajėgtum nugalėti,</a:t>
            </a:r>
            <a:endParaRPr lang="en-US" sz="2400" i="1" dirty="0" smtClean="0">
              <a:solidFill>
                <a:srgbClr val="30303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lt-LT" sz="2400" i="1" dirty="0" smtClean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kad ir kaip neįmanoma tai kartais atrodo</a:t>
            </a:r>
            <a:r>
              <a:rPr lang="en-US" sz="2400" b="1" i="1" dirty="0" smtClean="0">
                <a:solidFill>
                  <a:srgbClr val="30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t-LT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b="1" i="1" dirty="0" smtClean="0">
                <a:solidFill>
                  <a:srgbClr val="30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lt-LT" sz="1200" b="1" i="1" dirty="0" smtClean="0">
                <a:solidFill>
                  <a:srgbClr val="30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t-LT" sz="1200" dirty="0" err="1" smtClean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Erin</a:t>
            </a:r>
            <a:r>
              <a:rPr lang="lt-LT" sz="1200" dirty="0" smtClean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200" dirty="0" err="1" smtClean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Brockovic</a:t>
            </a:r>
            <a:r>
              <a:rPr lang="lt-LT" sz="1200" b="1" i="1" dirty="0" err="1" smtClean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lt-LT" b="1" i="1" dirty="0" smtClean="0">
                <a:solidFill>
                  <a:srgbClr val="30303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lt-LT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805863" cy="1143000"/>
          </a:xfrm>
        </p:spPr>
        <p:txBody>
          <a:bodyPr>
            <a:normAutofit/>
          </a:bodyPr>
          <a:lstStyle/>
          <a:p>
            <a:r>
              <a:rPr lang="lt-LT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Refleksija. </a:t>
            </a:r>
            <a:r>
              <a:rPr lang="lt-LT" sz="31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Seminarų pagrindinės nuotaikos</a:t>
            </a:r>
            <a:endParaRPr lang="lt-LT" sz="3100" dirty="0"/>
          </a:p>
        </p:txBody>
      </p:sp>
      <p:pic>
        <p:nvPicPr>
          <p:cNvPr id="7170" name="Picture 2" descr="C:\Documents and Settings\UDGMK-117\Desktop\2015-03-22-93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1" y="1314451"/>
            <a:ext cx="4629149" cy="2400300"/>
          </a:xfrm>
          <a:prstGeom prst="rect">
            <a:avLst/>
          </a:prstGeom>
          <a:noFill/>
        </p:spPr>
      </p:pic>
      <p:pic>
        <p:nvPicPr>
          <p:cNvPr id="7171" name="Picture 3" descr="C:\Documents and Settings\UDGMK-117\Desktop\2015-03-22-93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4988" y="1314451"/>
            <a:ext cx="5543550" cy="3200399"/>
          </a:xfrm>
          <a:prstGeom prst="rect">
            <a:avLst/>
          </a:prstGeom>
          <a:noFill/>
        </p:spPr>
      </p:pic>
      <p:pic>
        <p:nvPicPr>
          <p:cNvPr id="7173" name="Picture 5" descr="C:\Documents and Settings\UDGMK-117\Desktop\2015-03-22-93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5" y="3729037"/>
            <a:ext cx="4600574" cy="263083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7401" y="214313"/>
            <a:ext cx="136048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tačiakampis 8"/>
          <p:cNvSpPr/>
          <p:nvPr/>
        </p:nvSpPr>
        <p:spPr>
          <a:xfrm>
            <a:off x="5500688" y="4629150"/>
            <a:ext cx="561498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lt-LT" sz="2400" dirty="0" smtClean="0">
                <a:solidFill>
                  <a:srgbClr val="30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Kur beeitum - nesvarbu koks oras - visada pasiimk savo nuosavą saulę.</a:t>
            </a:r>
            <a:endParaRPr lang="lt-LT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dirty="0" smtClean="0">
                <a:solidFill>
                  <a:srgbClr val="30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lt-LT" dirty="0" smtClean="0">
                <a:solidFill>
                  <a:srgbClr val="30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t-LT" dirty="0" err="1" smtClean="0">
                <a:solidFill>
                  <a:srgbClr val="30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Anthony</a:t>
            </a:r>
            <a:r>
              <a:rPr lang="lt-LT" dirty="0" smtClean="0">
                <a:solidFill>
                  <a:srgbClr val="30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J. </a:t>
            </a:r>
            <a:r>
              <a:rPr lang="lt-LT" dirty="0" err="1" smtClean="0">
                <a:solidFill>
                  <a:srgbClr val="30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D'Angel</a:t>
            </a:r>
            <a:r>
              <a:rPr lang="lt-LT" sz="2000" dirty="0" err="1" smtClean="0">
                <a:solidFill>
                  <a:srgbClr val="30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lt-LT" sz="2000" dirty="0" smtClean="0">
                <a:solidFill>
                  <a:srgbClr val="30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lt-L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1200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Į</a:t>
            </a:r>
            <a:r>
              <a:rPr lang="en-US" dirty="0" err="1" smtClean="0"/>
              <a:t>sivertinimo</a:t>
            </a:r>
            <a:r>
              <a:rPr lang="en-US" dirty="0" smtClean="0"/>
              <a:t> </a:t>
            </a:r>
            <a:r>
              <a:rPr lang="en-US" dirty="0" err="1" smtClean="0"/>
              <a:t>voratinklis</a:t>
            </a:r>
            <a:endParaRPr lang="lt-LT" dirty="0"/>
          </a:p>
        </p:txBody>
      </p:sp>
      <p:sp>
        <p:nvSpPr>
          <p:cNvPr id="3" name="Stačiakampis 2"/>
          <p:cNvSpPr/>
          <p:nvPr/>
        </p:nvSpPr>
        <p:spPr>
          <a:xfrm>
            <a:off x="1728789" y="985838"/>
            <a:ext cx="9415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dirty="0" smtClean="0"/>
              <a:t>http://mokomes5-8.ugdome.lt/</a:t>
            </a:r>
            <a:r>
              <a:rPr lang="lt-LT" sz="3200" dirty="0" err="1" smtClean="0"/>
              <a:t>Irankiai</a:t>
            </a:r>
            <a:r>
              <a:rPr lang="lt-LT" sz="3200" dirty="0" smtClean="0"/>
              <a:t>/voratinklis/</a:t>
            </a:r>
            <a:endParaRPr lang="lt-LT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4513" y="1585913"/>
            <a:ext cx="8401050" cy="500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bankoboev.ru/images/MzkxMDM1/Bankoboev.Ru_sakura_v_konce_cveteni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9" y="275781"/>
            <a:ext cx="11687174" cy="596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ačiakampis 3"/>
          <p:cNvSpPr/>
          <p:nvPr/>
        </p:nvSpPr>
        <p:spPr>
          <a:xfrm>
            <a:off x="3764949" y="6188654"/>
            <a:ext cx="68174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http://www.bankoboev.ru/images/MzkxMDM1/Bankoboev.Ru_sakura_v_konce_cveteniya.jpg</a:t>
            </a:r>
          </a:p>
        </p:txBody>
      </p:sp>
      <p:sp>
        <p:nvSpPr>
          <p:cNvPr id="8" name="Pavadinimas 1"/>
          <p:cNvSpPr txBox="1">
            <a:spLocks/>
          </p:cNvSpPr>
          <p:nvPr/>
        </p:nvSpPr>
        <p:spPr>
          <a:xfrm>
            <a:off x="6314674" y="4175422"/>
            <a:ext cx="6409340" cy="859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2A5A0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8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Norų Medis</a:t>
            </a:r>
            <a:endParaRPr lang="en-US" sz="8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Antrinis pavadinimas 2"/>
          <p:cNvSpPr txBox="1">
            <a:spLocks/>
          </p:cNvSpPr>
          <p:nvPr/>
        </p:nvSpPr>
        <p:spPr>
          <a:xfrm>
            <a:off x="7472914" y="5337300"/>
            <a:ext cx="3566387" cy="4581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 smtClean="0"/>
              <a:t>Lūkesčių suderinimas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48888" y="385763"/>
            <a:ext cx="136048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0315819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48248" y="285751"/>
            <a:ext cx="5295365" cy="571500"/>
          </a:xfrm>
        </p:spPr>
        <p:txBody>
          <a:bodyPr>
            <a:noAutofit/>
          </a:bodyPr>
          <a:lstStyle/>
          <a:p>
            <a:r>
              <a:rPr lang="lt-LT" sz="6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Norų Medis</a:t>
            </a:r>
            <a:endParaRPr lang="en-US" sz="6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www.ninthcircle.net/wp-content/uploads/2012/03/2012-03-15-tree1-1024x930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397" y="4465564"/>
            <a:ext cx="2240841" cy="182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tačiakampis 5"/>
          <p:cNvSpPr/>
          <p:nvPr/>
        </p:nvSpPr>
        <p:spPr>
          <a:xfrm>
            <a:off x="5852159" y="6121190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http://www.ninthcircle.net/wp-content/uploads/2012/03/2012-03-15-tree1-1024x930.png</a:t>
            </a:r>
          </a:p>
        </p:txBody>
      </p:sp>
      <p:sp>
        <p:nvSpPr>
          <p:cNvPr id="9" name="Stačiakampis 8"/>
          <p:cNvSpPr/>
          <p:nvPr/>
        </p:nvSpPr>
        <p:spPr>
          <a:xfrm>
            <a:off x="300038" y="1028701"/>
            <a:ext cx="1114424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t-LT" sz="2400" dirty="0" smtClean="0"/>
              <a:t>Kartą pavargęs keliautojas ieškojo vietos poilsiui. Priėjo jis išsikerojusį medį, kuris viliojo vešlių šakų pavėsiu, ir nusprendė čia pailsėti. O kadangi diena buvo karšta, keliautojui kilo nenumaldomas noras atsigerti. Ir kai tik šis noras įgavo aiškias formas jo vaizduotėje, prieš jį tarsi iš niekur atsirado sklidina šaltų vaisių sulčių stiklinė.</a:t>
            </a:r>
          </a:p>
          <a:p>
            <a:pPr algn="just"/>
            <a:r>
              <a:rPr lang="lt-LT" sz="2400" dirty="0" smtClean="0"/>
              <a:t>Keliautojas labai apsidžiaugė, atsigėrė. Paskui jis pagalvojo: “kaip būtų puiku, jei čia atsirastų minkštas guolis”. Ir guolis tuoj pat atsirado. </a:t>
            </a:r>
          </a:p>
          <a:p>
            <a:pPr algn="just"/>
            <a:r>
              <a:rPr lang="lt-LT" sz="2400" dirty="0" smtClean="0"/>
              <a:t>“Kaip šaunu!” – pagalvojo keliautojas, – bet būtų dar geriau, jei čia atsirastų ir mano žmona…” Ir tuoj pat prieš jį atsirado žmona. Tačiau ją </a:t>
            </a:r>
            <a:r>
              <a:rPr lang="lt-LT" sz="2400" dirty="0" err="1" smtClean="0"/>
              <a:t>išvydęs</a:t>
            </a:r>
            <a:r>
              <a:rPr lang="lt-LT" sz="2400" dirty="0" smtClean="0"/>
              <a:t>, keliautojas išsigando: “o kas, jei žmona netikra? O kas, jei tai demonas jos pavidalu?” Kai tik ši mintis šmėkštelėjo jo galvoje – žmona pavirto demonu.</a:t>
            </a:r>
          </a:p>
          <a:p>
            <a:pPr algn="just"/>
            <a:r>
              <a:rPr lang="lt-LT" sz="2400" dirty="0" smtClean="0"/>
              <a:t>Keliautojas žado neteko iš baimės: “šis demonas gali mane praryti!” Ir, žinoma, jo mintis tuoj pat tapo realybe: demonas ėmė jį ir prarijo…</a:t>
            </a:r>
          </a:p>
          <a:p>
            <a:endParaRPr lang="lt-LT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63226" y="0"/>
            <a:ext cx="136048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08303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914400" y="514350"/>
            <a:ext cx="5172075" cy="671513"/>
          </a:xfrm>
        </p:spPr>
        <p:txBody>
          <a:bodyPr>
            <a:noAutofit/>
          </a:bodyPr>
          <a:lstStyle/>
          <a:p>
            <a:r>
              <a:rPr lang="lt-LT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Norų Medis</a:t>
            </a:r>
            <a:endParaRPr lang="lt-LT" sz="48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98620" y="2054655"/>
            <a:ext cx="6087930" cy="4260420"/>
          </a:xfrm>
        </p:spPr>
        <p:txBody>
          <a:bodyPr/>
          <a:lstStyle/>
          <a:p>
            <a:pPr algn="just"/>
            <a:endParaRPr lang="lt-LT" b="1" i="1" dirty="0" smtClean="0">
              <a:solidFill>
                <a:srgbClr val="30303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t-LT" b="1" i="1" dirty="0" smtClean="0">
              <a:solidFill>
                <a:srgbClr val="30303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t-LT" b="1" i="1" dirty="0" smtClean="0">
              <a:solidFill>
                <a:srgbClr val="30303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t-LT" sz="36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t-LT" dirty="0"/>
          </a:p>
        </p:txBody>
      </p:sp>
      <p:sp>
        <p:nvSpPr>
          <p:cNvPr id="4" name="Stačiakampis 3"/>
          <p:cNvSpPr/>
          <p:nvPr/>
        </p:nvSpPr>
        <p:spPr>
          <a:xfrm>
            <a:off x="528638" y="1600200"/>
            <a:ext cx="6329363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endParaRPr lang="en-US" sz="2400" b="1" i="1" dirty="0" smtClean="0">
              <a:solidFill>
                <a:srgbClr val="30303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endParaRPr lang="lt-LT" sz="2400" b="1" i="1" dirty="0" smtClean="0">
              <a:solidFill>
                <a:srgbClr val="30303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www.ninthcircle.net/wp-content/uploads/2012/03/2012-03-15-tree1-1024x930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306" y="1042988"/>
            <a:ext cx="3831619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34649" y="185738"/>
            <a:ext cx="1360488" cy="88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tačiakampis 7"/>
          <p:cNvSpPr/>
          <p:nvPr/>
        </p:nvSpPr>
        <p:spPr>
          <a:xfrm>
            <a:off x="485775" y="1428751"/>
            <a:ext cx="74152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t-LT" sz="2400" dirty="0" smtClean="0"/>
              <a:t>Mūsų norus išpildantis medis yra pats gyvenimas. Anksčiau ar vėliau mūsų mintys materializuojasi.</a:t>
            </a:r>
          </a:p>
          <a:p>
            <a:pPr algn="just"/>
            <a:r>
              <a:rPr lang="lt-LT" sz="2400" dirty="0" smtClean="0"/>
              <a:t>Mūsų norai, tikėjimas ir baimės nukreipia mūsų mintis tam tikra linkme ir formuoja mūsų asmeninę realybę.</a:t>
            </a:r>
          </a:p>
          <a:p>
            <a:pPr algn="just"/>
            <a:r>
              <a:rPr lang="lt-LT" sz="2400" dirty="0" smtClean="0"/>
              <a:t>Jei mes norime sukurti sveiką, laimingą ir harmoningą realybę – mes </a:t>
            </a:r>
            <a:r>
              <a:rPr lang="lt-LT" sz="2400" b="1" dirty="0" smtClean="0"/>
              <a:t>turime labai aiškiai to norėti </a:t>
            </a:r>
            <a:r>
              <a:rPr lang="lt-LT" sz="2400" dirty="0" smtClean="0"/>
              <a:t>ir neleisti atsitiktiniams norams suvilioti mus pasukti apgaulingomis kryptimis.</a:t>
            </a:r>
          </a:p>
          <a:p>
            <a:pPr algn="just"/>
            <a:r>
              <a:rPr lang="lt-LT" sz="2400" dirty="0" smtClean="0"/>
              <a:t>Būtina auginti savyje laimingas, sveikas, pozityvias mintis – kad būtent jas realizuotų mūsų gyvenimo norų išpildymo medis.</a:t>
            </a:r>
          </a:p>
          <a:p>
            <a:pPr algn="just"/>
            <a:r>
              <a:rPr lang="lt-LT" sz="2400" dirty="0" smtClean="0"/>
              <a:t>Taigi: ko gi jūs norite iš tikrųjų?.. </a:t>
            </a:r>
            <a:r>
              <a:rPr lang="en-US" sz="2400" dirty="0" smtClean="0"/>
              <a:t>              </a:t>
            </a:r>
            <a:r>
              <a:rPr lang="lt-LT" dirty="0" smtClean="0"/>
              <a:t> </a:t>
            </a:r>
            <a:r>
              <a:rPr lang="lt-LT" sz="1050" dirty="0" smtClean="0"/>
              <a:t>R. E. </a:t>
            </a:r>
            <a:r>
              <a:rPr lang="lt-LT" sz="1050" dirty="0" err="1" smtClean="0"/>
              <a:t>Nadžemi</a:t>
            </a:r>
            <a:endParaRPr lang="lt-LT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0" y="714375"/>
            <a:ext cx="10129838" cy="98583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Seminaro</a:t>
            </a:r>
            <a:r>
              <a:rPr lang="en-US" dirty="0" smtClean="0"/>
              <a:t> </a:t>
            </a:r>
            <a:r>
              <a:rPr lang="en-US" dirty="0" err="1" smtClean="0"/>
              <a:t>dalyvi</a:t>
            </a:r>
            <a:r>
              <a:rPr lang="lt-LT" dirty="0" smtClean="0"/>
              <a:t>ų </a:t>
            </a:r>
            <a:r>
              <a:rPr lang="lt-LT" dirty="0" err="1" smtClean="0"/>
              <a:t>lūkesči</a:t>
            </a:r>
            <a:r>
              <a:rPr lang="en-US" dirty="0" err="1" smtClean="0"/>
              <a:t>ai</a:t>
            </a:r>
            <a:r>
              <a:rPr lang="lt-LT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lt-LT" sz="3100" dirty="0" smtClean="0"/>
              <a:t>UŠC </a:t>
            </a:r>
            <a:r>
              <a:rPr lang="en-US" sz="3100" dirty="0" smtClean="0"/>
              <a:t>2014-10-16</a:t>
            </a:r>
            <a:br>
              <a:rPr lang="en-US" sz="3100" dirty="0" smtClean="0"/>
            </a:br>
            <a:r>
              <a:rPr lang="lt-LT" sz="2700" b="1" i="1" dirty="0" smtClean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lt-LT" sz="2700" b="1" i="1" dirty="0" smtClean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t-LT" sz="2400" b="1" i="1" dirty="0" smtClean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lt-LT" sz="2400" b="1" i="1" dirty="0" err="1" smtClean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Christopher</a:t>
            </a:r>
            <a:r>
              <a:rPr lang="lt-LT" sz="2400" b="1" i="1" dirty="0" smtClean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2400" b="1" i="1" dirty="0" err="1" smtClean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Reeve</a:t>
            </a:r>
            <a:r>
              <a:rPr lang="lt-LT" sz="3200" b="1" i="1" dirty="0" smtClean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lt-LT" sz="3200" b="1" i="1" dirty="0" smtClean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lt-LT" sz="3100" dirty="0"/>
          </a:p>
        </p:txBody>
      </p:sp>
      <p:pic>
        <p:nvPicPr>
          <p:cNvPr id="5122" name="Picture 2" descr="C:\Documents and Settings\UDGMK-117\My Documents\eTw_seminarai _Utena_2014 I I pusm\etw UTCLoreta10-16\foto USC\2014-10-16-83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6" y="1071563"/>
            <a:ext cx="6615112" cy="4848224"/>
          </a:xfrm>
          <a:prstGeom prst="rect">
            <a:avLst/>
          </a:prstGeom>
          <a:noFill/>
        </p:spPr>
      </p:pic>
      <p:pic>
        <p:nvPicPr>
          <p:cNvPr id="5123" name="Picture 3" descr="C:\Documents and Settings\UDGMK-117\My Documents\eTw_seminarai _Utena_2014 I I pusm\etw UTCLoreta10-16\foto USC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796" y="1100139"/>
            <a:ext cx="4566941" cy="4843462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06038" y="0"/>
            <a:ext cx="136048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Seminaro</a:t>
            </a:r>
            <a:r>
              <a:rPr lang="en-US" dirty="0" smtClean="0"/>
              <a:t> </a:t>
            </a:r>
            <a:r>
              <a:rPr lang="en-US" dirty="0" err="1" smtClean="0"/>
              <a:t>dalyvi</a:t>
            </a:r>
            <a:r>
              <a:rPr lang="lt-LT" dirty="0" smtClean="0"/>
              <a:t>ų lūkesčiai</a:t>
            </a:r>
            <a:r>
              <a:rPr lang="en-US" dirty="0" smtClean="0"/>
              <a:t>, 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en-US" sz="2700" dirty="0" smtClean="0"/>
              <a:t>U</a:t>
            </a:r>
            <a:r>
              <a:rPr lang="lt-LT" sz="2700" dirty="0" smtClean="0"/>
              <a:t>Š</a:t>
            </a:r>
            <a:r>
              <a:rPr lang="en-US" sz="2700" dirty="0" smtClean="0"/>
              <a:t>C</a:t>
            </a:r>
            <a:r>
              <a:rPr lang="lt-LT" sz="2700" dirty="0" smtClean="0"/>
              <a:t>  </a:t>
            </a:r>
            <a:r>
              <a:rPr lang="en-US" sz="2700" dirty="0" smtClean="0"/>
              <a:t>2015-03-20</a:t>
            </a:r>
            <a:endParaRPr lang="lt-LT" sz="2700" dirty="0"/>
          </a:p>
        </p:txBody>
      </p:sp>
      <p:pic>
        <p:nvPicPr>
          <p:cNvPr id="2050" name="Picture 2" descr="C:\Documents and Settings\UDGMK-117\Desktop\eTwVisaginas 0320foto\2015-03-20-92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5839" y="1423987"/>
            <a:ext cx="9915524" cy="443865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34612" y="185738"/>
            <a:ext cx="136048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Seminaro</a:t>
            </a:r>
            <a:r>
              <a:rPr lang="en-US" sz="4000" dirty="0" smtClean="0"/>
              <a:t> </a:t>
            </a:r>
            <a:r>
              <a:rPr lang="en-US" sz="4000" dirty="0" err="1" smtClean="0"/>
              <a:t>dalyvi</a:t>
            </a:r>
            <a:r>
              <a:rPr lang="lt-LT" sz="4000" dirty="0" smtClean="0"/>
              <a:t>ų </a:t>
            </a:r>
            <a:r>
              <a:rPr lang="lt-LT" sz="4000" dirty="0" err="1" smtClean="0"/>
              <a:t>lūkesči</a:t>
            </a:r>
            <a:r>
              <a:rPr lang="en-US" sz="4000" dirty="0" err="1" smtClean="0"/>
              <a:t>ai</a:t>
            </a:r>
            <a:r>
              <a:rPr lang="en-US" sz="4000" dirty="0" smtClean="0"/>
              <a:t> </a:t>
            </a:r>
            <a:br>
              <a:rPr lang="en-US" sz="4000" dirty="0" smtClean="0"/>
            </a:br>
            <a:r>
              <a:rPr lang="en-US" sz="2400" dirty="0" smtClean="0"/>
              <a:t> 2014-10-28, VILNIUS,</a:t>
            </a:r>
            <a:r>
              <a:rPr lang="lt-LT" sz="2400" dirty="0" smtClean="0"/>
              <a:t> </a:t>
            </a:r>
            <a:r>
              <a:rPr lang="en-US" sz="2400" dirty="0" err="1" smtClean="0"/>
              <a:t>Salininkai</a:t>
            </a:r>
            <a:endParaRPr lang="lt-LT" sz="2400" dirty="0"/>
          </a:p>
        </p:txBody>
      </p:sp>
      <p:pic>
        <p:nvPicPr>
          <p:cNvPr id="4098" name="Picture 2" descr="C:\Documents and Settings\UDGMK-117\My Documents\eTw_seminarai _Utena_2014 I I pusm\seminaras Salininkai Vilnius\foto Kediania_Salininkai\2014-10-28-84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1453" y="1600201"/>
            <a:ext cx="5439985" cy="4129087"/>
          </a:xfrm>
          <a:prstGeom prst="rect">
            <a:avLst/>
          </a:prstGeom>
          <a:noFill/>
        </p:spPr>
      </p:pic>
      <p:pic>
        <p:nvPicPr>
          <p:cNvPr id="4099" name="Picture 3" descr="C:\Documents and Settings\UDGMK-117\My Documents\eTw_seminarai _Utena_2014 I I pusm\seminaras Salininkai Vilnius\foto Kediania_Salininkai\2014-10-28-84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4203" y="1571626"/>
            <a:ext cx="5122259" cy="4143374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77463" y="214313"/>
            <a:ext cx="136048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500188" y="274638"/>
            <a:ext cx="7400925" cy="9826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Seminaro</a:t>
            </a:r>
            <a:r>
              <a:rPr lang="en-US" dirty="0" smtClean="0"/>
              <a:t> </a:t>
            </a:r>
            <a:r>
              <a:rPr lang="en-US" dirty="0" err="1" smtClean="0"/>
              <a:t>dalyvi</a:t>
            </a:r>
            <a:r>
              <a:rPr lang="lt-LT" dirty="0" smtClean="0"/>
              <a:t>ų </a:t>
            </a:r>
            <a:r>
              <a:rPr lang="lt-LT" dirty="0" err="1" smtClean="0"/>
              <a:t>lūkesči</a:t>
            </a:r>
            <a:r>
              <a:rPr lang="en-US" dirty="0" err="1" smtClean="0"/>
              <a:t>ai</a:t>
            </a:r>
            <a:r>
              <a:rPr lang="en-US" dirty="0" smtClean="0"/>
              <a:t>,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en-US" dirty="0" smtClean="0"/>
              <a:t> </a:t>
            </a:r>
            <a:r>
              <a:rPr lang="en-US" sz="2200" dirty="0" smtClean="0"/>
              <a:t>Mol</a:t>
            </a:r>
            <a:r>
              <a:rPr lang="lt-LT" sz="2200" dirty="0" smtClean="0"/>
              <a:t>ė</a:t>
            </a:r>
            <a:r>
              <a:rPr lang="en-US" sz="2200" dirty="0" smtClean="0"/>
              <a:t>tai</a:t>
            </a:r>
            <a:r>
              <a:rPr lang="lt-LT" sz="2200" dirty="0" smtClean="0"/>
              <a:t> </a:t>
            </a:r>
            <a:r>
              <a:rPr lang="en-US" sz="2200" dirty="0" smtClean="0"/>
              <a:t>2014 -09-18</a:t>
            </a:r>
            <a:endParaRPr lang="lt-LT" sz="2200" dirty="0"/>
          </a:p>
        </p:txBody>
      </p:sp>
      <p:pic>
        <p:nvPicPr>
          <p:cNvPr id="1026" name="Picture 2" descr="C:\Documents and Settings\UDGMK-117\My Documents\eTw_seminarai _Utena_2014 I I pusm\Moletai _sem\Moletai\2014-09-18-79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25" y="1371600"/>
            <a:ext cx="3957637" cy="5286376"/>
          </a:xfrm>
          <a:prstGeom prst="rect">
            <a:avLst/>
          </a:prstGeom>
          <a:noFill/>
        </p:spPr>
      </p:pic>
      <p:pic>
        <p:nvPicPr>
          <p:cNvPr id="1027" name="Picture 3" descr="C:\Documents and Settings\UDGMK-117\My Documents\eTw_seminarai _Utena_2014 I I pusm\Moletai _sem\Moletai\2014-09-18-79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8764" y="1371599"/>
            <a:ext cx="5786436" cy="2728913"/>
          </a:xfrm>
          <a:prstGeom prst="rect">
            <a:avLst/>
          </a:prstGeom>
          <a:noFill/>
        </p:spPr>
      </p:pic>
      <p:pic>
        <p:nvPicPr>
          <p:cNvPr id="1028" name="Picture 4" descr="C:\Documents and Settings\UDGMK-117\My Documents\eTw_seminarai _Utena_2014 I I pusm\Moletai _sem\Moletai\2014-09-18-79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86" y="3711360"/>
            <a:ext cx="5815013" cy="2946615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91700" y="171451"/>
            <a:ext cx="136048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Seminaro</a:t>
            </a:r>
            <a:r>
              <a:rPr lang="en-US" dirty="0" smtClean="0"/>
              <a:t> </a:t>
            </a:r>
            <a:r>
              <a:rPr lang="en-US" dirty="0" err="1" smtClean="0"/>
              <a:t>dalyvi</a:t>
            </a:r>
            <a:r>
              <a:rPr lang="lt-LT" dirty="0" smtClean="0"/>
              <a:t>ų lūkesčiai,</a:t>
            </a:r>
            <a:br>
              <a:rPr lang="lt-LT" dirty="0" smtClean="0"/>
            </a:br>
            <a:r>
              <a:rPr lang="en-US" dirty="0" smtClean="0"/>
              <a:t> </a:t>
            </a:r>
            <a:r>
              <a:rPr lang="en-US" sz="2700" dirty="0" smtClean="0"/>
              <a:t>U</a:t>
            </a:r>
            <a:r>
              <a:rPr lang="lt-LT" sz="2700" dirty="0" smtClean="0"/>
              <a:t>Š</a:t>
            </a:r>
            <a:r>
              <a:rPr lang="en-US" sz="2700" dirty="0" smtClean="0"/>
              <a:t>C</a:t>
            </a:r>
            <a:r>
              <a:rPr lang="lt-LT" sz="2700" dirty="0" smtClean="0"/>
              <a:t>  </a:t>
            </a:r>
            <a:r>
              <a:rPr lang="en-US" sz="2700" dirty="0" smtClean="0"/>
              <a:t>2015-03-20</a:t>
            </a:r>
            <a:endParaRPr lang="lt-LT" sz="2700" dirty="0"/>
          </a:p>
        </p:txBody>
      </p:sp>
      <p:pic>
        <p:nvPicPr>
          <p:cNvPr id="1026" name="Picture 2" descr="C:\Documents and Settings\UDGMK-117\Desktop\eTwVisaginas 0320foto\2015-03-20-92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" y="1509712"/>
            <a:ext cx="7100888" cy="4438650"/>
          </a:xfrm>
          <a:prstGeom prst="rect">
            <a:avLst/>
          </a:prstGeom>
          <a:noFill/>
        </p:spPr>
      </p:pic>
      <p:pic>
        <p:nvPicPr>
          <p:cNvPr id="1027" name="Picture 3" descr="C:\Documents and Settings\UDGMK-117\Desktop\eTwVisaginas 0320foto\2015-03-20-92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0927" y="1466851"/>
            <a:ext cx="5413374" cy="4438650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63163" y="300038"/>
            <a:ext cx="136048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97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2972</Template>
  <TotalTime>373</TotalTime>
  <Words>585</Words>
  <Application>Microsoft Office PowerPoint</Application>
  <PresentationFormat>Custom</PresentationFormat>
  <Paragraphs>65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2972</vt:lpstr>
      <vt:lpstr>Seminaro vertinimas (lūkesčiai ir refleksija) </vt:lpstr>
      <vt:lpstr>PowerPoint Presentation</vt:lpstr>
      <vt:lpstr>Norų Medis</vt:lpstr>
      <vt:lpstr>Norų Medis</vt:lpstr>
      <vt:lpstr>Seminaro dalyvių lūkesčiai  UŠC 2014-10-16  (Christopher Reeve) </vt:lpstr>
      <vt:lpstr>Seminaro dalyvių lūkesčiai,  UŠC  2015-03-20</vt:lpstr>
      <vt:lpstr>Seminaro dalyvių lūkesčiai   2014-10-28, VILNIUS, Salininkai</vt:lpstr>
      <vt:lpstr>Seminaro dalyvių lūkesčiai,  Molėtai 2014 -09-18</vt:lpstr>
      <vt:lpstr>Seminaro dalyvių lūkesčiai,  UŠC  2015-03-20</vt:lpstr>
      <vt:lpstr> </vt:lpstr>
      <vt:lpstr>Refleksija</vt:lpstr>
      <vt:lpstr>Refleksija, UŠC 2015-03-20</vt:lpstr>
      <vt:lpstr>Refleksija, Molėtai, 2014-09 -18</vt:lpstr>
      <vt:lpstr>Refleksija Molėtai, 2014-09 -18</vt:lpstr>
      <vt:lpstr>Refleksija UŠC, 2014-10 -16</vt:lpstr>
      <vt:lpstr>Refleksija  UŠC  2015-03-20</vt:lpstr>
      <vt:lpstr>Refleksija.  Seminarų pagrindinės nuotaikos</vt:lpstr>
      <vt:lpstr>Įsivertinimo voratinklis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eTwinning</dc:title>
  <dc:creator>Giedrė Sudniutė</dc:creator>
  <cp:lastModifiedBy>AmbertonGuest</cp:lastModifiedBy>
  <cp:revision>147</cp:revision>
  <dcterms:created xsi:type="dcterms:W3CDTF">2014-09-13T13:17:36Z</dcterms:created>
  <dcterms:modified xsi:type="dcterms:W3CDTF">2015-03-28T08:02:58Z</dcterms:modified>
</cp:coreProperties>
</file>