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61" r:id="rId3"/>
    <p:sldId id="260" r:id="rId4"/>
    <p:sldId id="262" r:id="rId5"/>
    <p:sldId id="269" r:id="rId6"/>
    <p:sldId id="257" r:id="rId7"/>
    <p:sldId id="258" r:id="rId8"/>
    <p:sldId id="263" r:id="rId9"/>
    <p:sldId id="271" r:id="rId10"/>
    <p:sldId id="268" r:id="rId11"/>
    <p:sldId id="265" r:id="rId12"/>
    <p:sldId id="267" r:id="rId13"/>
    <p:sldId id="270" r:id="rId14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tačiakampis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Stačiakampis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Stačiakampis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Stačiakampis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Stačiakampis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Suapvalintas stačiakamp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Suapvalintas stačiakamp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tačiakampis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ačiakampis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ačiakampis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Stačiakampis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Antraštė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9" name="Antrinis pavadinima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Spustelėję redag. ruoš. paantrš. stilių</a:t>
            </a:r>
            <a:endParaRPr kumimoji="0" lang="en-US"/>
          </a:p>
        </p:txBody>
      </p:sp>
      <p:sp>
        <p:nvSpPr>
          <p:cNvPr id="28" name="Datos vietos rezervavimo ženklas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72B5F85-54E5-4781-B49C-75B38D90E9C3}" type="datetimeFigureOut">
              <a:rPr lang="lt-LT" smtClean="0"/>
              <a:t>2015-03-28</a:t>
            </a:fld>
            <a:endParaRPr lang="lt-LT"/>
          </a:p>
        </p:txBody>
      </p:sp>
      <p:sp>
        <p:nvSpPr>
          <p:cNvPr id="17" name="Poraštės vietos rezervavimo ženklas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lt-LT"/>
          </a:p>
        </p:txBody>
      </p:sp>
      <p:sp>
        <p:nvSpPr>
          <p:cNvPr id="29" name="Skaidrės numerio vietos rezervavimo ženklas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68A3DCF-E19C-48F7-91A6-5DC03AEE69A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5F85-54E5-4781-B49C-75B38D90E9C3}" type="datetimeFigureOut">
              <a:rPr lang="lt-LT" smtClean="0"/>
              <a:t>2015-03-28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3DCF-E19C-48F7-91A6-5DC03AEE69A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5F85-54E5-4781-B49C-75B38D90E9C3}" type="datetimeFigureOut">
              <a:rPr lang="lt-LT" smtClean="0"/>
              <a:t>2015-03-28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3DCF-E19C-48F7-91A6-5DC03AEE69A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5F85-54E5-4781-B49C-75B38D90E9C3}" type="datetimeFigureOut">
              <a:rPr lang="lt-LT" smtClean="0"/>
              <a:t>2015-03-28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3DCF-E19C-48F7-91A6-5DC03AEE69A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5F85-54E5-4781-B49C-75B38D90E9C3}" type="datetimeFigureOut">
              <a:rPr lang="lt-LT" smtClean="0"/>
              <a:t>2015-03-28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3DCF-E19C-48F7-91A6-5DC03AEE69A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5F85-54E5-4781-B49C-75B38D90E9C3}" type="datetimeFigureOut">
              <a:rPr lang="lt-LT" smtClean="0"/>
              <a:t>2015-03-28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3DCF-E19C-48F7-91A6-5DC03AEE69A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26" name="Datos vietos rezervavimo ženklas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72B5F85-54E5-4781-B49C-75B38D90E9C3}" type="datetimeFigureOut">
              <a:rPr lang="lt-LT" smtClean="0"/>
              <a:t>2015-03-28</a:t>
            </a:fld>
            <a:endParaRPr lang="lt-LT"/>
          </a:p>
        </p:txBody>
      </p:sp>
      <p:sp>
        <p:nvSpPr>
          <p:cNvPr id="27" name="Skaidrės numerio vietos rezervavimo ženklas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8A3DCF-E19C-48F7-91A6-5DC03AEE69AA}" type="slidenum">
              <a:rPr lang="lt-LT" smtClean="0"/>
              <a:t>‹#›</a:t>
            </a:fld>
            <a:endParaRPr lang="lt-LT"/>
          </a:p>
        </p:txBody>
      </p:sp>
      <p:sp>
        <p:nvSpPr>
          <p:cNvPr id="28" name="Poraštės vietos rezervavimo ženklas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72B5F85-54E5-4781-B49C-75B38D90E9C3}" type="datetimeFigureOut">
              <a:rPr lang="lt-LT" smtClean="0"/>
              <a:t>2015-03-28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68A3DCF-E19C-48F7-91A6-5DC03AEE69A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5F85-54E5-4781-B49C-75B38D90E9C3}" type="datetimeFigureOut">
              <a:rPr lang="lt-LT" smtClean="0"/>
              <a:t>2015-03-28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3DCF-E19C-48F7-91A6-5DC03AEE69A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5F85-54E5-4781-B49C-75B38D90E9C3}" type="datetimeFigureOut">
              <a:rPr lang="lt-LT" smtClean="0"/>
              <a:t>2015-03-28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3DCF-E19C-48F7-91A6-5DC03AEE69A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piktogr. norėdami įtraukti pav.</a:t>
            </a:r>
            <a:endParaRPr kumimoji="0" lang="en-US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5F85-54E5-4781-B49C-75B38D90E9C3}" type="datetimeFigureOut">
              <a:rPr lang="lt-LT" smtClean="0"/>
              <a:t>2015-03-28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3DCF-E19C-48F7-91A6-5DC03AEE69A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tačiakampis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tačiakampis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Stačiakampis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Stačiakampis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Stačiakampis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Suapvalintas stačiakamp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Suapvalintas stačiakamp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Stačiakampis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Stačiakampis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Stačiakampis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Stačiakampis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Stačiakampis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Stačiakampis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Pavadinimo vietos rezervavimo ženkla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72B5F85-54E5-4781-B49C-75B38D90E9C3}" type="datetimeFigureOut">
              <a:rPr lang="lt-LT" smtClean="0"/>
              <a:t>2015-03-28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lt-LT"/>
          </a:p>
        </p:txBody>
      </p:sp>
      <p:sp>
        <p:nvSpPr>
          <p:cNvPr id="23" name="Skaidrės numerio vietos rezervavimo ženklas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68A3DCF-E19C-48F7-91A6-5DC03AEE69AA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hyperlink" Target="http://www.jukeboxprint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458200" cy="2531144"/>
          </a:xfrm>
        </p:spPr>
        <p:txBody>
          <a:bodyPr>
            <a:normAutofit/>
          </a:bodyPr>
          <a:lstStyle/>
          <a:p>
            <a:pPr lvl="0" algn="r"/>
            <a:r>
              <a:rPr lang="lt-LT" sz="4000" dirty="0"/>
              <a:t>Vienos pamokos trukmės </a:t>
            </a:r>
            <a:r>
              <a:rPr lang="lt-LT" sz="4000" dirty="0" smtClean="0"/>
              <a:t/>
            </a:r>
            <a:br>
              <a:rPr lang="lt-LT" sz="4000" dirty="0" smtClean="0"/>
            </a:br>
            <a:r>
              <a:rPr lang="lt-LT" sz="4000" i="1" dirty="0" err="1" smtClean="0"/>
              <a:t>eTwinning</a:t>
            </a:r>
            <a:r>
              <a:rPr lang="lt-LT" sz="4000" dirty="0" smtClean="0"/>
              <a:t> projektas</a:t>
            </a:r>
            <a:br>
              <a:rPr lang="lt-LT" sz="4000" dirty="0" smtClean="0"/>
            </a:br>
            <a:r>
              <a:rPr lang="lt-LT" sz="4000" dirty="0" smtClean="0"/>
              <a:t> </a:t>
            </a:r>
            <a:r>
              <a:rPr lang="lt-LT" sz="1600" dirty="0"/>
              <a:t>Pedagoginis </a:t>
            </a:r>
            <a:r>
              <a:rPr lang="lt-LT" sz="1600" dirty="0" smtClean="0"/>
              <a:t>eksperimentas</a:t>
            </a:r>
            <a:endParaRPr lang="lt-LT" sz="1600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3131840" y="4581128"/>
            <a:ext cx="5712179" cy="607486"/>
          </a:xfrm>
        </p:spPr>
        <p:txBody>
          <a:bodyPr>
            <a:normAutofit fontScale="70000" lnSpcReduction="20000"/>
          </a:bodyPr>
          <a:lstStyle/>
          <a:p>
            <a:r>
              <a:rPr lang="lt-LT" i="1" dirty="0"/>
              <a:t>Jolita Morkūnaitė, programos </a:t>
            </a:r>
            <a:r>
              <a:rPr lang="lt-LT" i="1" dirty="0" err="1"/>
              <a:t>eTwinning</a:t>
            </a:r>
            <a:r>
              <a:rPr lang="lt-LT" i="1" dirty="0"/>
              <a:t> ambasadorė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285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Turinio vietos rezervavimo ženklas 3" descr="jukebox_5513e56654f47.pdf– „Google Chrome“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3" t="13019" r="27577"/>
          <a:stretch/>
        </p:blipFill>
        <p:spPr>
          <a:xfrm rot="10800000">
            <a:off x="1403647" y="704737"/>
            <a:ext cx="5773463" cy="589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hlinkClick r:id="rId2"/>
              </a:rPr>
              <a:t>http://www.jukeboxprint.com</a:t>
            </a:r>
            <a:r>
              <a:rPr lang="lt-LT" dirty="0" smtClean="0">
                <a:hlinkClick r:id="rId2"/>
              </a:rPr>
              <a:t>/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4" name="Turinio vietos rezervavimo ženklas 3" descr="Design your Christmas Greeting Cards Online - Free Online Greeting Card Creator - Jukeboxprint.com– „Google Chrome“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8" r="17747" b="4322"/>
          <a:stretch/>
        </p:blipFill>
        <p:spPr>
          <a:xfrm>
            <a:off x="395536" y="2276872"/>
            <a:ext cx="6912768" cy="4231273"/>
          </a:xfrm>
        </p:spPr>
      </p:pic>
    </p:spTree>
    <p:extLst>
      <p:ext uri="{BB962C8B-B14F-4D97-AF65-F5344CB8AC3E}">
        <p14:creationId xmlns:p14="http://schemas.microsoft.com/office/powerpoint/2010/main" val="23048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2015 </a:t>
            </a:r>
            <a:r>
              <a:rPr lang="lt-LT" dirty="0" err="1"/>
              <a:t>Calendar</a:t>
            </a:r>
            <a:r>
              <a:rPr lang="lt-LT" dirty="0"/>
              <a:t> </a:t>
            </a:r>
            <a:r>
              <a:rPr lang="lt-LT" dirty="0" err="1"/>
              <a:t>Creator</a:t>
            </a:r>
            <a:endParaRPr lang="lt-LT" dirty="0"/>
          </a:p>
        </p:txBody>
      </p:sp>
      <p:pic>
        <p:nvPicPr>
          <p:cNvPr id="4" name="Turinio vietos rezervavimo ženklas 3" descr="2015 Calendar Creator - Jukeboxprint.com– „Google Chrome“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123"/>
          <a:stretch/>
        </p:blipFill>
        <p:spPr>
          <a:xfrm>
            <a:off x="555702" y="2249488"/>
            <a:ext cx="8283498" cy="4324350"/>
          </a:xfrm>
        </p:spPr>
      </p:pic>
    </p:spTree>
    <p:extLst>
      <p:ext uri="{BB962C8B-B14F-4D97-AF65-F5344CB8AC3E}">
        <p14:creationId xmlns:p14="http://schemas.microsoft.com/office/powerpoint/2010/main" val="422563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r>
              <a:rPr lang="lt-LT" dirty="0" smtClean="0"/>
              <a:t>Problema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25112"/>
          </a:xfrm>
        </p:spPr>
        <p:txBody>
          <a:bodyPr/>
          <a:lstStyle/>
          <a:p>
            <a:r>
              <a:rPr lang="lt-LT" dirty="0" smtClean="0"/>
              <a:t>Kaip įtraukti /motyvuoti mokytojus prisijungti prie projekto? </a:t>
            </a:r>
            <a:r>
              <a:rPr lang="lt-LT" dirty="0" smtClean="0">
                <a:solidFill>
                  <a:srgbClr val="00B050"/>
                </a:solidFill>
              </a:rPr>
              <a:t>Sprendimas -  IKT valdymas.</a:t>
            </a:r>
          </a:p>
          <a:p>
            <a:r>
              <a:rPr lang="lt-LT" dirty="0" smtClean="0"/>
              <a:t>Kas trukdo tikslingai integruoti </a:t>
            </a:r>
            <a:r>
              <a:rPr lang="lt-LT" dirty="0" err="1" smtClean="0"/>
              <a:t>eTwinning</a:t>
            </a:r>
            <a:r>
              <a:rPr lang="lt-LT" dirty="0" smtClean="0"/>
              <a:t> projektą į pamoką? </a:t>
            </a:r>
            <a:r>
              <a:rPr lang="lt-LT" dirty="0">
                <a:solidFill>
                  <a:srgbClr val="00B050"/>
                </a:solidFill>
              </a:rPr>
              <a:t>Sprendimas -  IKT valdymas</a:t>
            </a:r>
            <a:r>
              <a:rPr lang="lt-LT" dirty="0" smtClean="0">
                <a:solidFill>
                  <a:srgbClr val="00B050"/>
                </a:solidFill>
              </a:rPr>
              <a:t>.</a:t>
            </a:r>
            <a:endParaRPr lang="lt-LT" dirty="0" smtClean="0"/>
          </a:p>
          <a:p>
            <a:r>
              <a:rPr lang="lt-LT" dirty="0" smtClean="0"/>
              <a:t>Kokia projektinės veiklos pridėtinė vertė mokiniams? </a:t>
            </a:r>
            <a:r>
              <a:rPr lang="lt-LT" dirty="0" smtClean="0">
                <a:solidFill>
                  <a:srgbClr val="00B050"/>
                </a:solidFill>
              </a:rPr>
              <a:t>Patobulinti</a:t>
            </a:r>
            <a:r>
              <a:rPr lang="lt-LT" dirty="0" smtClean="0"/>
              <a:t> </a:t>
            </a:r>
            <a:r>
              <a:rPr lang="lt-LT" dirty="0" smtClean="0">
                <a:solidFill>
                  <a:srgbClr val="00B050"/>
                </a:solidFill>
              </a:rPr>
              <a:t>IKT įgūdžiai.</a:t>
            </a:r>
            <a:endParaRPr lang="lt-LT" dirty="0">
              <a:solidFill>
                <a:srgbClr val="00B050"/>
              </a:solidFill>
            </a:endParaRPr>
          </a:p>
          <a:p>
            <a:endParaRPr lang="lt-LT" dirty="0" smtClean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8104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Profile– „Google Chrome“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12279" r="13464"/>
          <a:stretch/>
        </p:blipFill>
        <p:spPr>
          <a:xfrm>
            <a:off x="179512" y="764704"/>
            <a:ext cx="8856984" cy="5681334"/>
          </a:xfrm>
        </p:spPr>
      </p:pic>
    </p:spTree>
    <p:extLst>
      <p:ext uri="{BB962C8B-B14F-4D97-AF65-F5344CB8AC3E}">
        <p14:creationId xmlns:p14="http://schemas.microsoft.com/office/powerpoint/2010/main" val="27427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eTwinning Desktop– „Google Chrome“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t="12436" r="16166"/>
          <a:stretch/>
        </p:blipFill>
        <p:spPr>
          <a:xfrm>
            <a:off x="179512" y="692696"/>
            <a:ext cx="8598574" cy="5904656"/>
          </a:xfrm>
        </p:spPr>
      </p:pic>
    </p:spTree>
    <p:extLst>
      <p:ext uri="{BB962C8B-B14F-4D97-AF65-F5344CB8AC3E}">
        <p14:creationId xmlns:p14="http://schemas.microsoft.com/office/powerpoint/2010/main" val="228148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Profile– „Google Chrome“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6" t="16919" r="13760" b="320"/>
          <a:stretch/>
        </p:blipFill>
        <p:spPr>
          <a:xfrm>
            <a:off x="179513" y="620688"/>
            <a:ext cx="8712968" cy="5246469"/>
          </a:xfrm>
        </p:spPr>
      </p:pic>
    </p:spTree>
    <p:extLst>
      <p:ext uri="{BB962C8B-B14F-4D97-AF65-F5344CB8AC3E}">
        <p14:creationId xmlns:p14="http://schemas.microsoft.com/office/powerpoint/2010/main" val="232031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eTwinning</a:t>
            </a:r>
            <a:r>
              <a:rPr lang="lt-LT" dirty="0"/>
              <a:t> suteikia </a:t>
            </a:r>
            <a:r>
              <a:rPr lang="lt-LT" dirty="0" smtClean="0"/>
              <a:t>galimybę: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FF0000"/>
                </a:solidFill>
              </a:rPr>
              <a:t>virtualioje </a:t>
            </a:r>
            <a:r>
              <a:rPr lang="lt-LT" dirty="0">
                <a:solidFill>
                  <a:srgbClr val="FF0000"/>
                </a:solidFill>
              </a:rPr>
              <a:t>erdvėje bendrauti ir bendradarbiauti </a:t>
            </a:r>
            <a:r>
              <a:rPr lang="lt-LT" dirty="0" err="1"/>
              <a:t>dviems</a:t>
            </a:r>
            <a:r>
              <a:rPr lang="lt-LT" dirty="0"/>
              <a:t> partneriams iš skirtingų ES šalių. </a:t>
            </a:r>
            <a:endParaRPr lang="lt-LT" dirty="0" smtClean="0"/>
          </a:p>
          <a:p>
            <a:r>
              <a:rPr lang="lt-LT" dirty="0" smtClean="0"/>
              <a:t>Nuo </a:t>
            </a:r>
            <a:r>
              <a:rPr lang="lt-LT" dirty="0"/>
              <a:t>kitų programų, skirtų švietimui, skiriasi tuo, kad bendradarbiavimui pakanka 2 mokyklų, 2 mokinių, mokytojų ar bibliotekininkų </a:t>
            </a:r>
            <a:r>
              <a:rPr lang="lt-LT" dirty="0" smtClean="0"/>
              <a:t>grupių.</a:t>
            </a:r>
          </a:p>
          <a:p>
            <a:r>
              <a:rPr lang="lt-LT" dirty="0" smtClean="0"/>
              <a:t>Svarbu</a:t>
            </a:r>
            <a:r>
              <a:rPr lang="lt-LT" dirty="0"/>
              <a:t>, kad jie, </a:t>
            </a:r>
            <a:r>
              <a:rPr lang="lt-LT" dirty="0">
                <a:solidFill>
                  <a:srgbClr val="FF0000"/>
                </a:solidFill>
              </a:rPr>
              <a:t>naudodami informacines technologijas viena iš ES kalbų, bendrautų jų pačių pasirinkta tema, </a:t>
            </a:r>
            <a:r>
              <a:rPr lang="lt-LT" dirty="0">
                <a:solidFill>
                  <a:srgbClr val="00B050"/>
                </a:solidFill>
              </a:rPr>
              <a:t>mokytųsi vieni iš kitų.</a:t>
            </a:r>
            <a:endParaRPr lang="lt-L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Problema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Kaip įtraukti /motyvuoti mokytojus prisijungti prie projekto?</a:t>
            </a:r>
          </a:p>
          <a:p>
            <a:r>
              <a:rPr lang="lt-LT" dirty="0" smtClean="0"/>
              <a:t>Kas trukdo tikslingai integruoti </a:t>
            </a:r>
            <a:r>
              <a:rPr lang="lt-LT" dirty="0" err="1" smtClean="0"/>
              <a:t>eTwinning</a:t>
            </a:r>
            <a:r>
              <a:rPr lang="lt-LT" dirty="0" smtClean="0"/>
              <a:t> projektą į pamoką?</a:t>
            </a:r>
          </a:p>
          <a:p>
            <a:r>
              <a:rPr lang="lt-LT" dirty="0" smtClean="0"/>
              <a:t>Kokia projektinės veiklos pridėtinė vertė mokiniams?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0401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Laiko ištekliai projektui</a:t>
            </a:r>
            <a:endParaRPr lang="lt-LT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680297"/>
              </p:ext>
            </p:extLst>
          </p:nvPr>
        </p:nvGraphicFramePr>
        <p:xfrm>
          <a:off x="457200" y="2249488"/>
          <a:ext cx="821925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814"/>
                <a:gridCol w="2054814"/>
                <a:gridCol w="2054814"/>
                <a:gridCol w="2054814"/>
              </a:tblGrid>
              <a:tr h="370840">
                <a:tc>
                  <a:txBody>
                    <a:bodyPr/>
                    <a:lstStyle/>
                    <a:p>
                      <a:r>
                        <a:rPr lang="lt-LT" dirty="0" smtClean="0"/>
                        <a:t>Laikas/veikla 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dirty="0" smtClean="0"/>
                        <a:t>Koordinatorius</a:t>
                      </a:r>
                    </a:p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dirty="0" err="1" smtClean="0"/>
                        <a:t>Mokytojasi</a:t>
                      </a:r>
                      <a:endParaRPr lang="lt-LT" dirty="0" smtClean="0"/>
                    </a:p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dirty="0" smtClean="0"/>
                        <a:t>Mokiniai</a:t>
                      </a:r>
                    </a:p>
                    <a:p>
                      <a:endParaRPr lang="lt-L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dirty="0" smtClean="0"/>
                        <a:t>Supažindinimas su projekto idėja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1 val.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1 val. 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-</a:t>
                      </a:r>
                      <a:endParaRPr lang="lt-L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dirty="0" smtClean="0"/>
                        <a:t>Užduoties paruošimas 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2 val.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dirty="0" smtClean="0"/>
                        <a:t>Užduoties</a:t>
                      </a:r>
                      <a:r>
                        <a:rPr lang="lt-LT" baseline="0" dirty="0" smtClean="0"/>
                        <a:t> įgyvendinimas 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1 val. 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1 val.</a:t>
                      </a:r>
                      <a:endParaRPr lang="lt-L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dirty="0" smtClean="0"/>
                        <a:t>Rezultatų </a:t>
                      </a:r>
                      <a:r>
                        <a:rPr lang="lt-LT" dirty="0" err="1" smtClean="0"/>
                        <a:t>apibendrinima</a:t>
                      </a:r>
                      <a:r>
                        <a:rPr lang="lt-LT" dirty="0" smtClean="0"/>
                        <a:t> s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1 val. 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1 val.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5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Ignas 5d.pdf– „Google Chrome“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9" t="12128" r="27549"/>
          <a:stretch/>
        </p:blipFill>
        <p:spPr>
          <a:xfrm rot="10800000">
            <a:off x="1979712" y="908720"/>
            <a:ext cx="5184576" cy="5325721"/>
          </a:xfrm>
        </p:spPr>
      </p:pic>
    </p:spTree>
    <p:extLst>
      <p:ext uri="{BB962C8B-B14F-4D97-AF65-F5344CB8AC3E}">
        <p14:creationId xmlns:p14="http://schemas.microsoft.com/office/powerpoint/2010/main" val="24539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" name="Turinio vietos rezervavimo ženklas 3" descr="jukebox_5513e32883e90.pdf– „Google Chrome“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8" t="13340" r="28095" b="5282"/>
          <a:stretch/>
        </p:blipFill>
        <p:spPr>
          <a:xfrm rot="10800000">
            <a:off x="1691680" y="898680"/>
            <a:ext cx="5832649" cy="55905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0211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stiška">
  <a:themeElements>
    <a:clrScheme name="Miestiška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iestiška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estiš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103</TotalTime>
  <Words>186</Words>
  <Application>Microsoft Office PowerPoint</Application>
  <PresentationFormat>Demonstracija ekrane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4" baseType="lpstr">
      <vt:lpstr>Miestiška</vt:lpstr>
      <vt:lpstr>Vienos pamokos trukmės  eTwinning projektas  Pedagoginis eksperimentas</vt:lpstr>
      <vt:lpstr>PowerPoint pristatymas</vt:lpstr>
      <vt:lpstr>PowerPoint pristatymas</vt:lpstr>
      <vt:lpstr>PowerPoint pristatymas</vt:lpstr>
      <vt:lpstr>eTwinning suteikia galimybę:</vt:lpstr>
      <vt:lpstr>Problema</vt:lpstr>
      <vt:lpstr>Laiko ištekliai projektui</vt:lpstr>
      <vt:lpstr>PowerPoint pristatymas</vt:lpstr>
      <vt:lpstr>PowerPoint pristatymas</vt:lpstr>
      <vt:lpstr>PowerPoint pristatymas</vt:lpstr>
      <vt:lpstr>http://www.jukeboxprint.com/ </vt:lpstr>
      <vt:lpstr>2015 Calendar Creator</vt:lpstr>
      <vt:lpstr>Problema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Vienos pamokos trukmės  eTwinning projektas  Pedagoginis eksperimentas</dc:title>
  <dc:creator>jolita</dc:creator>
  <cp:lastModifiedBy>jolita</cp:lastModifiedBy>
  <cp:revision>7</cp:revision>
  <dcterms:created xsi:type="dcterms:W3CDTF">2015-03-28T06:51:07Z</dcterms:created>
  <dcterms:modified xsi:type="dcterms:W3CDTF">2015-03-28T08:34:29Z</dcterms:modified>
</cp:coreProperties>
</file>