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4" r:id="rId4"/>
    <p:sldId id="265" r:id="rId5"/>
    <p:sldId id="257" r:id="rId6"/>
    <p:sldId id="259" r:id="rId7"/>
    <p:sldId id="262" r:id="rId8"/>
    <p:sldId id="263" r:id="rId9"/>
    <p:sldId id="271" r:id="rId10"/>
    <p:sldId id="266" r:id="rId11"/>
    <p:sldId id="269" r:id="rId12"/>
    <p:sldId id="268" r:id="rId13"/>
    <p:sldId id="281" r:id="rId14"/>
    <p:sldId id="272" r:id="rId15"/>
    <p:sldId id="273" r:id="rId16"/>
    <p:sldId id="274" r:id="rId17"/>
    <p:sldId id="260" r:id="rId18"/>
    <p:sldId id="270" r:id="rId19"/>
    <p:sldId id="275" r:id="rId20"/>
    <p:sldId id="261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winspace.etwinning.net/6448/pages/page/2673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ifmaker.m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ifmaker.m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sQG0jITrr0" TargetMode="External"/><Relationship Id="rId3" Type="http://schemas.openxmlformats.org/officeDocument/2006/relationships/hyperlink" Target="https://www.youtube.com/watch?v=QRtHl9n-G3o" TargetMode="External"/><Relationship Id="rId7" Type="http://schemas.openxmlformats.org/officeDocument/2006/relationships/hyperlink" Target="https://www.youtube.com/watch?v=TzrLuChOFqU" TargetMode="External"/><Relationship Id="rId2" Type="http://schemas.openxmlformats.org/officeDocument/2006/relationships/hyperlink" Target="https://www.youtube.com/user/zijun01/videos?sort=p&amp;view=0&amp;flow=grid&amp;live_view=5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23s1qFcNbU" TargetMode="External"/><Relationship Id="rId5" Type="http://schemas.openxmlformats.org/officeDocument/2006/relationships/hyperlink" Target="https://www.youtube.com/watch?v=ER7klt2cUCk" TargetMode="External"/><Relationship Id="rId10" Type="http://schemas.openxmlformats.org/officeDocument/2006/relationships/hyperlink" Target="https://www.youtube.com/watch?v=Xuy-h2P9IHI" TargetMode="External"/><Relationship Id="rId4" Type="http://schemas.openxmlformats.org/officeDocument/2006/relationships/hyperlink" Target="https://www.youtube.com/watch?v=1mNw9iXZPXg" TargetMode="External"/><Relationship Id="rId9" Type="http://schemas.openxmlformats.org/officeDocument/2006/relationships/hyperlink" Target="https://www.youtube.com/watch?v=kFdFz6rQkR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ifmaker.cc/PlayFrameAnimation.php?folder=20150326063omc3F8JTNSMWpBxfiO2ei&amp;music=https://www.youtube.com/watch?v=QRtHl9n-G3o&amp;start=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ifmaker.me/PlayVideoAnimation.php?folder=20150326063omc3F8JTNSMWpBxfiO2ei&amp;file=output_T3Dcqd.mp4&amp;music=https://www.youtube.com/watch?v=QRtHl9n-G3o&amp;start=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09600"/>
          </a:xfrm>
        </p:spPr>
        <p:txBody>
          <a:bodyPr/>
          <a:lstStyle/>
          <a:p>
            <a:r>
              <a:rPr lang="lt-LT" dirty="0" smtClean="0"/>
              <a:t>2015-03-28, Vilnius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419599"/>
          </a:xfrm>
        </p:spPr>
        <p:txBody>
          <a:bodyPr>
            <a:normAutofit fontScale="90000"/>
          </a:bodyPr>
          <a:lstStyle/>
          <a:p>
            <a:pPr lvl="0"/>
            <a:r>
              <a:rPr lang="lt-LT" sz="4900" dirty="0"/>
              <a:t>Paveikslėlių karpymo įrankis „</a:t>
            </a:r>
            <a:r>
              <a:rPr lang="lt-LT" sz="4900" b="1" dirty="0"/>
              <a:t>Snipping tool</a:t>
            </a:r>
            <a:r>
              <a:rPr lang="lt-LT" sz="4900" dirty="0"/>
              <a:t>“ ir </a:t>
            </a:r>
            <a:r>
              <a:rPr lang="lt-LT" sz="4900" dirty="0" smtClean="0"/>
              <a:t/>
            </a:r>
            <a:br>
              <a:rPr lang="lt-LT" sz="4900" dirty="0" smtClean="0"/>
            </a:br>
            <a:r>
              <a:rPr lang="lt-LT" sz="4900" dirty="0" smtClean="0"/>
              <a:t>animacijos </a:t>
            </a:r>
            <a:r>
              <a:rPr lang="lt-LT" sz="4900" dirty="0"/>
              <a:t>kūrimo įrankis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lt-LT" sz="4900" dirty="0"/>
              <a:t>„</a:t>
            </a:r>
            <a:r>
              <a:rPr lang="lt-LT" sz="4900" b="1" dirty="0"/>
              <a:t>Gifmaker</a:t>
            </a:r>
            <a:r>
              <a:rPr lang="lt-LT" sz="4900" dirty="0" smtClean="0"/>
              <a:t>“,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</a:t>
            </a:r>
            <a:br>
              <a:rPr lang="lt-LT" dirty="0" smtClean="0"/>
            </a:br>
            <a:r>
              <a:rPr lang="lt-LT" sz="2700" i="1" dirty="0" smtClean="0"/>
              <a:t>Raminta </a:t>
            </a:r>
            <a:r>
              <a:rPr lang="lt-LT" sz="2700" i="1" dirty="0"/>
              <a:t>Birgėlienė, programos eTwinning ambasadorė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752600"/>
            <a:ext cx="6400800" cy="3855720"/>
          </a:xfrm>
        </p:spPr>
        <p:txBody>
          <a:bodyPr/>
          <a:lstStyle/>
          <a:p>
            <a:r>
              <a:rPr lang="lt-LT" dirty="0" smtClean="0"/>
              <a:t>Įskaitant </a:t>
            </a:r>
            <a:r>
              <a:rPr lang="lt-LT" dirty="0"/>
              <a:t>HTML, PNG, GIF ir JPEG</a:t>
            </a:r>
            <a:r>
              <a:rPr lang="lt-LT" dirty="0" smtClean="0"/>
              <a:t>.</a:t>
            </a:r>
          </a:p>
          <a:p>
            <a:r>
              <a:rPr lang="lt-LT" dirty="0" smtClean="0"/>
              <a:t>Tai puikus Windows operacinių sistemų įrankis. Paprastas ir patogus naudoti.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4038600"/>
            <a:ext cx="6512511" cy="1143000"/>
          </a:xfrm>
        </p:spPr>
        <p:txBody>
          <a:bodyPr/>
          <a:lstStyle/>
          <a:p>
            <a:r>
              <a:rPr lang="lt-LT" dirty="0"/>
              <a:t>Taip </a:t>
            </a:r>
            <a:r>
              <a:rPr lang="lt-LT" dirty="0" smtClean="0"/>
              <a:t>iškirptas </a:t>
            </a:r>
            <a:r>
              <a:rPr lang="lt-LT" dirty="0"/>
              <a:t>ekrano dalis galima išsaugoti įvairiais formatais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Pavyzdys</a:t>
            </a:r>
            <a:endParaRPr lang="lt-LT" dirty="0"/>
          </a:p>
        </p:txBody>
      </p:sp>
      <p:pic>
        <p:nvPicPr>
          <p:cNvPr id="4" name="Picture 2" descr="C:\Users\vartotojas\Desktop\20150207 etw Riskim Redos Rata\20150323 Pavasario karpinys Minija00\Pavasario karpinys Mini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15497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6333" y="5562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 smtClean="0"/>
              <a:t>Pastaba: </a:t>
            </a:r>
            <a:r>
              <a:rPr lang="lt-LT" dirty="0" smtClean="0"/>
              <a:t>Programos </a:t>
            </a:r>
            <a:r>
              <a:rPr lang="lt-LT" i="1" dirty="0"/>
              <a:t>eTwinning</a:t>
            </a:r>
            <a:r>
              <a:rPr lang="lt-LT" dirty="0"/>
              <a:t> projektas „Riskim Rėdos Ratą</a:t>
            </a:r>
            <a:r>
              <a:rPr lang="lt-LT" dirty="0" smtClean="0"/>
              <a:t>“.</a:t>
            </a:r>
          </a:p>
          <a:p>
            <a:r>
              <a:rPr lang="lt-LT" i="1" dirty="0" smtClean="0"/>
              <a:t>Nuoroda į projektą: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twinspace.etwinning.net/6448/pages/page/26738</a:t>
            </a:r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Animacijos </a:t>
            </a:r>
            <a:r>
              <a:rPr lang="lt-LT" dirty="0"/>
              <a:t>kūrimo įrankis </a:t>
            </a:r>
            <a:r>
              <a:rPr lang="en-US" dirty="0"/>
              <a:t/>
            </a:r>
            <a:br>
              <a:rPr lang="en-US" dirty="0"/>
            </a:br>
            <a:r>
              <a:rPr lang="lt-LT" dirty="0"/>
              <a:t>„</a:t>
            </a:r>
            <a:r>
              <a:rPr lang="lt-LT" b="1" dirty="0"/>
              <a:t>Gifmaker</a:t>
            </a:r>
            <a:r>
              <a:rPr lang="lt-LT" dirty="0" smtClean="0"/>
              <a:t>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1981200"/>
            <a:ext cx="6400800" cy="2164080"/>
          </a:xfrm>
        </p:spPr>
        <p:txBody>
          <a:bodyPr/>
          <a:lstStyle/>
          <a:p>
            <a:r>
              <a:rPr lang="lt-LT" dirty="0" smtClean="0"/>
              <a:t>Paveikslėlių animacija</a:t>
            </a:r>
          </a:p>
          <a:p>
            <a:r>
              <a:rPr lang="lt-LT" dirty="0" smtClean="0"/>
              <a:t>Adresas:</a:t>
            </a:r>
          </a:p>
          <a:p>
            <a:r>
              <a:rPr lang="lt-LT" dirty="0">
                <a:hlinkClick r:id="rId2"/>
              </a:rPr>
              <a:t>http://gifmaker.me</a:t>
            </a:r>
            <a:r>
              <a:rPr lang="lt-LT" dirty="0" smtClean="0">
                <a:hlinkClick r:id="rId2"/>
              </a:rPr>
              <a:t>/</a:t>
            </a:r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vartotojas\Desktop\New folder\cats-mcdonalds-hats-gif_lcknssmnstr_tumbl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066800"/>
            <a:ext cx="759288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dirty="0">
                <a:hlinkClick r:id="rId2"/>
              </a:rPr>
              <a:t>http://gifmaker.me/</a:t>
            </a:r>
            <a:r>
              <a:rPr lang="lt-LT" dirty="0"/>
              <a:t/>
            </a:r>
            <a:br>
              <a:rPr lang="lt-LT" dirty="0"/>
            </a:br>
            <a:endParaRPr lang="en-US" dirty="0"/>
          </a:p>
        </p:txBody>
      </p:sp>
      <p:pic>
        <p:nvPicPr>
          <p:cNvPr id="9219" name="Picture 3" descr="C:\Users\vartotojas\Desktop\New folder\pav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705600" cy="42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Įkelkite norimus paveikslėlius</a:t>
            </a:r>
            <a:endParaRPr lang="en-US" dirty="0"/>
          </a:p>
        </p:txBody>
      </p:sp>
      <p:pic>
        <p:nvPicPr>
          <p:cNvPr id="10243" name="Picture 3" descr="C:\Users\vartotojas\Desktop\New folder\pav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"/>
            <a:ext cx="69246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Valdymo įrankiai</a:t>
            </a:r>
            <a:endParaRPr lang="en-US" dirty="0"/>
          </a:p>
        </p:txBody>
      </p:sp>
      <p:pic>
        <p:nvPicPr>
          <p:cNvPr id="11266" name="Picture 2" descr="C:\Users\vartotojas\Desktop\New folder\pav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8998"/>
            <a:ext cx="3738250" cy="38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Drobės dydis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Animacijos greitis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0768" y="2167164"/>
            <a:ext cx="195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Kartojimo laikas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819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Muzika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Nemokama foninė muzika</a:t>
            </a:r>
            <a:endParaRPr lang="en-US" dirty="0"/>
          </a:p>
        </p:txBody>
      </p:sp>
      <p:pic>
        <p:nvPicPr>
          <p:cNvPr id="1027" name="Picture 3" descr="C:\Users\vartotojas\Desktop\New folder\pav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5943601" cy="39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Nemokama foninė muzika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www.youtube.com/user/zijun01/videos?sort=p&amp;view=0&amp;flow=grid&amp;live_view=500</a:t>
            </a:r>
            <a:endParaRPr lang="lt-LT" u="sng" dirty="0" smtClean="0"/>
          </a:p>
          <a:p>
            <a:r>
              <a:rPr lang="en-US" u="sng" dirty="0">
                <a:hlinkClick r:id="rId3"/>
              </a:rPr>
              <a:t>https://www.youtube.com/watch?v=QRtHl9n-G3o</a:t>
            </a:r>
            <a:endParaRPr lang="en-US" dirty="0"/>
          </a:p>
          <a:p>
            <a:r>
              <a:rPr lang="en-US" u="sng" dirty="0">
                <a:hlinkClick r:id="rId4"/>
              </a:rPr>
              <a:t>https://www.youtube.com/watch?v=1mNw9iXZPXg</a:t>
            </a:r>
            <a:endParaRPr lang="en-US" dirty="0"/>
          </a:p>
          <a:p>
            <a:r>
              <a:rPr lang="en-US" u="sng" dirty="0">
                <a:hlinkClick r:id="rId5"/>
              </a:rPr>
              <a:t>https://www.youtube.com/watch?v=ER7klt2cUCk</a:t>
            </a:r>
            <a:endParaRPr lang="en-US" dirty="0"/>
          </a:p>
          <a:p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www.youtube.com/watch?v=U23s1qFcNbU</a:t>
            </a:r>
            <a:endParaRPr lang="lt-LT" u="sng" dirty="0" smtClean="0"/>
          </a:p>
          <a:p>
            <a:r>
              <a:rPr lang="en-US" dirty="0" smtClean="0"/>
              <a:t> </a:t>
            </a:r>
            <a:r>
              <a:rPr lang="en-US" u="sng" dirty="0" smtClean="0">
                <a:hlinkClick r:id="rId7"/>
              </a:rPr>
              <a:t>https</a:t>
            </a:r>
            <a:r>
              <a:rPr lang="en-US" u="sng" dirty="0">
                <a:hlinkClick r:id="rId7"/>
              </a:rPr>
              <a:t>://www.youtube.com/watch?v=TzrLuChOFqU</a:t>
            </a:r>
            <a:r>
              <a:rPr lang="en-US" dirty="0"/>
              <a:t> </a:t>
            </a:r>
            <a:endParaRPr lang="lt-LT" dirty="0" smtClean="0"/>
          </a:p>
          <a:p>
            <a:r>
              <a:rPr lang="en-US" u="sng" dirty="0" smtClean="0">
                <a:hlinkClick r:id="rId8"/>
              </a:rPr>
              <a:t>https</a:t>
            </a:r>
            <a:r>
              <a:rPr lang="en-US" u="sng" dirty="0">
                <a:hlinkClick r:id="rId8"/>
              </a:rPr>
              <a:t>://www.youtube.com/watch?v=OsQG0jITrr0</a:t>
            </a:r>
            <a:r>
              <a:rPr lang="en-US" dirty="0"/>
              <a:t> </a:t>
            </a:r>
            <a:endParaRPr lang="lt-LT" dirty="0" smtClean="0"/>
          </a:p>
          <a:p>
            <a:r>
              <a:rPr lang="en-US" u="sng" dirty="0" smtClean="0">
                <a:hlinkClick r:id="rId9"/>
              </a:rPr>
              <a:t>https</a:t>
            </a:r>
            <a:r>
              <a:rPr lang="en-US" u="sng" dirty="0">
                <a:hlinkClick r:id="rId9"/>
              </a:rPr>
              <a:t>://www.youtube.com/watch?v=kFdFz6rQkR0</a:t>
            </a:r>
            <a:r>
              <a:rPr lang="en-US" dirty="0"/>
              <a:t> </a:t>
            </a:r>
            <a:endParaRPr lang="lt-LT" dirty="0" smtClean="0"/>
          </a:p>
          <a:p>
            <a:r>
              <a:rPr lang="en-US" u="sng" dirty="0" smtClean="0">
                <a:hlinkClick r:id="rId10"/>
              </a:rPr>
              <a:t>https</a:t>
            </a:r>
            <a:r>
              <a:rPr lang="en-US" u="sng" dirty="0">
                <a:hlinkClick r:id="rId10"/>
              </a:rPr>
              <a:t>://</a:t>
            </a:r>
            <a:r>
              <a:rPr lang="en-US" u="sng" dirty="0" smtClean="0">
                <a:hlinkClick r:id="rId10"/>
              </a:rPr>
              <a:t>www.youtube.com/watch?v=Xuy-h2P9IHI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Kurkime</a:t>
            </a:r>
            <a:endParaRPr lang="en-US" dirty="0"/>
          </a:p>
        </p:txBody>
      </p:sp>
      <p:pic>
        <p:nvPicPr>
          <p:cNvPr id="12290" name="Picture 2" descr="C:\Users\vartotojas\Desktop\New folder\pav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343400" cy="44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artotojas\Desktop\New folder\pav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968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rtotojas\Desktop\New folder\pav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4267200" cy="52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r>
              <a:rPr lang="lt-LT" dirty="0" smtClean="0"/>
              <a:t>Kurkime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Frame animation</a:t>
            </a:r>
            <a:endParaRPr lang="en-US" dirty="0"/>
          </a:p>
        </p:txBody>
      </p:sp>
      <p:pic>
        <p:nvPicPr>
          <p:cNvPr id="13315" name="Picture 3" descr="C:\Users\vartotojas\Desktop\New folder\pav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3614271" cy="41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828800"/>
            <a:ext cx="3214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http://gifmaker.cc/PlayFrameAnimation.php?folder=20150326063omc3F8JTNSMWpBxfiO2ei&amp;music=https://www.youtube.com/watch?v=QRtHl9n-G3o&amp;start=0</a:t>
            </a:r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Gif animation.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GIF </a:t>
            </a:r>
            <a:r>
              <a:rPr lang="lt-LT" dirty="0"/>
              <a:t>image (.gif)</a:t>
            </a:r>
            <a:endParaRPr lang="en-US" dirty="0"/>
          </a:p>
        </p:txBody>
      </p:sp>
      <p:pic>
        <p:nvPicPr>
          <p:cNvPr id="15362" name="Picture 2" descr="C:\Users\vartotojas\Desktop\New folder\bandymas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02669"/>
            <a:ext cx="4419600" cy="48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Video animation. MP4 </a:t>
            </a:r>
            <a:r>
              <a:rPr lang="lt-LT" dirty="0"/>
              <a:t>Video (.mp4</a:t>
            </a:r>
            <a:r>
              <a:rPr lang="lt-LT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3352800" cy="29257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http://gifmaker.me/PlayVideoAnimation.php?folder=20150326063omc3F8JTNSMWpBxfiO2ei&amp;file=output_T3Dcqd.mp4&amp;music=https://</a:t>
            </a:r>
            <a:r>
              <a:rPr lang="en-US" sz="1800" dirty="0" smtClean="0">
                <a:hlinkClick r:id="rId2"/>
              </a:rPr>
              <a:t>www.youtube.com/watch?v=QRtHl9n-G3o&amp;start=0</a:t>
            </a:r>
            <a:endParaRPr lang="lt-LT" sz="1800" dirty="0" smtClean="0"/>
          </a:p>
          <a:p>
            <a:endParaRPr lang="en-US" dirty="0"/>
          </a:p>
        </p:txBody>
      </p:sp>
      <p:pic>
        <p:nvPicPr>
          <p:cNvPr id="16386" name="Picture 2" descr="C:\Users\vartotojas\Desktop\New folder\pav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1"/>
            <a:ext cx="3505200" cy="42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Sėkmės</a:t>
            </a:r>
            <a:endParaRPr lang="en-US" dirty="0"/>
          </a:p>
        </p:txBody>
      </p:sp>
      <p:pic>
        <p:nvPicPr>
          <p:cNvPr id="17415" name="Picture 7" descr="C:\Users\vartotojas\Desktop\New folder\cat-in-a-box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552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Paveikslėlių karpymo įrankis </a:t>
            </a:r>
            <a:br>
              <a:rPr lang="lt-LT" dirty="0"/>
            </a:br>
            <a:r>
              <a:rPr lang="lt-LT" b="1" i="1" dirty="0" smtClean="0">
                <a:solidFill>
                  <a:srgbClr val="7030A0"/>
                </a:solidFill>
              </a:rPr>
              <a:t>Snipping tool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lt-LT" dirty="0"/>
              <a:t>Windows </a:t>
            </a:r>
            <a:r>
              <a:rPr lang="lt-LT" dirty="0" smtClean="0"/>
              <a:t>operacinių </a:t>
            </a:r>
            <a:r>
              <a:rPr lang="lt-LT" dirty="0"/>
              <a:t>sistemų </a:t>
            </a:r>
            <a:r>
              <a:rPr lang="lt-LT" dirty="0" smtClean="0"/>
              <a:t>įrankis</a:t>
            </a:r>
          </a:p>
          <a:p>
            <a:r>
              <a:rPr lang="lt-LT" dirty="0" smtClean="0"/>
              <a:t>Ekrano fotografija</a:t>
            </a:r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Ekrano </a:t>
            </a:r>
            <a:r>
              <a:rPr lang="lt-LT" dirty="0" smtClean="0"/>
              <a:t>fotografija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Būdai: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Print </a:t>
            </a:r>
            <a:r>
              <a:rPr lang="lt-LT" dirty="0"/>
              <a:t>Screen </a:t>
            </a:r>
            <a:r>
              <a:rPr lang="lt-LT" dirty="0" smtClean="0"/>
              <a:t>metodas:</a:t>
            </a:r>
          </a:p>
          <a:p>
            <a:pPr marL="0" indent="0">
              <a:buNone/>
            </a:pPr>
            <a:r>
              <a:rPr lang="lt-LT" dirty="0" smtClean="0"/>
              <a:t> Ctrl+C (Kopijuoti) ir Paint programoje Ctrl+V (Įklijuoti) bei apkirpti ten esančiais įrankiais.</a:t>
            </a:r>
          </a:p>
          <a:p>
            <a:pPr marL="0" indent="0">
              <a:buNone/>
            </a:pPr>
            <a:endParaRPr lang="lt-LT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Snipping </a:t>
            </a:r>
            <a:r>
              <a:rPr lang="en-US" dirty="0"/>
              <a:t>Tool </a:t>
            </a:r>
            <a:r>
              <a:rPr lang="lt-LT" dirty="0" smtClean="0"/>
              <a:t>metodas</a:t>
            </a:r>
          </a:p>
          <a:p>
            <a:pPr marL="0" indent="0">
              <a:buNone/>
            </a:pPr>
            <a:r>
              <a:rPr lang="lt-LT" dirty="0" smtClean="0"/>
              <a:t>Plačiau...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>
                <a:solidFill>
                  <a:srgbClr val="7030A0"/>
                </a:solidFill>
              </a:rPr>
              <a:t>Snipping tool </a:t>
            </a:r>
            <a:r>
              <a:rPr lang="lt-LT" dirty="0"/>
              <a:t>įrankį rasite</a:t>
            </a:r>
            <a:r>
              <a:rPr lang="lt-LT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5791200"/>
            <a:ext cx="84582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Start</a:t>
            </a:r>
            <a:r>
              <a:rPr lang="lt-LT" b="1" dirty="0" smtClean="0">
                <a:solidFill>
                  <a:srgbClr val="7030A0"/>
                </a:solidFill>
              </a:rPr>
              <a:t>/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lt-LT" b="1" dirty="0" smtClean="0">
                <a:solidFill>
                  <a:srgbClr val="7030A0"/>
                </a:solidFill>
              </a:rPr>
              <a:t>A</a:t>
            </a:r>
            <a:r>
              <a:rPr lang="en-US" b="1" dirty="0" err="1" smtClean="0">
                <a:solidFill>
                  <a:srgbClr val="7030A0"/>
                </a:solidFill>
              </a:rPr>
              <a:t>ll</a:t>
            </a:r>
            <a:r>
              <a:rPr lang="en-US" b="1" dirty="0" smtClean="0">
                <a:solidFill>
                  <a:srgbClr val="7030A0"/>
                </a:solidFill>
              </a:rPr>
              <a:t> programs</a:t>
            </a:r>
            <a:r>
              <a:rPr lang="lt-LT" b="1" dirty="0" smtClean="0">
                <a:solidFill>
                  <a:srgbClr val="7030A0"/>
                </a:solidFill>
              </a:rPr>
              <a:t>/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lt-LT" b="1" dirty="0" smtClean="0">
                <a:solidFill>
                  <a:srgbClr val="7030A0"/>
                </a:solidFill>
              </a:rPr>
              <a:t>A</a:t>
            </a:r>
            <a:r>
              <a:rPr lang="en-US" b="1" dirty="0" err="1" smtClean="0">
                <a:solidFill>
                  <a:srgbClr val="7030A0"/>
                </a:solidFill>
              </a:rPr>
              <a:t>ccessories</a:t>
            </a:r>
            <a:r>
              <a:rPr lang="lt-LT" b="1" dirty="0" smtClean="0">
                <a:solidFill>
                  <a:srgbClr val="7030A0"/>
                </a:solidFill>
              </a:rPr>
              <a:t>/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lt-LT" b="1" dirty="0" smtClean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nipping </a:t>
            </a:r>
            <a:r>
              <a:rPr lang="en-US" b="1" dirty="0">
                <a:solidFill>
                  <a:srgbClr val="7030A0"/>
                </a:solidFill>
              </a:rPr>
              <a:t>tool </a:t>
            </a:r>
            <a:endParaRPr lang="lt-LT" dirty="0" smtClean="0"/>
          </a:p>
        </p:txBody>
      </p:sp>
      <p:pic>
        <p:nvPicPr>
          <p:cNvPr id="2053" name="Picture 5" descr="C:\Users\vartotojas\Desktop\New folder\pav\670px-Take-a-Screenshot-with-the-Snipping-Tool-on-Microsoft-Windows-Step-1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410200" cy="40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Pasirenkama kirpimo 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2177832"/>
            <a:ext cx="3028950" cy="3625633"/>
          </a:xfrm>
        </p:spPr>
        <p:txBody>
          <a:bodyPr>
            <a:normAutofit/>
          </a:bodyPr>
          <a:lstStyle/>
          <a:p>
            <a:r>
              <a:rPr lang="lt-LT" dirty="0"/>
              <a:t>Pasirinkite </a:t>
            </a:r>
            <a:r>
              <a:rPr lang="lt-LT" dirty="0" smtClean="0"/>
              <a:t>kirpimo formą. </a:t>
            </a:r>
          </a:p>
          <a:p>
            <a:pPr marL="0" indent="0">
              <a:buNone/>
            </a:pPr>
            <a:r>
              <a:rPr lang="lt-LT" i="1" dirty="0" smtClean="0">
                <a:solidFill>
                  <a:srgbClr val="7030A0"/>
                </a:solidFill>
              </a:rPr>
              <a:t>Pastaba: </a:t>
            </a:r>
            <a:r>
              <a:rPr lang="lt-LT" dirty="0" smtClean="0"/>
              <a:t>Pagal nutylėjimą pasirenkamas </a:t>
            </a:r>
            <a:r>
              <a:rPr lang="lt-LT" i="1" dirty="0" smtClean="0">
                <a:solidFill>
                  <a:srgbClr val="7030A0"/>
                </a:solidFill>
              </a:rPr>
              <a:t>Stačiakampis (Snip).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vartotojas\Desktop\New folder\pav\670px-Take-a-Screenshot-with-the-Snipping-Tool-on-Microsoft-Windows-Step-2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200650" cy="38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Pasirinkite sritį,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kurią </a:t>
            </a:r>
            <a:r>
              <a:rPr lang="lt-LT" dirty="0"/>
              <a:t>norite kirpti iš </a:t>
            </a:r>
            <a:r>
              <a:rPr lang="lt-LT" dirty="0" smtClean="0"/>
              <a:t>ekrano</a:t>
            </a:r>
            <a:endParaRPr lang="en-US" dirty="0"/>
          </a:p>
        </p:txBody>
      </p:sp>
      <p:pic>
        <p:nvPicPr>
          <p:cNvPr id="5123" name="Picture 3" descr="C:\Users\vartotojas\Desktop\New folder\pav\670px-Take-a-Screenshot-with-the-Snipping-Tool-on-Microsoft-Windows-Step-3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90808" cy="4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Išsaugokite pasirodžiusį </a:t>
            </a:r>
            <a:r>
              <a:rPr lang="lt-LT" dirty="0" smtClean="0"/>
              <a:t>vaizdą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489539"/>
            <a:ext cx="3429000" cy="2895600"/>
          </a:xfrm>
        </p:spPr>
        <p:txBody>
          <a:bodyPr>
            <a:normAutofit/>
          </a:bodyPr>
          <a:lstStyle/>
          <a:p>
            <a:r>
              <a:rPr lang="lt-LT" dirty="0" smtClean="0"/>
              <a:t>Įrašykite failo vardą </a:t>
            </a:r>
            <a:r>
              <a:rPr lang="lt-LT" dirty="0"/>
              <a:t>ir pakeisti </a:t>
            </a:r>
            <a:r>
              <a:rPr lang="lt-LT" dirty="0" smtClean="0"/>
              <a:t>dokumento tipą (pvz. JPEG), </a:t>
            </a:r>
            <a:r>
              <a:rPr lang="lt-LT" dirty="0"/>
              <a:t>jei pageidaujama. </a:t>
            </a:r>
            <a:endParaRPr lang="lt-LT" dirty="0" smtClean="0"/>
          </a:p>
        </p:txBody>
      </p:sp>
      <p:pic>
        <p:nvPicPr>
          <p:cNvPr id="4100" name="Picture 4" descr="C:\Users\vartotojas\Desktop\New folder\pav\670px-Take-a-Screenshot-with-the-Snipping-Tool-on-Microsoft-Windows-Ste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66" y="533400"/>
            <a:ext cx="5005387" cy="37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Galima pabrėžti kaip sugalvojate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6400800" cy="1996440"/>
          </a:xfrm>
        </p:spPr>
        <p:txBody>
          <a:bodyPr>
            <a:normAutofit/>
          </a:bodyPr>
          <a:lstStyle/>
          <a:p>
            <a:r>
              <a:rPr lang="lt-LT" dirty="0" smtClean="0"/>
              <a:t>Tai </a:t>
            </a:r>
            <a:r>
              <a:rPr lang="lt-LT" dirty="0"/>
              <a:t>atveria </a:t>
            </a:r>
            <a:r>
              <a:rPr lang="lt-LT" dirty="0" smtClean="0"/>
              <a:t>galimybę lengviau kurti padalomąją </a:t>
            </a:r>
            <a:r>
              <a:rPr lang="lt-LT" dirty="0"/>
              <a:t>medžiagą.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247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Paveikslėlių karpymo įrankis „Snipping tool“ ir  animacijos kūrimo įrankis  „Gifmaker“,   Raminta Birgėlienė, programos eTwinning ambasadorė </vt:lpstr>
      <vt:lpstr>PowerPoint Presentation</vt:lpstr>
      <vt:lpstr>Paveikslėlių karpymo įrankis  Snipping tool</vt:lpstr>
      <vt:lpstr>Ekrano fotografija</vt:lpstr>
      <vt:lpstr>Snipping tool įrankį rasite:</vt:lpstr>
      <vt:lpstr>Pasirenkama kirpimo forma</vt:lpstr>
      <vt:lpstr>Pasirinkite sritį,  kurią norite kirpti iš ekrano</vt:lpstr>
      <vt:lpstr>Išsaugokite pasirodžiusį vaizdą</vt:lpstr>
      <vt:lpstr>Galima pabrėžti kaip sugalvojate</vt:lpstr>
      <vt:lpstr>Taip iškirptas ekrano dalis galima išsaugoti įvairiais formatais</vt:lpstr>
      <vt:lpstr>Pavyzdys</vt:lpstr>
      <vt:lpstr>Animacijos kūrimo įrankis  „Gifmaker“</vt:lpstr>
      <vt:lpstr>PowerPoint Presentation</vt:lpstr>
      <vt:lpstr> http://gifmaker.me/ </vt:lpstr>
      <vt:lpstr>Įkelkite norimus paveikslėlius</vt:lpstr>
      <vt:lpstr>Valdymo įrankiai</vt:lpstr>
      <vt:lpstr>Nemokama foninė muzika</vt:lpstr>
      <vt:lpstr>Nemokama foninė muzika</vt:lpstr>
      <vt:lpstr>Kurkime</vt:lpstr>
      <vt:lpstr>Kurkime</vt:lpstr>
      <vt:lpstr>Frame animation</vt:lpstr>
      <vt:lpstr>Gif animation.  GIF image (.gif)</vt:lpstr>
      <vt:lpstr>Video animation. MP4 Video (.mp4)</vt:lpstr>
      <vt:lpstr>Sėkmės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21</cp:revision>
  <dcterms:created xsi:type="dcterms:W3CDTF">2006-08-16T00:00:00Z</dcterms:created>
  <dcterms:modified xsi:type="dcterms:W3CDTF">2015-03-26T22:57:23Z</dcterms:modified>
</cp:coreProperties>
</file>