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86" r:id="rId2"/>
    <p:sldMasterId id="2147483790" r:id="rId3"/>
    <p:sldMasterId id="2147483792" r:id="rId4"/>
  </p:sldMasterIdLst>
  <p:sldIdLst>
    <p:sldId id="256" r:id="rId5"/>
    <p:sldId id="284" r:id="rId6"/>
    <p:sldId id="265" r:id="rId7"/>
    <p:sldId id="266" r:id="rId8"/>
    <p:sldId id="277" r:id="rId9"/>
    <p:sldId id="293" r:id="rId10"/>
    <p:sldId id="288" r:id="rId11"/>
    <p:sldId id="264" r:id="rId12"/>
    <p:sldId id="257" r:id="rId13"/>
    <p:sldId id="258" r:id="rId14"/>
    <p:sldId id="263" r:id="rId15"/>
    <p:sldId id="259" r:id="rId16"/>
    <p:sldId id="260" r:id="rId17"/>
    <p:sldId id="261" r:id="rId18"/>
    <p:sldId id="262" r:id="rId19"/>
    <p:sldId id="280" r:id="rId20"/>
    <p:sldId id="296" r:id="rId21"/>
    <p:sldId id="270" r:id="rId22"/>
    <p:sldId id="269" r:id="rId23"/>
    <p:sldId id="290" r:id="rId24"/>
    <p:sldId id="279" r:id="rId25"/>
    <p:sldId id="272" r:id="rId26"/>
    <p:sldId id="275" r:id="rId27"/>
    <p:sldId id="271" r:id="rId28"/>
    <p:sldId id="274" r:id="rId29"/>
    <p:sldId id="281" r:id="rId30"/>
    <p:sldId id="282" r:id="rId31"/>
    <p:sldId id="286" r:id="rId32"/>
    <p:sldId id="287" r:id="rId33"/>
    <p:sldId id="276" r:id="rId34"/>
    <p:sldId id="283"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68" d="100"/>
          <a:sy n="68" d="100"/>
        </p:scale>
        <p:origin x="1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1" name="Rectangle 10"/>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1600200"/>
            <a:ext cx="10972800" cy="1143000"/>
          </a:xfrm>
          <a:prstGeom prst="rect">
            <a:avLst/>
          </a:prstGeom>
        </p:spPr>
        <p:txBody>
          <a:bodyPr>
            <a:normAutofit/>
          </a:bodyPr>
          <a:lstStyle>
            <a:lvl1pPr>
              <a:defRPr sz="5400" baseline="0">
                <a:solidFill>
                  <a:schemeClr val="bg1"/>
                </a:solidFill>
                <a:latin typeface="Arial Black" pitchFamily="34" charset="0"/>
                <a:cs typeface="Aharoni" pitchFamily="2" charset="-79"/>
              </a:defRPr>
            </a:lvl1pPr>
          </a:lstStyle>
          <a:p>
            <a:r>
              <a:rPr lang="en-US" dirty="0" smtClean="0"/>
              <a:t>Course Title</a:t>
            </a:r>
            <a:endParaRPr lang="en-US" dirty="0"/>
          </a:p>
        </p:txBody>
      </p:sp>
      <p:sp>
        <p:nvSpPr>
          <p:cNvPr id="12" name="Rectangle 11"/>
          <p:cNvSpPr/>
          <p:nvPr/>
        </p:nvSpPr>
        <p:spPr>
          <a:xfrm>
            <a:off x="0" y="0"/>
            <a:ext cx="12192000"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1066800"/>
            <a:ext cx="1219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Subtitle 2"/>
          <p:cNvSpPr>
            <a:spLocks noGrp="1"/>
          </p:cNvSpPr>
          <p:nvPr>
            <p:ph type="subTitle" idx="1" hasCustomPrompt="1"/>
          </p:nvPr>
        </p:nvSpPr>
        <p:spPr>
          <a:xfrm>
            <a:off x="3657600" y="0"/>
            <a:ext cx="8534400" cy="838200"/>
          </a:xfrm>
          <a:prstGeom prst="rect">
            <a:avLst/>
          </a:prstGeom>
        </p:spPr>
        <p:txBody>
          <a:bodyPr>
            <a:normAutofit/>
          </a:bodyPr>
          <a:lstStyle>
            <a:lvl1pPr marL="0" indent="0" algn="r">
              <a:buNone/>
              <a:defRPr sz="2000" baseline="0">
                <a:solidFill>
                  <a:schemeClr val="tx1"/>
                </a:solidFill>
                <a:latin typeface="Arial Narrow" pitchFamily="34" charset="0"/>
                <a:cs typeface="Aharon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subtitle or other info</a:t>
            </a:r>
            <a:endParaRPr lang="en-US" dirty="0"/>
          </a:p>
        </p:txBody>
      </p:sp>
      <p:pic>
        <p:nvPicPr>
          <p:cNvPr id="6146"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471085" y="3224214"/>
            <a:ext cx="9249833"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1828800" y="2895600"/>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
        <p:nvSpPr>
          <p:cNvPr id="10" name="Text Placeholder 3"/>
          <p:cNvSpPr>
            <a:spLocks noGrp="1"/>
          </p:cNvSpPr>
          <p:nvPr>
            <p:ph type="body" sz="quarter" idx="11" hasCustomPrompt="1"/>
          </p:nvPr>
        </p:nvSpPr>
        <p:spPr>
          <a:xfrm>
            <a:off x="4064000" y="2895601"/>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
        <p:nvSpPr>
          <p:cNvPr id="14" name="Text Placeholder 3"/>
          <p:cNvSpPr>
            <a:spLocks noGrp="1"/>
          </p:cNvSpPr>
          <p:nvPr>
            <p:ph type="body" sz="quarter" idx="12" hasCustomPrompt="1"/>
          </p:nvPr>
        </p:nvSpPr>
        <p:spPr>
          <a:xfrm>
            <a:off x="6502400" y="2895601"/>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
        <p:nvSpPr>
          <p:cNvPr id="15" name="Text Placeholder 3" hidden="1"/>
          <p:cNvSpPr>
            <a:spLocks noGrp="1"/>
          </p:cNvSpPr>
          <p:nvPr>
            <p:ph type="body" sz="quarter" idx="13" hasCustomPrompt="1"/>
          </p:nvPr>
        </p:nvSpPr>
        <p:spPr>
          <a:xfrm>
            <a:off x="8737600" y="2895601"/>
            <a:ext cx="1524000" cy="328612"/>
          </a:xfrm>
          <a:prstGeom prst="rect">
            <a:avLst/>
          </a:prstGeom>
        </p:spPr>
        <p:txBody>
          <a:bodyPr/>
          <a:lstStyle>
            <a:lvl1pPr marL="0" indent="0" algn="ctr">
              <a:buNone/>
              <a:defRPr sz="1800">
                <a:solidFill>
                  <a:schemeClr val="bg1">
                    <a:lumMod val="95000"/>
                  </a:schemeClr>
                </a:solidFill>
                <a:latin typeface="Articulate Narrow" pitchFamily="2" charset="0"/>
              </a:defRPr>
            </a:lvl1pPr>
          </a:lstStyle>
          <a:p>
            <a:pPr lvl="0"/>
            <a:r>
              <a:rPr lang="en-US" dirty="0" smtClean="0"/>
              <a:t>Text</a:t>
            </a:r>
            <a:endParaRPr lang="en-US" dirty="0"/>
          </a:p>
        </p:txBody>
      </p:sp>
      <p:sp>
        <p:nvSpPr>
          <p:cNvPr id="16" name="Text Placeholder 3"/>
          <p:cNvSpPr>
            <a:spLocks noGrp="1"/>
          </p:cNvSpPr>
          <p:nvPr>
            <p:ph type="body" sz="quarter" idx="14" hasCustomPrompt="1"/>
          </p:nvPr>
        </p:nvSpPr>
        <p:spPr>
          <a:xfrm>
            <a:off x="8839200" y="2895601"/>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Tree>
    <p:extLst>
      <p:ext uri="{BB962C8B-B14F-4D97-AF65-F5344CB8AC3E}">
        <p14:creationId xmlns:p14="http://schemas.microsoft.com/office/powerpoint/2010/main" val="217691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y bottom w/menu button">
    <p:spTree>
      <p:nvGrpSpPr>
        <p:cNvPr id="1" name=""/>
        <p:cNvGrpSpPr/>
        <p:nvPr/>
      </p:nvGrpSpPr>
      <p:grpSpPr>
        <a:xfrm>
          <a:off x="0" y="0"/>
          <a:ext cx="0" cy="0"/>
          <a:chOff x="0" y="0"/>
          <a:chExt cx="0" cy="0"/>
        </a:xfrm>
      </p:grpSpPr>
      <p:sp>
        <p:nvSpPr>
          <p:cNvPr id="5" name="Rectangle 4"/>
          <p:cNvSpPr/>
          <p:nvPr/>
        </p:nvSpPr>
        <p:spPr>
          <a:xfrm>
            <a:off x="0" y="5816600"/>
            <a:ext cx="12192000"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0" y="5740400"/>
            <a:ext cx="1219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ounded Rectangle 2">
            <a:hlinkClick r:id="rId2" action="ppaction://hlinksldjump"/>
          </p:cNvPr>
          <p:cNvSpPr/>
          <p:nvPr/>
        </p:nvSpPr>
        <p:spPr>
          <a:xfrm>
            <a:off x="10566400" y="6121400"/>
            <a:ext cx="1320800" cy="457200"/>
          </a:xfrm>
          <a:prstGeom prst="roundRect">
            <a:avLst>
              <a:gd name="adj" fmla="val 50000"/>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cs typeface="Aharoni" pitchFamily="2" charset="-79"/>
              </a:rPr>
              <a:t>return </a:t>
            </a:r>
            <a:r>
              <a:rPr lang="en-US" sz="1400" baseline="0" dirty="0" smtClean="0">
                <a:latin typeface="Arial Narrow" pitchFamily="34" charset="0"/>
                <a:cs typeface="Aharoni" pitchFamily="2" charset="-79"/>
              </a:rPr>
              <a:t>to menu</a:t>
            </a:r>
            <a:endParaRPr lang="en-US" sz="1400" dirty="0">
              <a:latin typeface="Arial Narrow" pitchFamily="34" charset="0"/>
              <a:cs typeface="Aharoni" pitchFamily="2" charset="-79"/>
            </a:endParaRPr>
          </a:p>
        </p:txBody>
      </p:sp>
      <p:sp>
        <p:nvSpPr>
          <p:cNvPr id="7" name="Text Placeholder 6"/>
          <p:cNvSpPr>
            <a:spLocks noGrp="1"/>
          </p:cNvSpPr>
          <p:nvPr>
            <p:ph type="body" sz="quarter" idx="10" hasCustomPrompt="1"/>
          </p:nvPr>
        </p:nvSpPr>
        <p:spPr>
          <a:xfrm>
            <a:off x="203200" y="5943600"/>
            <a:ext cx="10058400" cy="914400"/>
          </a:xfrm>
          <a:prstGeom prst="rect">
            <a:avLst/>
          </a:prstGeom>
        </p:spPr>
        <p:txBody>
          <a:bodyPr>
            <a:normAutofit/>
          </a:bodyPr>
          <a:lstStyle>
            <a:lvl1pPr marL="0" indent="0">
              <a:buNone/>
              <a:defRPr>
                <a:solidFill>
                  <a:schemeClr val="bg1"/>
                </a:solidFill>
                <a:latin typeface="Arial Black" pitchFamily="34" charset="0"/>
              </a:defRPr>
            </a:lvl1pPr>
          </a:lstStyle>
          <a:p>
            <a:pPr lvl="0"/>
            <a:r>
              <a:rPr lang="en-US" dirty="0" smtClean="0"/>
              <a:t>Instructions</a:t>
            </a:r>
            <a:endParaRPr lang="en-US" dirty="0"/>
          </a:p>
        </p:txBody>
      </p:sp>
      <p:sp>
        <p:nvSpPr>
          <p:cNvPr id="8" name="Text Placeholder 4"/>
          <p:cNvSpPr>
            <a:spLocks noGrp="1"/>
          </p:cNvSpPr>
          <p:nvPr>
            <p:ph type="body" sz="quarter" idx="11" hasCustomPrompt="1"/>
          </p:nvPr>
        </p:nvSpPr>
        <p:spPr>
          <a:xfrm>
            <a:off x="3352800" y="1828800"/>
            <a:ext cx="7818813" cy="1524000"/>
          </a:xfrm>
          <a:prstGeom prst="rect">
            <a:avLst/>
          </a:prstGeom>
        </p:spPr>
        <p:txBody>
          <a:bodyPr/>
          <a:lstStyle>
            <a:lvl1pPr marL="0" indent="0">
              <a:buNone/>
              <a:defRPr sz="2400" baseline="0">
                <a:solidFill>
                  <a:schemeClr val="bg1"/>
                </a:solidFill>
                <a:latin typeface="Arial Narrow" pitchFamily="34" charset="0"/>
              </a:defRPr>
            </a:lvl1pPr>
          </a:lstStyle>
          <a:p>
            <a:pPr lvl="0"/>
            <a:r>
              <a:rPr lang="en-US" dirty="0" smtClean="0"/>
              <a:t>Body text</a:t>
            </a:r>
            <a:endParaRPr lang="en-US" dirty="0"/>
          </a:p>
        </p:txBody>
      </p:sp>
      <p:sp>
        <p:nvSpPr>
          <p:cNvPr id="9" name="TextBox 8"/>
          <p:cNvSpPr txBox="1"/>
          <p:nvPr/>
        </p:nvSpPr>
        <p:spPr>
          <a:xfrm>
            <a:off x="406400" y="304800"/>
            <a:ext cx="2641600" cy="4508927"/>
          </a:xfrm>
          <a:prstGeom prst="rect">
            <a:avLst/>
          </a:prstGeom>
          <a:noFill/>
        </p:spPr>
        <p:txBody>
          <a:bodyPr wrap="square" rtlCol="0">
            <a:spAutoFit/>
          </a:bodyPr>
          <a:lstStyle/>
          <a:p>
            <a:r>
              <a:rPr lang="en-US" sz="28700" dirty="0" smtClean="0">
                <a:solidFill>
                  <a:schemeClr val="bg1"/>
                </a:solidFill>
                <a:latin typeface="Arial Black" pitchFamily="34" charset="0"/>
                <a:cs typeface="Aharoni" pitchFamily="2" charset="-79"/>
              </a:rPr>
              <a:t>?</a:t>
            </a:r>
            <a:endParaRPr lang="en-US" sz="28700" dirty="0">
              <a:solidFill>
                <a:schemeClr val="bg1"/>
              </a:solidFill>
              <a:latin typeface="Arial Black" pitchFamily="34" charset="0"/>
              <a:cs typeface="Aharoni" pitchFamily="2" charset="-79"/>
            </a:endParaRPr>
          </a:p>
        </p:txBody>
      </p:sp>
      <p:sp>
        <p:nvSpPr>
          <p:cNvPr id="10" name="Title 1"/>
          <p:cNvSpPr>
            <a:spLocks noGrp="1"/>
          </p:cNvSpPr>
          <p:nvPr>
            <p:ph type="title" hasCustomPrompt="1"/>
          </p:nvPr>
        </p:nvSpPr>
        <p:spPr>
          <a:xfrm>
            <a:off x="101601" y="9896"/>
            <a:ext cx="5706537" cy="609600"/>
          </a:xfrm>
          <a:prstGeom prst="rect">
            <a:avLst/>
          </a:prstGeom>
        </p:spPr>
        <p:txBody>
          <a:bodyPr/>
          <a:lstStyle>
            <a:lvl1pPr algn="l">
              <a:defRPr sz="3200">
                <a:solidFill>
                  <a:schemeClr val="bg1"/>
                </a:solidFill>
                <a:latin typeface="Arial Narrow" pitchFamily="34" charset="0"/>
              </a:defRPr>
            </a:lvl1pPr>
          </a:lstStyle>
          <a:p>
            <a:r>
              <a:rPr lang="en-US" dirty="0" smtClean="0"/>
              <a:t>Heading 1</a:t>
            </a:r>
            <a:endParaRPr lang="en-US" dirty="0"/>
          </a:p>
        </p:txBody>
      </p:sp>
    </p:spTree>
    <p:extLst>
      <p:ext uri="{BB962C8B-B14F-4D97-AF65-F5344CB8AC3E}">
        <p14:creationId xmlns:p14="http://schemas.microsoft.com/office/powerpoint/2010/main" val="364830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Gray bottom w/menu button">
    <p:spTree>
      <p:nvGrpSpPr>
        <p:cNvPr id="1" name=""/>
        <p:cNvGrpSpPr/>
        <p:nvPr/>
      </p:nvGrpSpPr>
      <p:grpSpPr>
        <a:xfrm>
          <a:off x="0" y="0"/>
          <a:ext cx="0" cy="0"/>
          <a:chOff x="0" y="0"/>
          <a:chExt cx="0" cy="0"/>
        </a:xfrm>
      </p:grpSpPr>
      <p:sp>
        <p:nvSpPr>
          <p:cNvPr id="5" name="Rectangle 4"/>
          <p:cNvSpPr/>
          <p:nvPr/>
        </p:nvSpPr>
        <p:spPr>
          <a:xfrm>
            <a:off x="0" y="5816600"/>
            <a:ext cx="12192000"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0" y="5740400"/>
            <a:ext cx="1219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ounded Rectangle 2">
            <a:hlinkClick r:id="rId2" action="ppaction://hlinksldjump"/>
          </p:cNvPr>
          <p:cNvSpPr/>
          <p:nvPr/>
        </p:nvSpPr>
        <p:spPr>
          <a:xfrm>
            <a:off x="10566400" y="6121400"/>
            <a:ext cx="1320800" cy="457200"/>
          </a:xfrm>
          <a:prstGeom prst="roundRect">
            <a:avLst>
              <a:gd name="adj" fmla="val 50000"/>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cs typeface="Aharoni" pitchFamily="2" charset="-79"/>
              </a:rPr>
              <a:t>return </a:t>
            </a:r>
            <a:r>
              <a:rPr lang="en-US" sz="1400" baseline="0" dirty="0" smtClean="0">
                <a:latin typeface="Arial Narrow" pitchFamily="34" charset="0"/>
                <a:cs typeface="Aharoni" pitchFamily="2" charset="-79"/>
              </a:rPr>
              <a:t>to menu</a:t>
            </a:r>
            <a:endParaRPr lang="en-US" sz="1400" dirty="0">
              <a:latin typeface="Arial Narrow" pitchFamily="34" charset="0"/>
              <a:cs typeface="Aharoni" pitchFamily="2" charset="-79"/>
            </a:endParaRPr>
          </a:p>
        </p:txBody>
      </p:sp>
      <p:sp>
        <p:nvSpPr>
          <p:cNvPr id="8" name="Text Placeholder 4"/>
          <p:cNvSpPr>
            <a:spLocks noGrp="1"/>
          </p:cNvSpPr>
          <p:nvPr>
            <p:ph type="body" sz="quarter" idx="11" hasCustomPrompt="1"/>
          </p:nvPr>
        </p:nvSpPr>
        <p:spPr>
          <a:xfrm>
            <a:off x="2438401" y="1981200"/>
            <a:ext cx="7668607" cy="2209800"/>
          </a:xfrm>
          <a:prstGeom prst="rect">
            <a:avLst/>
          </a:prstGeom>
        </p:spPr>
        <p:txBody>
          <a:bodyPr/>
          <a:lstStyle>
            <a:lvl1pPr marL="0" indent="0">
              <a:buNone/>
              <a:defRPr sz="2400" baseline="0">
                <a:solidFill>
                  <a:schemeClr val="bg1"/>
                </a:solidFill>
                <a:latin typeface="Arial Narrow" pitchFamily="34" charset="0"/>
              </a:defRPr>
            </a:lvl1pPr>
          </a:lstStyle>
          <a:p>
            <a:pPr lvl="0"/>
            <a:r>
              <a:rPr lang="en-US" dirty="0" smtClean="0"/>
              <a:t>Body text</a:t>
            </a:r>
            <a:endParaRPr lang="en-US" dirty="0"/>
          </a:p>
        </p:txBody>
      </p:sp>
      <p:sp>
        <p:nvSpPr>
          <p:cNvPr id="10" name="Title 1"/>
          <p:cNvSpPr>
            <a:spLocks noGrp="1"/>
          </p:cNvSpPr>
          <p:nvPr>
            <p:ph type="title" hasCustomPrompt="1"/>
          </p:nvPr>
        </p:nvSpPr>
        <p:spPr>
          <a:xfrm>
            <a:off x="101601" y="9896"/>
            <a:ext cx="5706537" cy="609600"/>
          </a:xfrm>
          <a:prstGeom prst="rect">
            <a:avLst/>
          </a:prstGeom>
        </p:spPr>
        <p:txBody>
          <a:bodyPr/>
          <a:lstStyle>
            <a:lvl1pPr algn="l">
              <a:defRPr sz="3200" baseline="0">
                <a:solidFill>
                  <a:schemeClr val="bg1"/>
                </a:solidFill>
                <a:latin typeface="Arial Narrow" pitchFamily="34" charset="0"/>
              </a:defRPr>
            </a:lvl1pPr>
          </a:lstStyle>
          <a:p>
            <a:r>
              <a:rPr lang="en-US" dirty="0" smtClean="0"/>
              <a:t>Heading 1</a:t>
            </a:r>
            <a:endParaRPr lang="en-US" dirty="0"/>
          </a:p>
        </p:txBody>
      </p:sp>
    </p:spTree>
    <p:extLst>
      <p:ext uri="{BB962C8B-B14F-4D97-AF65-F5344CB8AC3E}">
        <p14:creationId xmlns:p14="http://schemas.microsoft.com/office/powerpoint/2010/main" val="357316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413047" y="680311"/>
            <a:ext cx="10363200" cy="763525"/>
          </a:xfrm>
          <a:prstGeom prst="rect">
            <a:avLst/>
          </a:prstGeom>
          <a:effectLst>
            <a:outerShdw blurRad="25400" dist="38100" dir="1920000" algn="tl" rotWithShape="0">
              <a:schemeClr val="bg1"/>
            </a:outerShdw>
          </a:effectLst>
        </p:spPr>
        <p:txBody>
          <a:bodyPr>
            <a:normAutofit/>
          </a:bodyPr>
          <a:lstStyle>
            <a:lvl1pPr algn="r">
              <a:defRPr sz="3600">
                <a:solidFill>
                  <a:schemeClr val="accent6">
                    <a:lumMod val="75000"/>
                  </a:schemeClr>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3245507" y="1596540"/>
            <a:ext cx="8534400" cy="1221640"/>
          </a:xfrm>
          <a:prstGeom prst="rect">
            <a:avLst/>
          </a:prstGeom>
        </p:spPr>
        <p:txBody>
          <a:bodyPr>
            <a:normAutofit/>
          </a:bodyPr>
          <a:lstStyle>
            <a:lvl1pPr marL="0" indent="0" algn="r">
              <a:buNone/>
              <a:defRPr sz="2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848AA4-BDA2-403F-8E2E-CFEDA3F12C9C}" type="datetimeFigureOut">
              <a:rPr lang="en-US" smtClean="0"/>
              <a:t>3/24/2015</a:t>
            </a:fld>
            <a:endParaRPr lang="en-US"/>
          </a:p>
        </p:txBody>
      </p:sp>
      <p:sp>
        <p:nvSpPr>
          <p:cNvPr id="5" name="Footer Placeholder 4"/>
          <p:cNvSpPr>
            <a:spLocks noGrp="1"/>
          </p:cNvSpPr>
          <p:nvPr>
            <p:ph type="ftr" sz="quarter" idx="11"/>
          </p:nvPr>
        </p:nvSpPr>
        <p:spPr>
          <a:xfrm>
            <a:off x="9237134" y="6342063"/>
            <a:ext cx="2595033" cy="3048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B240157-34D9-4D80-9B96-43A5D1EF2941}" type="slidenum">
              <a:rPr lang="en-US" smtClean="0"/>
              <a:t>‹#›</a:t>
            </a:fld>
            <a:endParaRPr lang="en-US"/>
          </a:p>
        </p:txBody>
      </p:sp>
    </p:spTree>
    <p:extLst>
      <p:ext uri="{BB962C8B-B14F-4D97-AF65-F5344CB8AC3E}">
        <p14:creationId xmlns:p14="http://schemas.microsoft.com/office/powerpoint/2010/main" val="346687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281517" y="111125"/>
            <a:ext cx="10464800" cy="609600"/>
          </a:xfrm>
          <a:prstGeom prst="rect">
            <a:avLst/>
          </a:prstGeom>
        </p:spPr>
        <p:txBody>
          <a:bodyPr/>
          <a:lstStyle/>
          <a:p>
            <a:r>
              <a:rPr lang="lt-LT" smtClean="0"/>
              <a:t>Spustelėję redag. ruoš. pavad. stilių</a:t>
            </a:r>
            <a:endParaRPr lang="en-US"/>
          </a:p>
        </p:txBody>
      </p:sp>
      <p:sp>
        <p:nvSpPr>
          <p:cNvPr id="3" name="Turinio vietos rezervavimo ženklas 2"/>
          <p:cNvSpPr>
            <a:spLocks noGrp="1"/>
          </p:cNvSpPr>
          <p:nvPr>
            <p:ph idx="1"/>
          </p:nvPr>
        </p:nvSpPr>
        <p:spPr>
          <a:xfrm>
            <a:off x="609600" y="1228725"/>
            <a:ext cx="10972800" cy="4953000"/>
          </a:xfrm>
          <a:prstGeom prst="rect">
            <a:avLst/>
          </a:prstGeo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Poraštės vietos rezervavimo ženklas 3"/>
          <p:cNvSpPr>
            <a:spLocks noGrp="1"/>
          </p:cNvSpPr>
          <p:nvPr>
            <p:ph type="ftr" sz="quarter" idx="10"/>
          </p:nvPr>
        </p:nvSpPr>
        <p:spPr>
          <a:xfrm>
            <a:off x="9237134" y="6342063"/>
            <a:ext cx="2595033"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838810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vadinimo skaidrė">
    <p:spTree>
      <p:nvGrpSpPr>
        <p:cNvPr id="1" name=""/>
        <p:cNvGrpSpPr/>
        <p:nvPr/>
      </p:nvGrpSpPr>
      <p:grpSpPr>
        <a:xfrm>
          <a:off x="0" y="0"/>
          <a:ext cx="0" cy="0"/>
          <a:chOff x="0" y="0"/>
          <a:chExt cx="0" cy="0"/>
        </a:xfrm>
      </p:grpSpPr>
      <p:grpSp>
        <p:nvGrpSpPr>
          <p:cNvPr id="2" name="Group 1"/>
          <p:cNvGrpSpPr/>
          <p:nvPr userDrawn="1"/>
        </p:nvGrpSpPr>
        <p:grpSpPr>
          <a:xfrm>
            <a:off x="1524000" y="3200400"/>
            <a:ext cx="9144000" cy="2057400"/>
            <a:chOff x="1143000" y="3200400"/>
            <a:chExt cx="6858000" cy="2057400"/>
          </a:xfrm>
        </p:grpSpPr>
        <p:sp>
          <p:nvSpPr>
            <p:cNvPr id="8" name="Rounded Rectangle 7"/>
            <p:cNvSpPr/>
            <p:nvPr userDrawn="1"/>
          </p:nvSpPr>
          <p:spPr>
            <a:xfrm>
              <a:off x="1143000" y="3200400"/>
              <a:ext cx="1591837" cy="2057400"/>
            </a:xfrm>
            <a:prstGeom prst="roundRect">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userDrawn="1"/>
          </p:nvSpPr>
          <p:spPr>
            <a:xfrm>
              <a:off x="2898388" y="3200400"/>
              <a:ext cx="1591837" cy="2057400"/>
            </a:xfrm>
            <a:prstGeom prst="roundRect">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Rounded Rectangle 9"/>
            <p:cNvSpPr/>
            <p:nvPr userDrawn="1"/>
          </p:nvSpPr>
          <p:spPr>
            <a:xfrm>
              <a:off x="4653776" y="3200400"/>
              <a:ext cx="1591837" cy="2057400"/>
            </a:xfrm>
            <a:prstGeom prst="roundRect">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Rounded Rectangle 10"/>
            <p:cNvSpPr/>
            <p:nvPr userDrawn="1"/>
          </p:nvSpPr>
          <p:spPr>
            <a:xfrm>
              <a:off x="6409163" y="3200400"/>
              <a:ext cx="1591837" cy="2057400"/>
            </a:xfrm>
            <a:prstGeom prst="roundRect">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Tree>
    <p:extLst>
      <p:ext uri="{BB962C8B-B14F-4D97-AF65-F5344CB8AC3E}">
        <p14:creationId xmlns:p14="http://schemas.microsoft.com/office/powerpoint/2010/main" val="94269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 name="Group 1"/>
          <p:cNvGrpSpPr/>
          <p:nvPr userDrawn="1"/>
        </p:nvGrpSpPr>
        <p:grpSpPr>
          <a:xfrm>
            <a:off x="1524001" y="3200400"/>
            <a:ext cx="9144001" cy="2057400"/>
            <a:chOff x="1143000" y="3200400"/>
            <a:chExt cx="6858001" cy="2057400"/>
          </a:xfrm>
        </p:grpSpPr>
        <p:sp>
          <p:nvSpPr>
            <p:cNvPr id="8" name="Rounded Rectangle 7"/>
            <p:cNvSpPr/>
            <p:nvPr userDrawn="1"/>
          </p:nvSpPr>
          <p:spPr>
            <a:xfrm>
              <a:off x="1143000" y="3200400"/>
              <a:ext cx="1591837" cy="2057400"/>
            </a:xfrm>
            <a:prstGeom prst="roundRect">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p:cNvSpPr/>
            <p:nvPr userDrawn="1"/>
          </p:nvSpPr>
          <p:spPr>
            <a:xfrm>
              <a:off x="2895601" y="3200400"/>
              <a:ext cx="5105400" cy="2057400"/>
            </a:xfrm>
            <a:prstGeom prst="roundRect">
              <a:avLst>
                <a:gd name="adj" fmla="val 12222"/>
              </a:avLst>
            </a:prstGeom>
            <a:solidFill>
              <a:schemeClr val="tx2">
                <a:lumMod val="20000"/>
                <a:lumOff val="80000"/>
              </a:schemeClr>
            </a:solidFill>
            <a:ln w="57150">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Tree>
    <p:extLst>
      <p:ext uri="{BB962C8B-B14F-4D97-AF65-F5344CB8AC3E}">
        <p14:creationId xmlns:p14="http://schemas.microsoft.com/office/powerpoint/2010/main" val="9952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grpSp>
        <p:nvGrpSpPr>
          <p:cNvPr id="7" name="Group 6"/>
          <p:cNvGrpSpPr/>
          <p:nvPr userDrawn="1">
            <p:custDataLst>
              <p:tags r:id="rId1"/>
            </p:custDataLst>
          </p:nvPr>
        </p:nvGrpSpPr>
        <p:grpSpPr>
          <a:xfrm rot="3600000">
            <a:off x="1526297" y="1031458"/>
            <a:ext cx="1194323" cy="630587"/>
            <a:chOff x="1600200" y="3733800"/>
            <a:chExt cx="633413" cy="250825"/>
          </a:xfrm>
          <a:solidFill>
            <a:schemeClr val="bg1"/>
          </a:solidFill>
        </p:grpSpPr>
        <p:sp>
          <p:nvSpPr>
            <p:cNvPr id="8" name="Rectangle 117"/>
            <p:cNvSpPr>
              <a:spLocks noChangeArrowheads="1"/>
            </p:cNvSpPr>
            <p:nvPr/>
          </p:nvSpPr>
          <p:spPr bwMode="auto">
            <a:xfrm>
              <a:off x="1778000" y="3813175"/>
              <a:ext cx="45561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118"/>
            <p:cNvSpPr>
              <a:spLocks noChangeArrowheads="1"/>
            </p:cNvSpPr>
            <p:nvPr/>
          </p:nvSpPr>
          <p:spPr bwMode="auto">
            <a:xfrm>
              <a:off x="2184400" y="3856037"/>
              <a:ext cx="349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119"/>
            <p:cNvSpPr>
              <a:spLocks noChangeArrowheads="1"/>
            </p:cNvSpPr>
            <p:nvPr/>
          </p:nvSpPr>
          <p:spPr bwMode="auto">
            <a:xfrm>
              <a:off x="2135187" y="3851275"/>
              <a:ext cx="28575"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120"/>
            <p:cNvSpPr>
              <a:spLocks noChangeArrowheads="1"/>
            </p:cNvSpPr>
            <p:nvPr/>
          </p:nvSpPr>
          <p:spPr bwMode="auto">
            <a:xfrm>
              <a:off x="2073275" y="3852862"/>
              <a:ext cx="3968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21"/>
            <p:cNvSpPr>
              <a:spLocks/>
            </p:cNvSpPr>
            <p:nvPr/>
          </p:nvSpPr>
          <p:spPr bwMode="auto">
            <a:xfrm>
              <a:off x="1600200" y="3733800"/>
              <a:ext cx="212725" cy="250825"/>
            </a:xfrm>
            <a:custGeom>
              <a:avLst/>
              <a:gdLst>
                <a:gd name="T0" fmla="*/ 75 w 269"/>
                <a:gd name="T1" fmla="*/ 139 h 317"/>
                <a:gd name="T2" fmla="*/ 86 w 269"/>
                <a:gd name="T3" fmla="*/ 108 h 317"/>
                <a:gd name="T4" fmla="*/ 104 w 269"/>
                <a:gd name="T5" fmla="*/ 84 h 317"/>
                <a:gd name="T6" fmla="*/ 128 w 269"/>
                <a:gd name="T7" fmla="*/ 71 h 317"/>
                <a:gd name="T8" fmla="*/ 156 w 269"/>
                <a:gd name="T9" fmla="*/ 71 h 317"/>
                <a:gd name="T10" fmla="*/ 180 w 269"/>
                <a:gd name="T11" fmla="*/ 84 h 317"/>
                <a:gd name="T12" fmla="*/ 200 w 269"/>
                <a:gd name="T13" fmla="*/ 108 h 317"/>
                <a:gd name="T14" fmla="*/ 210 w 269"/>
                <a:gd name="T15" fmla="*/ 139 h 317"/>
                <a:gd name="T16" fmla="*/ 210 w 269"/>
                <a:gd name="T17" fmla="*/ 176 h 317"/>
                <a:gd name="T18" fmla="*/ 200 w 269"/>
                <a:gd name="T19" fmla="*/ 208 h 317"/>
                <a:gd name="T20" fmla="*/ 180 w 269"/>
                <a:gd name="T21" fmla="*/ 233 h 317"/>
                <a:gd name="T22" fmla="*/ 156 w 269"/>
                <a:gd name="T23" fmla="*/ 245 h 317"/>
                <a:gd name="T24" fmla="*/ 128 w 269"/>
                <a:gd name="T25" fmla="*/ 245 h 317"/>
                <a:gd name="T26" fmla="*/ 104 w 269"/>
                <a:gd name="T27" fmla="*/ 233 h 317"/>
                <a:gd name="T28" fmla="*/ 86 w 269"/>
                <a:gd name="T29" fmla="*/ 208 h 317"/>
                <a:gd name="T30" fmla="*/ 75 w 269"/>
                <a:gd name="T31" fmla="*/ 176 h 317"/>
                <a:gd name="T32" fmla="*/ 0 w 269"/>
                <a:gd name="T33" fmla="*/ 158 h 317"/>
                <a:gd name="T34" fmla="*/ 11 w 269"/>
                <a:gd name="T35" fmla="*/ 220 h 317"/>
                <a:gd name="T36" fmla="*/ 41 w 269"/>
                <a:gd name="T37" fmla="*/ 269 h 317"/>
                <a:gd name="T38" fmla="*/ 83 w 269"/>
                <a:gd name="T39" fmla="*/ 304 h 317"/>
                <a:gd name="T40" fmla="*/ 135 w 269"/>
                <a:gd name="T41" fmla="*/ 317 h 317"/>
                <a:gd name="T42" fmla="*/ 187 w 269"/>
                <a:gd name="T43" fmla="*/ 304 h 317"/>
                <a:gd name="T44" fmla="*/ 230 w 269"/>
                <a:gd name="T45" fmla="*/ 269 h 317"/>
                <a:gd name="T46" fmla="*/ 259 w 269"/>
                <a:gd name="T47" fmla="*/ 220 h 317"/>
                <a:gd name="T48" fmla="*/ 269 w 269"/>
                <a:gd name="T49" fmla="*/ 158 h 317"/>
                <a:gd name="T50" fmla="*/ 259 w 269"/>
                <a:gd name="T51" fmla="*/ 97 h 317"/>
                <a:gd name="T52" fmla="*/ 230 w 269"/>
                <a:gd name="T53" fmla="*/ 46 h 317"/>
                <a:gd name="T54" fmla="*/ 187 w 269"/>
                <a:gd name="T55" fmla="*/ 12 h 317"/>
                <a:gd name="T56" fmla="*/ 135 w 269"/>
                <a:gd name="T57" fmla="*/ 0 h 317"/>
                <a:gd name="T58" fmla="*/ 83 w 269"/>
                <a:gd name="T59" fmla="*/ 12 h 317"/>
                <a:gd name="T60" fmla="*/ 41 w 269"/>
                <a:gd name="T61" fmla="*/ 46 h 317"/>
                <a:gd name="T62" fmla="*/ 11 w 269"/>
                <a:gd name="T63" fmla="*/ 97 h 317"/>
                <a:gd name="T64" fmla="*/ 0 w 269"/>
                <a:gd name="T65"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317">
                  <a:moveTo>
                    <a:pt x="74" y="158"/>
                  </a:moveTo>
                  <a:lnTo>
                    <a:pt x="75" y="139"/>
                  </a:lnTo>
                  <a:lnTo>
                    <a:pt x="80" y="123"/>
                  </a:lnTo>
                  <a:lnTo>
                    <a:pt x="86" y="108"/>
                  </a:lnTo>
                  <a:lnTo>
                    <a:pt x="94" y="94"/>
                  </a:lnTo>
                  <a:lnTo>
                    <a:pt x="104" y="84"/>
                  </a:lnTo>
                  <a:lnTo>
                    <a:pt x="116" y="76"/>
                  </a:lnTo>
                  <a:lnTo>
                    <a:pt x="128" y="71"/>
                  </a:lnTo>
                  <a:lnTo>
                    <a:pt x="142" y="69"/>
                  </a:lnTo>
                  <a:lnTo>
                    <a:pt x="156" y="71"/>
                  </a:lnTo>
                  <a:lnTo>
                    <a:pt x="169" y="76"/>
                  </a:lnTo>
                  <a:lnTo>
                    <a:pt x="180" y="84"/>
                  </a:lnTo>
                  <a:lnTo>
                    <a:pt x="191" y="94"/>
                  </a:lnTo>
                  <a:lnTo>
                    <a:pt x="200" y="108"/>
                  </a:lnTo>
                  <a:lnTo>
                    <a:pt x="206" y="123"/>
                  </a:lnTo>
                  <a:lnTo>
                    <a:pt x="210" y="139"/>
                  </a:lnTo>
                  <a:lnTo>
                    <a:pt x="211" y="158"/>
                  </a:lnTo>
                  <a:lnTo>
                    <a:pt x="210" y="176"/>
                  </a:lnTo>
                  <a:lnTo>
                    <a:pt x="206" y="192"/>
                  </a:lnTo>
                  <a:lnTo>
                    <a:pt x="200" y="208"/>
                  </a:lnTo>
                  <a:lnTo>
                    <a:pt x="191" y="221"/>
                  </a:lnTo>
                  <a:lnTo>
                    <a:pt x="180" y="233"/>
                  </a:lnTo>
                  <a:lnTo>
                    <a:pt x="169" y="241"/>
                  </a:lnTo>
                  <a:lnTo>
                    <a:pt x="156" y="245"/>
                  </a:lnTo>
                  <a:lnTo>
                    <a:pt x="142" y="248"/>
                  </a:lnTo>
                  <a:lnTo>
                    <a:pt x="128" y="245"/>
                  </a:lnTo>
                  <a:lnTo>
                    <a:pt x="116" y="241"/>
                  </a:lnTo>
                  <a:lnTo>
                    <a:pt x="104" y="233"/>
                  </a:lnTo>
                  <a:lnTo>
                    <a:pt x="94" y="221"/>
                  </a:lnTo>
                  <a:lnTo>
                    <a:pt x="86" y="208"/>
                  </a:lnTo>
                  <a:lnTo>
                    <a:pt x="80" y="192"/>
                  </a:lnTo>
                  <a:lnTo>
                    <a:pt x="75" y="176"/>
                  </a:lnTo>
                  <a:lnTo>
                    <a:pt x="74" y="158"/>
                  </a:lnTo>
                  <a:lnTo>
                    <a:pt x="0" y="158"/>
                  </a:lnTo>
                  <a:lnTo>
                    <a:pt x="3" y="190"/>
                  </a:lnTo>
                  <a:lnTo>
                    <a:pt x="11" y="220"/>
                  </a:lnTo>
                  <a:lnTo>
                    <a:pt x="24" y="246"/>
                  </a:lnTo>
                  <a:lnTo>
                    <a:pt x="41" y="269"/>
                  </a:lnTo>
                  <a:lnTo>
                    <a:pt x="60" y="289"/>
                  </a:lnTo>
                  <a:lnTo>
                    <a:pt x="83" y="304"/>
                  </a:lnTo>
                  <a:lnTo>
                    <a:pt x="109" y="313"/>
                  </a:lnTo>
                  <a:lnTo>
                    <a:pt x="135" y="317"/>
                  </a:lnTo>
                  <a:lnTo>
                    <a:pt x="162" y="313"/>
                  </a:lnTo>
                  <a:lnTo>
                    <a:pt x="187" y="304"/>
                  </a:lnTo>
                  <a:lnTo>
                    <a:pt x="210" y="289"/>
                  </a:lnTo>
                  <a:lnTo>
                    <a:pt x="230" y="269"/>
                  </a:lnTo>
                  <a:lnTo>
                    <a:pt x="246" y="246"/>
                  </a:lnTo>
                  <a:lnTo>
                    <a:pt x="259" y="220"/>
                  </a:lnTo>
                  <a:lnTo>
                    <a:pt x="267" y="190"/>
                  </a:lnTo>
                  <a:lnTo>
                    <a:pt x="269" y="158"/>
                  </a:lnTo>
                  <a:lnTo>
                    <a:pt x="267" y="125"/>
                  </a:lnTo>
                  <a:lnTo>
                    <a:pt x="259" y="97"/>
                  </a:lnTo>
                  <a:lnTo>
                    <a:pt x="246" y="69"/>
                  </a:lnTo>
                  <a:lnTo>
                    <a:pt x="230" y="46"/>
                  </a:lnTo>
                  <a:lnTo>
                    <a:pt x="210" y="26"/>
                  </a:lnTo>
                  <a:lnTo>
                    <a:pt x="187" y="12"/>
                  </a:lnTo>
                  <a:lnTo>
                    <a:pt x="162" y="3"/>
                  </a:lnTo>
                  <a:lnTo>
                    <a:pt x="135" y="0"/>
                  </a:lnTo>
                  <a:lnTo>
                    <a:pt x="109" y="3"/>
                  </a:lnTo>
                  <a:lnTo>
                    <a:pt x="83" y="12"/>
                  </a:lnTo>
                  <a:lnTo>
                    <a:pt x="60" y="26"/>
                  </a:lnTo>
                  <a:lnTo>
                    <a:pt x="41" y="46"/>
                  </a:lnTo>
                  <a:lnTo>
                    <a:pt x="24" y="69"/>
                  </a:lnTo>
                  <a:lnTo>
                    <a:pt x="11" y="97"/>
                  </a:lnTo>
                  <a:lnTo>
                    <a:pt x="3" y="125"/>
                  </a:lnTo>
                  <a:lnTo>
                    <a:pt x="0" y="158"/>
                  </a:lnTo>
                  <a:lnTo>
                    <a:pt x="7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3" name="Group 12"/>
          <p:cNvGrpSpPr/>
          <p:nvPr userDrawn="1">
            <p:custDataLst>
              <p:tags r:id="rId2"/>
            </p:custDataLst>
          </p:nvPr>
        </p:nvGrpSpPr>
        <p:grpSpPr>
          <a:xfrm>
            <a:off x="3687499" y="922991"/>
            <a:ext cx="1696720" cy="880737"/>
            <a:chOff x="2971800" y="3505200"/>
            <a:chExt cx="1272540" cy="880737"/>
          </a:xfrm>
        </p:grpSpPr>
        <p:sp>
          <p:nvSpPr>
            <p:cNvPr id="14" name="Rounded Rectangle 13"/>
            <p:cNvSpPr/>
            <p:nvPr/>
          </p:nvSpPr>
          <p:spPr>
            <a:xfrm>
              <a:off x="3429000" y="3505200"/>
              <a:ext cx="381000" cy="28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a:off x="3429000" y="4104142"/>
              <a:ext cx="381000" cy="28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15"/>
            <p:cNvSpPr/>
            <p:nvPr/>
          </p:nvSpPr>
          <p:spPr>
            <a:xfrm>
              <a:off x="2971800" y="4104142"/>
              <a:ext cx="381000" cy="28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a:off x="3863340" y="4104142"/>
              <a:ext cx="381000" cy="28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a:off x="3406140" y="4104142"/>
              <a:ext cx="381000" cy="28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p:cNvCxnSpPr>
              <a:stCxn id="14" idx="2"/>
            </p:cNvCxnSpPr>
            <p:nvPr/>
          </p:nvCxnSpPr>
          <p:spPr>
            <a:xfrm>
              <a:off x="3619500" y="3786995"/>
              <a:ext cx="0" cy="3214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181348" y="3937948"/>
              <a:ext cx="0" cy="166194"/>
            </a:xfrm>
            <a:prstGeom prst="line">
              <a:avLst/>
            </a:prstGeom>
            <a:ln w="381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62300" y="3937948"/>
              <a:ext cx="891540" cy="0"/>
            </a:xfrm>
            <a:prstGeom prst="line">
              <a:avLst/>
            </a:prstGeom>
            <a:ln w="381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7173" y="3937948"/>
              <a:ext cx="0" cy="166194"/>
            </a:xfrm>
            <a:prstGeom prst="line">
              <a:avLst/>
            </a:prstGeom>
            <a:ln w="38100">
              <a:solidFill>
                <a:schemeClr val="bg1"/>
              </a:solidFill>
              <a:bevel/>
            </a:ln>
          </p:spPr>
          <p:style>
            <a:lnRef idx="1">
              <a:schemeClr val="accent1"/>
            </a:lnRef>
            <a:fillRef idx="0">
              <a:schemeClr val="accent1"/>
            </a:fillRef>
            <a:effectRef idx="0">
              <a:schemeClr val="accent1"/>
            </a:effectRef>
            <a:fontRef idx="minor">
              <a:schemeClr val="tx1"/>
            </a:fontRef>
          </p:style>
        </p:cxnSp>
      </p:grpSp>
      <p:sp>
        <p:nvSpPr>
          <p:cNvPr id="23" name="Rectangular Callout 22"/>
          <p:cNvSpPr/>
          <p:nvPr userDrawn="1"/>
        </p:nvSpPr>
        <p:spPr>
          <a:xfrm>
            <a:off x="6559951" y="922991"/>
            <a:ext cx="1422400" cy="564281"/>
          </a:xfrm>
          <a:prstGeom prst="wedgeRectCallout">
            <a:avLst>
              <a:gd name="adj1" fmla="val -50119"/>
              <a:gd name="adj2" fmla="val 841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oup 23"/>
          <p:cNvGrpSpPr/>
          <p:nvPr userDrawn="1">
            <p:custDataLst>
              <p:tags r:id="rId3"/>
            </p:custDataLst>
          </p:nvPr>
        </p:nvGrpSpPr>
        <p:grpSpPr>
          <a:xfrm>
            <a:off x="8972157" y="706834"/>
            <a:ext cx="1391044" cy="1078975"/>
            <a:chOff x="6491007" y="3505065"/>
            <a:chExt cx="1275756" cy="1319401"/>
          </a:xfrm>
        </p:grpSpPr>
        <p:grpSp>
          <p:nvGrpSpPr>
            <p:cNvPr id="25" name="Group 24"/>
            <p:cNvGrpSpPr/>
            <p:nvPr/>
          </p:nvGrpSpPr>
          <p:grpSpPr>
            <a:xfrm>
              <a:off x="6491007" y="3680758"/>
              <a:ext cx="651062" cy="912427"/>
              <a:chOff x="6553200" y="3581400"/>
              <a:chExt cx="1058374" cy="1056090"/>
            </a:xfrm>
            <a:solidFill>
              <a:schemeClr val="bg1"/>
            </a:solidFill>
          </p:grpSpPr>
          <p:sp>
            <p:nvSpPr>
              <p:cNvPr id="48" name="Trapezoid 47"/>
              <p:cNvSpPr/>
              <p:nvPr/>
            </p:nvSpPr>
            <p:spPr>
              <a:xfrm rot="16200000">
                <a:off x="6706743" y="3732658"/>
                <a:ext cx="1056090" cy="753573"/>
              </a:xfrm>
              <a:prstGeom prst="trapezoid">
                <a:avLst>
                  <a:gd name="adj" fmla="val 498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48"/>
              <p:cNvSpPr/>
              <p:nvPr/>
            </p:nvSpPr>
            <p:spPr>
              <a:xfrm>
                <a:off x="6553200" y="3856684"/>
                <a:ext cx="533400" cy="506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6" name="Group 25"/>
            <p:cNvGrpSpPr/>
            <p:nvPr/>
          </p:nvGrpSpPr>
          <p:grpSpPr>
            <a:xfrm rot="5400000">
              <a:off x="6843181" y="3900884"/>
              <a:ext cx="1319401" cy="527763"/>
              <a:chOff x="8132763" y="6402388"/>
              <a:chExt cx="357188" cy="142876"/>
            </a:xfrm>
            <a:solidFill>
              <a:schemeClr val="bg1"/>
            </a:solidFill>
          </p:grpSpPr>
          <p:sp>
            <p:nvSpPr>
              <p:cNvPr id="27" name="Freeform 143"/>
              <p:cNvSpPr>
                <a:spLocks/>
              </p:cNvSpPr>
              <p:nvPr/>
            </p:nvSpPr>
            <p:spPr bwMode="auto">
              <a:xfrm>
                <a:off x="8132763" y="6423026"/>
                <a:ext cx="23813" cy="23813"/>
              </a:xfrm>
              <a:custGeom>
                <a:avLst/>
                <a:gdLst>
                  <a:gd name="T0" fmla="*/ 16 w 31"/>
                  <a:gd name="T1" fmla="*/ 31 h 31"/>
                  <a:gd name="T2" fmla="*/ 22 w 31"/>
                  <a:gd name="T3" fmla="*/ 30 h 31"/>
                  <a:gd name="T4" fmla="*/ 27 w 31"/>
                  <a:gd name="T5" fmla="*/ 27 h 31"/>
                  <a:gd name="T6" fmla="*/ 30 w 31"/>
                  <a:gd name="T7" fmla="*/ 22 h 31"/>
                  <a:gd name="T8" fmla="*/ 31 w 31"/>
                  <a:gd name="T9" fmla="*/ 16 h 31"/>
                  <a:gd name="T10" fmla="*/ 30 w 31"/>
                  <a:gd name="T11" fmla="*/ 10 h 31"/>
                  <a:gd name="T12" fmla="*/ 27 w 31"/>
                  <a:gd name="T13" fmla="*/ 5 h 31"/>
                  <a:gd name="T14" fmla="*/ 22 w 31"/>
                  <a:gd name="T15" fmla="*/ 1 h 31"/>
                  <a:gd name="T16" fmla="*/ 16 w 31"/>
                  <a:gd name="T17" fmla="*/ 0 h 31"/>
                  <a:gd name="T18" fmla="*/ 9 w 31"/>
                  <a:gd name="T19" fmla="*/ 1 h 31"/>
                  <a:gd name="T20" fmla="*/ 5 w 31"/>
                  <a:gd name="T21" fmla="*/ 5 h 31"/>
                  <a:gd name="T22" fmla="*/ 1 w 31"/>
                  <a:gd name="T23" fmla="*/ 10 h 31"/>
                  <a:gd name="T24" fmla="*/ 0 w 31"/>
                  <a:gd name="T25" fmla="*/ 16 h 31"/>
                  <a:gd name="T26" fmla="*/ 1 w 31"/>
                  <a:gd name="T27" fmla="*/ 22 h 31"/>
                  <a:gd name="T28" fmla="*/ 5 w 31"/>
                  <a:gd name="T29" fmla="*/ 27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7" y="27"/>
                    </a:lnTo>
                    <a:lnTo>
                      <a:pt x="30" y="22"/>
                    </a:lnTo>
                    <a:lnTo>
                      <a:pt x="31" y="16"/>
                    </a:lnTo>
                    <a:lnTo>
                      <a:pt x="30" y="10"/>
                    </a:lnTo>
                    <a:lnTo>
                      <a:pt x="27" y="5"/>
                    </a:lnTo>
                    <a:lnTo>
                      <a:pt x="22" y="1"/>
                    </a:lnTo>
                    <a:lnTo>
                      <a:pt x="16" y="0"/>
                    </a:lnTo>
                    <a:lnTo>
                      <a:pt x="9" y="1"/>
                    </a:lnTo>
                    <a:lnTo>
                      <a:pt x="5" y="5"/>
                    </a:lnTo>
                    <a:lnTo>
                      <a:pt x="1" y="10"/>
                    </a:lnTo>
                    <a:lnTo>
                      <a:pt x="0" y="16"/>
                    </a:lnTo>
                    <a:lnTo>
                      <a:pt x="1" y="22"/>
                    </a:lnTo>
                    <a:lnTo>
                      <a:pt x="5" y="27"/>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44"/>
              <p:cNvSpPr>
                <a:spLocks/>
              </p:cNvSpPr>
              <p:nvPr/>
            </p:nvSpPr>
            <p:spPr bwMode="auto">
              <a:xfrm>
                <a:off x="8174038" y="6411913"/>
                <a:ext cx="23813" cy="25400"/>
              </a:xfrm>
              <a:custGeom>
                <a:avLst/>
                <a:gdLst>
                  <a:gd name="T0" fmla="*/ 16 w 31"/>
                  <a:gd name="T1" fmla="*/ 31 h 31"/>
                  <a:gd name="T2" fmla="*/ 22 w 31"/>
                  <a:gd name="T3" fmla="*/ 30 h 31"/>
                  <a:gd name="T4" fmla="*/ 27 w 31"/>
                  <a:gd name="T5" fmla="*/ 26 h 31"/>
                  <a:gd name="T6" fmla="*/ 30 w 31"/>
                  <a:gd name="T7" fmla="*/ 22 h 31"/>
                  <a:gd name="T8" fmla="*/ 31 w 31"/>
                  <a:gd name="T9" fmla="*/ 16 h 31"/>
                  <a:gd name="T10" fmla="*/ 30 w 31"/>
                  <a:gd name="T11" fmla="*/ 9 h 31"/>
                  <a:gd name="T12" fmla="*/ 27 w 31"/>
                  <a:gd name="T13" fmla="*/ 4 h 31"/>
                  <a:gd name="T14" fmla="*/ 22 w 31"/>
                  <a:gd name="T15" fmla="*/ 1 h 31"/>
                  <a:gd name="T16" fmla="*/ 16 w 31"/>
                  <a:gd name="T17" fmla="*/ 0 h 31"/>
                  <a:gd name="T18" fmla="*/ 9 w 31"/>
                  <a:gd name="T19" fmla="*/ 1 h 31"/>
                  <a:gd name="T20" fmla="*/ 5 w 31"/>
                  <a:gd name="T21" fmla="*/ 4 h 31"/>
                  <a:gd name="T22" fmla="*/ 1 w 31"/>
                  <a:gd name="T23" fmla="*/ 9 h 31"/>
                  <a:gd name="T24" fmla="*/ 0 w 31"/>
                  <a:gd name="T25" fmla="*/ 16 h 31"/>
                  <a:gd name="T26" fmla="*/ 1 w 31"/>
                  <a:gd name="T27" fmla="*/ 22 h 31"/>
                  <a:gd name="T28" fmla="*/ 5 w 31"/>
                  <a:gd name="T29" fmla="*/ 26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7" y="26"/>
                    </a:lnTo>
                    <a:lnTo>
                      <a:pt x="30" y="22"/>
                    </a:lnTo>
                    <a:lnTo>
                      <a:pt x="31" y="16"/>
                    </a:lnTo>
                    <a:lnTo>
                      <a:pt x="30" y="9"/>
                    </a:lnTo>
                    <a:lnTo>
                      <a:pt x="27" y="4"/>
                    </a:lnTo>
                    <a:lnTo>
                      <a:pt x="22" y="1"/>
                    </a:lnTo>
                    <a:lnTo>
                      <a:pt x="16" y="0"/>
                    </a:lnTo>
                    <a:lnTo>
                      <a:pt x="9" y="1"/>
                    </a:lnTo>
                    <a:lnTo>
                      <a:pt x="5" y="4"/>
                    </a:lnTo>
                    <a:lnTo>
                      <a:pt x="1" y="9"/>
                    </a:lnTo>
                    <a:lnTo>
                      <a:pt x="0" y="16"/>
                    </a:lnTo>
                    <a:lnTo>
                      <a:pt x="1" y="22"/>
                    </a:lnTo>
                    <a:lnTo>
                      <a:pt x="5" y="26"/>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45"/>
              <p:cNvSpPr>
                <a:spLocks/>
              </p:cNvSpPr>
              <p:nvPr/>
            </p:nvSpPr>
            <p:spPr bwMode="auto">
              <a:xfrm>
                <a:off x="8216900" y="6405563"/>
                <a:ext cx="23813" cy="25400"/>
              </a:xfrm>
              <a:custGeom>
                <a:avLst/>
                <a:gdLst>
                  <a:gd name="T0" fmla="*/ 15 w 31"/>
                  <a:gd name="T1" fmla="*/ 31 h 31"/>
                  <a:gd name="T2" fmla="*/ 22 w 31"/>
                  <a:gd name="T3" fmla="*/ 30 h 31"/>
                  <a:gd name="T4" fmla="*/ 27 w 31"/>
                  <a:gd name="T5" fmla="*/ 26 h 31"/>
                  <a:gd name="T6" fmla="*/ 30 w 31"/>
                  <a:gd name="T7" fmla="*/ 21 h 31"/>
                  <a:gd name="T8" fmla="*/ 31 w 31"/>
                  <a:gd name="T9" fmla="*/ 16 h 31"/>
                  <a:gd name="T10" fmla="*/ 30 w 31"/>
                  <a:gd name="T11" fmla="*/ 9 h 31"/>
                  <a:gd name="T12" fmla="*/ 27 w 31"/>
                  <a:gd name="T13" fmla="*/ 4 h 31"/>
                  <a:gd name="T14" fmla="*/ 22 w 31"/>
                  <a:gd name="T15" fmla="*/ 1 h 31"/>
                  <a:gd name="T16" fmla="*/ 15 w 31"/>
                  <a:gd name="T17" fmla="*/ 0 h 31"/>
                  <a:gd name="T18" fmla="*/ 9 w 31"/>
                  <a:gd name="T19" fmla="*/ 1 h 31"/>
                  <a:gd name="T20" fmla="*/ 5 w 31"/>
                  <a:gd name="T21" fmla="*/ 4 h 31"/>
                  <a:gd name="T22" fmla="*/ 1 w 31"/>
                  <a:gd name="T23" fmla="*/ 9 h 31"/>
                  <a:gd name="T24" fmla="*/ 0 w 31"/>
                  <a:gd name="T25" fmla="*/ 16 h 31"/>
                  <a:gd name="T26" fmla="*/ 1 w 31"/>
                  <a:gd name="T27" fmla="*/ 21 h 31"/>
                  <a:gd name="T28" fmla="*/ 5 w 31"/>
                  <a:gd name="T29" fmla="*/ 26 h 31"/>
                  <a:gd name="T30" fmla="*/ 9 w 31"/>
                  <a:gd name="T31" fmla="*/ 30 h 31"/>
                  <a:gd name="T32" fmla="*/ 15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5" y="31"/>
                    </a:moveTo>
                    <a:lnTo>
                      <a:pt x="22" y="30"/>
                    </a:lnTo>
                    <a:lnTo>
                      <a:pt x="27" y="26"/>
                    </a:lnTo>
                    <a:lnTo>
                      <a:pt x="30" y="21"/>
                    </a:lnTo>
                    <a:lnTo>
                      <a:pt x="31" y="16"/>
                    </a:lnTo>
                    <a:lnTo>
                      <a:pt x="30" y="9"/>
                    </a:lnTo>
                    <a:lnTo>
                      <a:pt x="27" y="4"/>
                    </a:lnTo>
                    <a:lnTo>
                      <a:pt x="22" y="1"/>
                    </a:lnTo>
                    <a:lnTo>
                      <a:pt x="15" y="0"/>
                    </a:lnTo>
                    <a:lnTo>
                      <a:pt x="9" y="1"/>
                    </a:lnTo>
                    <a:lnTo>
                      <a:pt x="5" y="4"/>
                    </a:lnTo>
                    <a:lnTo>
                      <a:pt x="1" y="9"/>
                    </a:lnTo>
                    <a:lnTo>
                      <a:pt x="0" y="16"/>
                    </a:lnTo>
                    <a:lnTo>
                      <a:pt x="1" y="21"/>
                    </a:lnTo>
                    <a:lnTo>
                      <a:pt x="5" y="26"/>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46"/>
              <p:cNvSpPr>
                <a:spLocks/>
              </p:cNvSpPr>
              <p:nvPr/>
            </p:nvSpPr>
            <p:spPr bwMode="auto">
              <a:xfrm>
                <a:off x="8258175" y="6403976"/>
                <a:ext cx="23813" cy="23813"/>
              </a:xfrm>
              <a:custGeom>
                <a:avLst/>
                <a:gdLst>
                  <a:gd name="T0" fmla="*/ 15 w 31"/>
                  <a:gd name="T1" fmla="*/ 31 h 31"/>
                  <a:gd name="T2" fmla="*/ 22 w 31"/>
                  <a:gd name="T3" fmla="*/ 30 h 31"/>
                  <a:gd name="T4" fmla="*/ 27 w 31"/>
                  <a:gd name="T5" fmla="*/ 27 h 31"/>
                  <a:gd name="T6" fmla="*/ 30 w 31"/>
                  <a:gd name="T7" fmla="*/ 22 h 31"/>
                  <a:gd name="T8" fmla="*/ 31 w 31"/>
                  <a:gd name="T9" fmla="*/ 15 h 31"/>
                  <a:gd name="T10" fmla="*/ 30 w 31"/>
                  <a:gd name="T11" fmla="*/ 9 h 31"/>
                  <a:gd name="T12" fmla="*/ 27 w 31"/>
                  <a:gd name="T13" fmla="*/ 5 h 31"/>
                  <a:gd name="T14" fmla="*/ 22 w 31"/>
                  <a:gd name="T15" fmla="*/ 1 h 31"/>
                  <a:gd name="T16" fmla="*/ 15 w 31"/>
                  <a:gd name="T17" fmla="*/ 0 h 31"/>
                  <a:gd name="T18" fmla="*/ 9 w 31"/>
                  <a:gd name="T19" fmla="*/ 1 h 31"/>
                  <a:gd name="T20" fmla="*/ 5 w 31"/>
                  <a:gd name="T21" fmla="*/ 5 h 31"/>
                  <a:gd name="T22" fmla="*/ 1 w 31"/>
                  <a:gd name="T23" fmla="*/ 9 h 31"/>
                  <a:gd name="T24" fmla="*/ 0 w 31"/>
                  <a:gd name="T25" fmla="*/ 15 h 31"/>
                  <a:gd name="T26" fmla="*/ 1 w 31"/>
                  <a:gd name="T27" fmla="*/ 22 h 31"/>
                  <a:gd name="T28" fmla="*/ 5 w 31"/>
                  <a:gd name="T29" fmla="*/ 27 h 31"/>
                  <a:gd name="T30" fmla="*/ 9 w 31"/>
                  <a:gd name="T31" fmla="*/ 30 h 31"/>
                  <a:gd name="T32" fmla="*/ 15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5" y="31"/>
                    </a:moveTo>
                    <a:lnTo>
                      <a:pt x="22" y="30"/>
                    </a:lnTo>
                    <a:lnTo>
                      <a:pt x="27" y="27"/>
                    </a:lnTo>
                    <a:lnTo>
                      <a:pt x="30" y="22"/>
                    </a:lnTo>
                    <a:lnTo>
                      <a:pt x="31" y="15"/>
                    </a:lnTo>
                    <a:lnTo>
                      <a:pt x="30" y="9"/>
                    </a:lnTo>
                    <a:lnTo>
                      <a:pt x="27" y="5"/>
                    </a:lnTo>
                    <a:lnTo>
                      <a:pt x="22" y="1"/>
                    </a:lnTo>
                    <a:lnTo>
                      <a:pt x="15" y="0"/>
                    </a:lnTo>
                    <a:lnTo>
                      <a:pt x="9" y="1"/>
                    </a:lnTo>
                    <a:lnTo>
                      <a:pt x="5" y="5"/>
                    </a:lnTo>
                    <a:lnTo>
                      <a:pt x="1" y="9"/>
                    </a:lnTo>
                    <a:lnTo>
                      <a:pt x="0" y="15"/>
                    </a:lnTo>
                    <a:lnTo>
                      <a:pt x="1" y="22"/>
                    </a:lnTo>
                    <a:lnTo>
                      <a:pt x="5" y="27"/>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47"/>
              <p:cNvSpPr>
                <a:spLocks/>
              </p:cNvSpPr>
              <p:nvPr/>
            </p:nvSpPr>
            <p:spPr bwMode="auto">
              <a:xfrm>
                <a:off x="8301038" y="6402388"/>
                <a:ext cx="23813" cy="25400"/>
              </a:xfrm>
              <a:custGeom>
                <a:avLst/>
                <a:gdLst>
                  <a:gd name="T0" fmla="*/ 16 w 31"/>
                  <a:gd name="T1" fmla="*/ 31 h 31"/>
                  <a:gd name="T2" fmla="*/ 22 w 31"/>
                  <a:gd name="T3" fmla="*/ 30 h 31"/>
                  <a:gd name="T4" fmla="*/ 27 w 31"/>
                  <a:gd name="T5" fmla="*/ 26 h 31"/>
                  <a:gd name="T6" fmla="*/ 30 w 31"/>
                  <a:gd name="T7" fmla="*/ 22 h 31"/>
                  <a:gd name="T8" fmla="*/ 31 w 31"/>
                  <a:gd name="T9" fmla="*/ 15 h 31"/>
                  <a:gd name="T10" fmla="*/ 30 w 31"/>
                  <a:gd name="T11" fmla="*/ 9 h 31"/>
                  <a:gd name="T12" fmla="*/ 27 w 31"/>
                  <a:gd name="T13" fmla="*/ 5 h 31"/>
                  <a:gd name="T14" fmla="*/ 22 w 31"/>
                  <a:gd name="T15" fmla="*/ 1 h 31"/>
                  <a:gd name="T16" fmla="*/ 16 w 31"/>
                  <a:gd name="T17" fmla="*/ 0 h 31"/>
                  <a:gd name="T18" fmla="*/ 9 w 31"/>
                  <a:gd name="T19" fmla="*/ 1 h 31"/>
                  <a:gd name="T20" fmla="*/ 5 w 31"/>
                  <a:gd name="T21" fmla="*/ 5 h 31"/>
                  <a:gd name="T22" fmla="*/ 1 w 31"/>
                  <a:gd name="T23" fmla="*/ 9 h 31"/>
                  <a:gd name="T24" fmla="*/ 0 w 31"/>
                  <a:gd name="T25" fmla="*/ 15 h 31"/>
                  <a:gd name="T26" fmla="*/ 1 w 31"/>
                  <a:gd name="T27" fmla="*/ 22 h 31"/>
                  <a:gd name="T28" fmla="*/ 5 w 31"/>
                  <a:gd name="T29" fmla="*/ 26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7" y="26"/>
                    </a:lnTo>
                    <a:lnTo>
                      <a:pt x="30" y="22"/>
                    </a:lnTo>
                    <a:lnTo>
                      <a:pt x="31" y="15"/>
                    </a:lnTo>
                    <a:lnTo>
                      <a:pt x="30" y="9"/>
                    </a:lnTo>
                    <a:lnTo>
                      <a:pt x="27" y="5"/>
                    </a:lnTo>
                    <a:lnTo>
                      <a:pt x="22" y="1"/>
                    </a:lnTo>
                    <a:lnTo>
                      <a:pt x="16" y="0"/>
                    </a:lnTo>
                    <a:lnTo>
                      <a:pt x="9" y="1"/>
                    </a:lnTo>
                    <a:lnTo>
                      <a:pt x="5" y="5"/>
                    </a:lnTo>
                    <a:lnTo>
                      <a:pt x="1" y="9"/>
                    </a:lnTo>
                    <a:lnTo>
                      <a:pt x="0" y="15"/>
                    </a:lnTo>
                    <a:lnTo>
                      <a:pt x="1" y="22"/>
                    </a:lnTo>
                    <a:lnTo>
                      <a:pt x="5" y="26"/>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48"/>
              <p:cNvSpPr>
                <a:spLocks/>
              </p:cNvSpPr>
              <p:nvPr/>
            </p:nvSpPr>
            <p:spPr bwMode="auto">
              <a:xfrm>
                <a:off x="8342313" y="6403976"/>
                <a:ext cx="23813" cy="25400"/>
              </a:xfrm>
              <a:custGeom>
                <a:avLst/>
                <a:gdLst>
                  <a:gd name="T0" fmla="*/ 15 w 30"/>
                  <a:gd name="T1" fmla="*/ 31 h 31"/>
                  <a:gd name="T2" fmla="*/ 21 w 30"/>
                  <a:gd name="T3" fmla="*/ 30 h 31"/>
                  <a:gd name="T4" fmla="*/ 26 w 30"/>
                  <a:gd name="T5" fmla="*/ 27 h 31"/>
                  <a:gd name="T6" fmla="*/ 29 w 30"/>
                  <a:gd name="T7" fmla="*/ 22 h 31"/>
                  <a:gd name="T8" fmla="*/ 30 w 30"/>
                  <a:gd name="T9" fmla="*/ 15 h 31"/>
                  <a:gd name="T10" fmla="*/ 29 w 30"/>
                  <a:gd name="T11" fmla="*/ 10 h 31"/>
                  <a:gd name="T12" fmla="*/ 26 w 30"/>
                  <a:gd name="T13" fmla="*/ 5 h 31"/>
                  <a:gd name="T14" fmla="*/ 21 w 30"/>
                  <a:gd name="T15" fmla="*/ 1 h 31"/>
                  <a:gd name="T16" fmla="*/ 15 w 30"/>
                  <a:gd name="T17" fmla="*/ 0 h 31"/>
                  <a:gd name="T18" fmla="*/ 9 w 30"/>
                  <a:gd name="T19" fmla="*/ 1 h 31"/>
                  <a:gd name="T20" fmla="*/ 5 w 30"/>
                  <a:gd name="T21" fmla="*/ 5 h 31"/>
                  <a:gd name="T22" fmla="*/ 1 w 30"/>
                  <a:gd name="T23" fmla="*/ 10 h 31"/>
                  <a:gd name="T24" fmla="*/ 0 w 30"/>
                  <a:gd name="T25" fmla="*/ 15 h 31"/>
                  <a:gd name="T26" fmla="*/ 1 w 30"/>
                  <a:gd name="T27" fmla="*/ 22 h 31"/>
                  <a:gd name="T28" fmla="*/ 5 w 30"/>
                  <a:gd name="T29" fmla="*/ 27 h 31"/>
                  <a:gd name="T30" fmla="*/ 9 w 30"/>
                  <a:gd name="T31" fmla="*/ 30 h 31"/>
                  <a:gd name="T32" fmla="*/ 15 w 30"/>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15" y="31"/>
                    </a:moveTo>
                    <a:lnTo>
                      <a:pt x="21" y="30"/>
                    </a:lnTo>
                    <a:lnTo>
                      <a:pt x="26" y="27"/>
                    </a:lnTo>
                    <a:lnTo>
                      <a:pt x="29" y="22"/>
                    </a:lnTo>
                    <a:lnTo>
                      <a:pt x="30" y="15"/>
                    </a:lnTo>
                    <a:lnTo>
                      <a:pt x="29" y="10"/>
                    </a:lnTo>
                    <a:lnTo>
                      <a:pt x="26" y="5"/>
                    </a:lnTo>
                    <a:lnTo>
                      <a:pt x="21" y="1"/>
                    </a:lnTo>
                    <a:lnTo>
                      <a:pt x="15" y="0"/>
                    </a:lnTo>
                    <a:lnTo>
                      <a:pt x="9" y="1"/>
                    </a:lnTo>
                    <a:lnTo>
                      <a:pt x="5" y="5"/>
                    </a:lnTo>
                    <a:lnTo>
                      <a:pt x="1" y="10"/>
                    </a:lnTo>
                    <a:lnTo>
                      <a:pt x="0" y="15"/>
                    </a:lnTo>
                    <a:lnTo>
                      <a:pt x="1" y="22"/>
                    </a:lnTo>
                    <a:lnTo>
                      <a:pt x="5" y="27"/>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149"/>
              <p:cNvSpPr>
                <a:spLocks/>
              </p:cNvSpPr>
              <p:nvPr/>
            </p:nvSpPr>
            <p:spPr bwMode="auto">
              <a:xfrm>
                <a:off x="8383588" y="6410326"/>
                <a:ext cx="25400" cy="23813"/>
              </a:xfrm>
              <a:custGeom>
                <a:avLst/>
                <a:gdLst>
                  <a:gd name="T0" fmla="*/ 15 w 31"/>
                  <a:gd name="T1" fmla="*/ 30 h 30"/>
                  <a:gd name="T2" fmla="*/ 22 w 31"/>
                  <a:gd name="T3" fmla="*/ 29 h 30"/>
                  <a:gd name="T4" fmla="*/ 27 w 31"/>
                  <a:gd name="T5" fmla="*/ 26 h 30"/>
                  <a:gd name="T6" fmla="*/ 30 w 31"/>
                  <a:gd name="T7" fmla="*/ 21 h 30"/>
                  <a:gd name="T8" fmla="*/ 31 w 31"/>
                  <a:gd name="T9" fmla="*/ 15 h 30"/>
                  <a:gd name="T10" fmla="*/ 30 w 31"/>
                  <a:gd name="T11" fmla="*/ 9 h 30"/>
                  <a:gd name="T12" fmla="*/ 27 w 31"/>
                  <a:gd name="T13" fmla="*/ 5 h 30"/>
                  <a:gd name="T14" fmla="*/ 22 w 31"/>
                  <a:gd name="T15" fmla="*/ 1 h 30"/>
                  <a:gd name="T16" fmla="*/ 15 w 31"/>
                  <a:gd name="T17" fmla="*/ 0 h 30"/>
                  <a:gd name="T18" fmla="*/ 9 w 31"/>
                  <a:gd name="T19" fmla="*/ 1 h 30"/>
                  <a:gd name="T20" fmla="*/ 5 w 31"/>
                  <a:gd name="T21" fmla="*/ 5 h 30"/>
                  <a:gd name="T22" fmla="*/ 1 w 31"/>
                  <a:gd name="T23" fmla="*/ 9 h 30"/>
                  <a:gd name="T24" fmla="*/ 0 w 31"/>
                  <a:gd name="T25" fmla="*/ 15 h 30"/>
                  <a:gd name="T26" fmla="*/ 1 w 31"/>
                  <a:gd name="T27" fmla="*/ 21 h 30"/>
                  <a:gd name="T28" fmla="*/ 5 w 31"/>
                  <a:gd name="T29" fmla="*/ 26 h 30"/>
                  <a:gd name="T30" fmla="*/ 9 w 31"/>
                  <a:gd name="T31" fmla="*/ 29 h 30"/>
                  <a:gd name="T32" fmla="*/ 15 w 31"/>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15" y="30"/>
                    </a:moveTo>
                    <a:lnTo>
                      <a:pt x="22" y="29"/>
                    </a:lnTo>
                    <a:lnTo>
                      <a:pt x="27" y="26"/>
                    </a:lnTo>
                    <a:lnTo>
                      <a:pt x="30" y="21"/>
                    </a:lnTo>
                    <a:lnTo>
                      <a:pt x="31" y="15"/>
                    </a:lnTo>
                    <a:lnTo>
                      <a:pt x="30" y="9"/>
                    </a:lnTo>
                    <a:lnTo>
                      <a:pt x="27" y="5"/>
                    </a:lnTo>
                    <a:lnTo>
                      <a:pt x="22" y="1"/>
                    </a:lnTo>
                    <a:lnTo>
                      <a:pt x="15" y="0"/>
                    </a:lnTo>
                    <a:lnTo>
                      <a:pt x="9" y="1"/>
                    </a:lnTo>
                    <a:lnTo>
                      <a:pt x="5" y="5"/>
                    </a:lnTo>
                    <a:lnTo>
                      <a:pt x="1" y="9"/>
                    </a:lnTo>
                    <a:lnTo>
                      <a:pt x="0" y="15"/>
                    </a:lnTo>
                    <a:lnTo>
                      <a:pt x="1" y="21"/>
                    </a:lnTo>
                    <a:lnTo>
                      <a:pt x="5" y="26"/>
                    </a:lnTo>
                    <a:lnTo>
                      <a:pt x="9" y="29"/>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150"/>
              <p:cNvSpPr>
                <a:spLocks/>
              </p:cNvSpPr>
              <p:nvPr/>
            </p:nvSpPr>
            <p:spPr bwMode="auto">
              <a:xfrm>
                <a:off x="8424863" y="6418263"/>
                <a:ext cx="25400" cy="23813"/>
              </a:xfrm>
              <a:custGeom>
                <a:avLst/>
                <a:gdLst>
                  <a:gd name="T0" fmla="*/ 16 w 31"/>
                  <a:gd name="T1" fmla="*/ 30 h 30"/>
                  <a:gd name="T2" fmla="*/ 22 w 31"/>
                  <a:gd name="T3" fmla="*/ 28 h 30"/>
                  <a:gd name="T4" fmla="*/ 26 w 31"/>
                  <a:gd name="T5" fmla="*/ 25 h 30"/>
                  <a:gd name="T6" fmla="*/ 30 w 31"/>
                  <a:gd name="T7" fmla="*/ 20 h 30"/>
                  <a:gd name="T8" fmla="*/ 31 w 31"/>
                  <a:gd name="T9" fmla="*/ 15 h 30"/>
                  <a:gd name="T10" fmla="*/ 30 w 31"/>
                  <a:gd name="T11" fmla="*/ 9 h 30"/>
                  <a:gd name="T12" fmla="*/ 26 w 31"/>
                  <a:gd name="T13" fmla="*/ 4 h 30"/>
                  <a:gd name="T14" fmla="*/ 22 w 31"/>
                  <a:gd name="T15" fmla="*/ 1 h 30"/>
                  <a:gd name="T16" fmla="*/ 16 w 31"/>
                  <a:gd name="T17" fmla="*/ 0 h 30"/>
                  <a:gd name="T18" fmla="*/ 9 w 31"/>
                  <a:gd name="T19" fmla="*/ 1 h 30"/>
                  <a:gd name="T20" fmla="*/ 5 w 31"/>
                  <a:gd name="T21" fmla="*/ 4 h 30"/>
                  <a:gd name="T22" fmla="*/ 1 w 31"/>
                  <a:gd name="T23" fmla="*/ 9 h 30"/>
                  <a:gd name="T24" fmla="*/ 0 w 31"/>
                  <a:gd name="T25" fmla="*/ 15 h 30"/>
                  <a:gd name="T26" fmla="*/ 1 w 31"/>
                  <a:gd name="T27" fmla="*/ 20 h 30"/>
                  <a:gd name="T28" fmla="*/ 5 w 31"/>
                  <a:gd name="T29" fmla="*/ 25 h 30"/>
                  <a:gd name="T30" fmla="*/ 9 w 31"/>
                  <a:gd name="T31" fmla="*/ 28 h 30"/>
                  <a:gd name="T32" fmla="*/ 16 w 31"/>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16" y="30"/>
                    </a:moveTo>
                    <a:lnTo>
                      <a:pt x="22" y="28"/>
                    </a:lnTo>
                    <a:lnTo>
                      <a:pt x="26" y="25"/>
                    </a:lnTo>
                    <a:lnTo>
                      <a:pt x="30" y="20"/>
                    </a:lnTo>
                    <a:lnTo>
                      <a:pt x="31" y="15"/>
                    </a:lnTo>
                    <a:lnTo>
                      <a:pt x="30" y="9"/>
                    </a:lnTo>
                    <a:lnTo>
                      <a:pt x="26" y="4"/>
                    </a:lnTo>
                    <a:lnTo>
                      <a:pt x="22" y="1"/>
                    </a:lnTo>
                    <a:lnTo>
                      <a:pt x="16" y="0"/>
                    </a:lnTo>
                    <a:lnTo>
                      <a:pt x="9" y="1"/>
                    </a:lnTo>
                    <a:lnTo>
                      <a:pt x="5" y="4"/>
                    </a:lnTo>
                    <a:lnTo>
                      <a:pt x="1" y="9"/>
                    </a:lnTo>
                    <a:lnTo>
                      <a:pt x="0" y="15"/>
                    </a:lnTo>
                    <a:lnTo>
                      <a:pt x="1" y="20"/>
                    </a:lnTo>
                    <a:lnTo>
                      <a:pt x="5" y="25"/>
                    </a:lnTo>
                    <a:lnTo>
                      <a:pt x="9" y="28"/>
                    </a:lnTo>
                    <a:lnTo>
                      <a:pt x="1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51"/>
              <p:cNvSpPr>
                <a:spLocks/>
              </p:cNvSpPr>
              <p:nvPr/>
            </p:nvSpPr>
            <p:spPr bwMode="auto">
              <a:xfrm>
                <a:off x="8466138" y="6429376"/>
                <a:ext cx="23813" cy="23813"/>
              </a:xfrm>
              <a:custGeom>
                <a:avLst/>
                <a:gdLst>
                  <a:gd name="T0" fmla="*/ 15 w 31"/>
                  <a:gd name="T1" fmla="*/ 31 h 31"/>
                  <a:gd name="T2" fmla="*/ 22 w 31"/>
                  <a:gd name="T3" fmla="*/ 30 h 31"/>
                  <a:gd name="T4" fmla="*/ 26 w 31"/>
                  <a:gd name="T5" fmla="*/ 27 h 31"/>
                  <a:gd name="T6" fmla="*/ 30 w 31"/>
                  <a:gd name="T7" fmla="*/ 22 h 31"/>
                  <a:gd name="T8" fmla="*/ 31 w 31"/>
                  <a:gd name="T9" fmla="*/ 17 h 31"/>
                  <a:gd name="T10" fmla="*/ 30 w 31"/>
                  <a:gd name="T11" fmla="*/ 10 h 31"/>
                  <a:gd name="T12" fmla="*/ 26 w 31"/>
                  <a:gd name="T13" fmla="*/ 5 h 31"/>
                  <a:gd name="T14" fmla="*/ 22 w 31"/>
                  <a:gd name="T15" fmla="*/ 2 h 31"/>
                  <a:gd name="T16" fmla="*/ 15 w 31"/>
                  <a:gd name="T17" fmla="*/ 0 h 31"/>
                  <a:gd name="T18" fmla="*/ 9 w 31"/>
                  <a:gd name="T19" fmla="*/ 2 h 31"/>
                  <a:gd name="T20" fmla="*/ 4 w 31"/>
                  <a:gd name="T21" fmla="*/ 5 h 31"/>
                  <a:gd name="T22" fmla="*/ 1 w 31"/>
                  <a:gd name="T23" fmla="*/ 10 h 31"/>
                  <a:gd name="T24" fmla="*/ 0 w 31"/>
                  <a:gd name="T25" fmla="*/ 17 h 31"/>
                  <a:gd name="T26" fmla="*/ 1 w 31"/>
                  <a:gd name="T27" fmla="*/ 22 h 31"/>
                  <a:gd name="T28" fmla="*/ 4 w 31"/>
                  <a:gd name="T29" fmla="*/ 27 h 31"/>
                  <a:gd name="T30" fmla="*/ 9 w 31"/>
                  <a:gd name="T31" fmla="*/ 30 h 31"/>
                  <a:gd name="T32" fmla="*/ 15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5" y="31"/>
                    </a:moveTo>
                    <a:lnTo>
                      <a:pt x="22" y="30"/>
                    </a:lnTo>
                    <a:lnTo>
                      <a:pt x="26" y="27"/>
                    </a:lnTo>
                    <a:lnTo>
                      <a:pt x="30" y="22"/>
                    </a:lnTo>
                    <a:lnTo>
                      <a:pt x="31" y="17"/>
                    </a:lnTo>
                    <a:lnTo>
                      <a:pt x="30" y="10"/>
                    </a:lnTo>
                    <a:lnTo>
                      <a:pt x="26" y="5"/>
                    </a:lnTo>
                    <a:lnTo>
                      <a:pt x="22" y="2"/>
                    </a:lnTo>
                    <a:lnTo>
                      <a:pt x="15" y="0"/>
                    </a:lnTo>
                    <a:lnTo>
                      <a:pt x="9" y="2"/>
                    </a:lnTo>
                    <a:lnTo>
                      <a:pt x="4" y="5"/>
                    </a:lnTo>
                    <a:lnTo>
                      <a:pt x="1" y="10"/>
                    </a:lnTo>
                    <a:lnTo>
                      <a:pt x="0" y="17"/>
                    </a:lnTo>
                    <a:lnTo>
                      <a:pt x="1" y="22"/>
                    </a:lnTo>
                    <a:lnTo>
                      <a:pt x="4" y="27"/>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152"/>
              <p:cNvSpPr>
                <a:spLocks/>
              </p:cNvSpPr>
              <p:nvPr/>
            </p:nvSpPr>
            <p:spPr bwMode="auto">
              <a:xfrm>
                <a:off x="8421688" y="6473826"/>
                <a:ext cx="25400" cy="25400"/>
              </a:xfrm>
              <a:custGeom>
                <a:avLst/>
                <a:gdLst>
                  <a:gd name="T0" fmla="*/ 16 w 31"/>
                  <a:gd name="T1" fmla="*/ 31 h 31"/>
                  <a:gd name="T2" fmla="*/ 21 w 31"/>
                  <a:gd name="T3" fmla="*/ 30 h 31"/>
                  <a:gd name="T4" fmla="*/ 26 w 31"/>
                  <a:gd name="T5" fmla="*/ 26 h 31"/>
                  <a:gd name="T6" fmla="*/ 29 w 31"/>
                  <a:gd name="T7" fmla="*/ 22 h 31"/>
                  <a:gd name="T8" fmla="*/ 31 w 31"/>
                  <a:gd name="T9" fmla="*/ 15 h 31"/>
                  <a:gd name="T10" fmla="*/ 29 w 31"/>
                  <a:gd name="T11" fmla="*/ 9 h 31"/>
                  <a:gd name="T12" fmla="*/ 26 w 31"/>
                  <a:gd name="T13" fmla="*/ 5 h 31"/>
                  <a:gd name="T14" fmla="*/ 21 w 31"/>
                  <a:gd name="T15" fmla="*/ 1 h 31"/>
                  <a:gd name="T16" fmla="*/ 16 w 31"/>
                  <a:gd name="T17" fmla="*/ 0 h 31"/>
                  <a:gd name="T18" fmla="*/ 9 w 31"/>
                  <a:gd name="T19" fmla="*/ 1 h 31"/>
                  <a:gd name="T20" fmla="*/ 4 w 31"/>
                  <a:gd name="T21" fmla="*/ 5 h 31"/>
                  <a:gd name="T22" fmla="*/ 1 w 31"/>
                  <a:gd name="T23" fmla="*/ 9 h 31"/>
                  <a:gd name="T24" fmla="*/ 0 w 31"/>
                  <a:gd name="T25" fmla="*/ 15 h 31"/>
                  <a:gd name="T26" fmla="*/ 1 w 31"/>
                  <a:gd name="T27" fmla="*/ 22 h 31"/>
                  <a:gd name="T28" fmla="*/ 4 w 31"/>
                  <a:gd name="T29" fmla="*/ 26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1" y="30"/>
                    </a:lnTo>
                    <a:lnTo>
                      <a:pt x="26" y="26"/>
                    </a:lnTo>
                    <a:lnTo>
                      <a:pt x="29" y="22"/>
                    </a:lnTo>
                    <a:lnTo>
                      <a:pt x="31" y="15"/>
                    </a:lnTo>
                    <a:lnTo>
                      <a:pt x="29" y="9"/>
                    </a:lnTo>
                    <a:lnTo>
                      <a:pt x="26" y="5"/>
                    </a:lnTo>
                    <a:lnTo>
                      <a:pt x="21" y="1"/>
                    </a:lnTo>
                    <a:lnTo>
                      <a:pt x="16" y="0"/>
                    </a:lnTo>
                    <a:lnTo>
                      <a:pt x="9" y="1"/>
                    </a:lnTo>
                    <a:lnTo>
                      <a:pt x="4" y="5"/>
                    </a:lnTo>
                    <a:lnTo>
                      <a:pt x="1" y="9"/>
                    </a:lnTo>
                    <a:lnTo>
                      <a:pt x="0" y="15"/>
                    </a:lnTo>
                    <a:lnTo>
                      <a:pt x="1" y="22"/>
                    </a:lnTo>
                    <a:lnTo>
                      <a:pt x="4" y="26"/>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153"/>
              <p:cNvSpPr>
                <a:spLocks/>
              </p:cNvSpPr>
              <p:nvPr/>
            </p:nvSpPr>
            <p:spPr bwMode="auto">
              <a:xfrm>
                <a:off x="8380413" y="6465888"/>
                <a:ext cx="23813" cy="23813"/>
              </a:xfrm>
              <a:custGeom>
                <a:avLst/>
                <a:gdLst>
                  <a:gd name="T0" fmla="*/ 16 w 31"/>
                  <a:gd name="T1" fmla="*/ 32 h 32"/>
                  <a:gd name="T2" fmla="*/ 21 w 31"/>
                  <a:gd name="T3" fmla="*/ 30 h 32"/>
                  <a:gd name="T4" fmla="*/ 26 w 31"/>
                  <a:gd name="T5" fmla="*/ 27 h 32"/>
                  <a:gd name="T6" fmla="*/ 29 w 31"/>
                  <a:gd name="T7" fmla="*/ 22 h 32"/>
                  <a:gd name="T8" fmla="*/ 31 w 31"/>
                  <a:gd name="T9" fmla="*/ 17 h 32"/>
                  <a:gd name="T10" fmla="*/ 29 w 31"/>
                  <a:gd name="T11" fmla="*/ 10 h 32"/>
                  <a:gd name="T12" fmla="*/ 26 w 31"/>
                  <a:gd name="T13" fmla="*/ 5 h 32"/>
                  <a:gd name="T14" fmla="*/ 21 w 31"/>
                  <a:gd name="T15" fmla="*/ 2 h 32"/>
                  <a:gd name="T16" fmla="*/ 16 w 31"/>
                  <a:gd name="T17" fmla="*/ 0 h 32"/>
                  <a:gd name="T18" fmla="*/ 9 w 31"/>
                  <a:gd name="T19" fmla="*/ 2 h 32"/>
                  <a:gd name="T20" fmla="*/ 4 w 31"/>
                  <a:gd name="T21" fmla="*/ 5 h 32"/>
                  <a:gd name="T22" fmla="*/ 1 w 31"/>
                  <a:gd name="T23" fmla="*/ 10 h 32"/>
                  <a:gd name="T24" fmla="*/ 0 w 31"/>
                  <a:gd name="T25" fmla="*/ 17 h 32"/>
                  <a:gd name="T26" fmla="*/ 1 w 31"/>
                  <a:gd name="T27" fmla="*/ 22 h 32"/>
                  <a:gd name="T28" fmla="*/ 4 w 31"/>
                  <a:gd name="T29" fmla="*/ 27 h 32"/>
                  <a:gd name="T30" fmla="*/ 9 w 31"/>
                  <a:gd name="T31" fmla="*/ 30 h 32"/>
                  <a:gd name="T32" fmla="*/ 16 w 31"/>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16" y="32"/>
                    </a:moveTo>
                    <a:lnTo>
                      <a:pt x="21" y="30"/>
                    </a:lnTo>
                    <a:lnTo>
                      <a:pt x="26" y="27"/>
                    </a:lnTo>
                    <a:lnTo>
                      <a:pt x="29" y="22"/>
                    </a:lnTo>
                    <a:lnTo>
                      <a:pt x="31" y="17"/>
                    </a:lnTo>
                    <a:lnTo>
                      <a:pt x="29" y="10"/>
                    </a:lnTo>
                    <a:lnTo>
                      <a:pt x="26" y="5"/>
                    </a:lnTo>
                    <a:lnTo>
                      <a:pt x="21" y="2"/>
                    </a:lnTo>
                    <a:lnTo>
                      <a:pt x="16" y="0"/>
                    </a:lnTo>
                    <a:lnTo>
                      <a:pt x="9" y="2"/>
                    </a:lnTo>
                    <a:lnTo>
                      <a:pt x="4" y="5"/>
                    </a:lnTo>
                    <a:lnTo>
                      <a:pt x="1" y="10"/>
                    </a:lnTo>
                    <a:lnTo>
                      <a:pt x="0" y="17"/>
                    </a:lnTo>
                    <a:lnTo>
                      <a:pt x="1" y="22"/>
                    </a:lnTo>
                    <a:lnTo>
                      <a:pt x="4" y="27"/>
                    </a:lnTo>
                    <a:lnTo>
                      <a:pt x="9" y="30"/>
                    </a:lnTo>
                    <a:lnTo>
                      <a:pt x="1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154"/>
              <p:cNvSpPr>
                <a:spLocks/>
              </p:cNvSpPr>
              <p:nvPr/>
            </p:nvSpPr>
            <p:spPr bwMode="auto">
              <a:xfrm>
                <a:off x="8339138" y="6459538"/>
                <a:ext cx="23813" cy="25400"/>
              </a:xfrm>
              <a:custGeom>
                <a:avLst/>
                <a:gdLst>
                  <a:gd name="T0" fmla="*/ 14 w 29"/>
                  <a:gd name="T1" fmla="*/ 31 h 31"/>
                  <a:gd name="T2" fmla="*/ 19 w 29"/>
                  <a:gd name="T3" fmla="*/ 29 h 31"/>
                  <a:gd name="T4" fmla="*/ 24 w 29"/>
                  <a:gd name="T5" fmla="*/ 26 h 31"/>
                  <a:gd name="T6" fmla="*/ 27 w 29"/>
                  <a:gd name="T7" fmla="*/ 21 h 31"/>
                  <a:gd name="T8" fmla="*/ 29 w 29"/>
                  <a:gd name="T9" fmla="*/ 16 h 31"/>
                  <a:gd name="T10" fmla="*/ 27 w 29"/>
                  <a:gd name="T11" fmla="*/ 9 h 31"/>
                  <a:gd name="T12" fmla="*/ 24 w 29"/>
                  <a:gd name="T13" fmla="*/ 4 h 31"/>
                  <a:gd name="T14" fmla="*/ 19 w 29"/>
                  <a:gd name="T15" fmla="*/ 1 h 31"/>
                  <a:gd name="T16" fmla="*/ 14 w 29"/>
                  <a:gd name="T17" fmla="*/ 0 h 31"/>
                  <a:gd name="T18" fmla="*/ 9 w 29"/>
                  <a:gd name="T19" fmla="*/ 1 h 31"/>
                  <a:gd name="T20" fmla="*/ 4 w 29"/>
                  <a:gd name="T21" fmla="*/ 4 h 31"/>
                  <a:gd name="T22" fmla="*/ 1 w 29"/>
                  <a:gd name="T23" fmla="*/ 9 h 31"/>
                  <a:gd name="T24" fmla="*/ 0 w 29"/>
                  <a:gd name="T25" fmla="*/ 16 h 31"/>
                  <a:gd name="T26" fmla="*/ 1 w 29"/>
                  <a:gd name="T27" fmla="*/ 21 h 31"/>
                  <a:gd name="T28" fmla="*/ 4 w 29"/>
                  <a:gd name="T29" fmla="*/ 26 h 31"/>
                  <a:gd name="T30" fmla="*/ 9 w 29"/>
                  <a:gd name="T31" fmla="*/ 29 h 31"/>
                  <a:gd name="T32" fmla="*/ 14 w 29"/>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14" y="31"/>
                    </a:moveTo>
                    <a:lnTo>
                      <a:pt x="19" y="29"/>
                    </a:lnTo>
                    <a:lnTo>
                      <a:pt x="24" y="26"/>
                    </a:lnTo>
                    <a:lnTo>
                      <a:pt x="27" y="21"/>
                    </a:lnTo>
                    <a:lnTo>
                      <a:pt x="29" y="16"/>
                    </a:lnTo>
                    <a:lnTo>
                      <a:pt x="27" y="9"/>
                    </a:lnTo>
                    <a:lnTo>
                      <a:pt x="24" y="4"/>
                    </a:lnTo>
                    <a:lnTo>
                      <a:pt x="19" y="1"/>
                    </a:lnTo>
                    <a:lnTo>
                      <a:pt x="14" y="0"/>
                    </a:lnTo>
                    <a:lnTo>
                      <a:pt x="9" y="1"/>
                    </a:lnTo>
                    <a:lnTo>
                      <a:pt x="4" y="4"/>
                    </a:lnTo>
                    <a:lnTo>
                      <a:pt x="1" y="9"/>
                    </a:lnTo>
                    <a:lnTo>
                      <a:pt x="0" y="16"/>
                    </a:lnTo>
                    <a:lnTo>
                      <a:pt x="1" y="21"/>
                    </a:lnTo>
                    <a:lnTo>
                      <a:pt x="4" y="26"/>
                    </a:lnTo>
                    <a:lnTo>
                      <a:pt x="9" y="29"/>
                    </a:lnTo>
                    <a:lnTo>
                      <a:pt x="1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155"/>
              <p:cNvSpPr>
                <a:spLocks/>
              </p:cNvSpPr>
              <p:nvPr/>
            </p:nvSpPr>
            <p:spPr bwMode="auto">
              <a:xfrm>
                <a:off x="8296275" y="6457951"/>
                <a:ext cx="25400" cy="25400"/>
              </a:xfrm>
              <a:custGeom>
                <a:avLst/>
                <a:gdLst>
                  <a:gd name="T0" fmla="*/ 16 w 31"/>
                  <a:gd name="T1" fmla="*/ 31 h 31"/>
                  <a:gd name="T2" fmla="*/ 22 w 31"/>
                  <a:gd name="T3" fmla="*/ 30 h 31"/>
                  <a:gd name="T4" fmla="*/ 26 w 31"/>
                  <a:gd name="T5" fmla="*/ 27 h 31"/>
                  <a:gd name="T6" fmla="*/ 30 w 31"/>
                  <a:gd name="T7" fmla="*/ 22 h 31"/>
                  <a:gd name="T8" fmla="*/ 31 w 31"/>
                  <a:gd name="T9" fmla="*/ 16 h 31"/>
                  <a:gd name="T10" fmla="*/ 30 w 31"/>
                  <a:gd name="T11" fmla="*/ 9 h 31"/>
                  <a:gd name="T12" fmla="*/ 26 w 31"/>
                  <a:gd name="T13" fmla="*/ 5 h 31"/>
                  <a:gd name="T14" fmla="*/ 22 w 31"/>
                  <a:gd name="T15" fmla="*/ 1 h 31"/>
                  <a:gd name="T16" fmla="*/ 16 w 31"/>
                  <a:gd name="T17" fmla="*/ 0 h 31"/>
                  <a:gd name="T18" fmla="*/ 9 w 31"/>
                  <a:gd name="T19" fmla="*/ 1 h 31"/>
                  <a:gd name="T20" fmla="*/ 4 w 31"/>
                  <a:gd name="T21" fmla="*/ 5 h 31"/>
                  <a:gd name="T22" fmla="*/ 1 w 31"/>
                  <a:gd name="T23" fmla="*/ 9 h 31"/>
                  <a:gd name="T24" fmla="*/ 0 w 31"/>
                  <a:gd name="T25" fmla="*/ 16 h 31"/>
                  <a:gd name="T26" fmla="*/ 1 w 31"/>
                  <a:gd name="T27" fmla="*/ 22 h 31"/>
                  <a:gd name="T28" fmla="*/ 4 w 31"/>
                  <a:gd name="T29" fmla="*/ 27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6" y="27"/>
                    </a:lnTo>
                    <a:lnTo>
                      <a:pt x="30" y="22"/>
                    </a:lnTo>
                    <a:lnTo>
                      <a:pt x="31" y="16"/>
                    </a:lnTo>
                    <a:lnTo>
                      <a:pt x="30" y="9"/>
                    </a:lnTo>
                    <a:lnTo>
                      <a:pt x="26" y="5"/>
                    </a:lnTo>
                    <a:lnTo>
                      <a:pt x="22" y="1"/>
                    </a:lnTo>
                    <a:lnTo>
                      <a:pt x="16" y="0"/>
                    </a:lnTo>
                    <a:lnTo>
                      <a:pt x="9" y="1"/>
                    </a:lnTo>
                    <a:lnTo>
                      <a:pt x="4" y="5"/>
                    </a:lnTo>
                    <a:lnTo>
                      <a:pt x="1" y="9"/>
                    </a:lnTo>
                    <a:lnTo>
                      <a:pt x="0" y="16"/>
                    </a:lnTo>
                    <a:lnTo>
                      <a:pt x="1" y="22"/>
                    </a:lnTo>
                    <a:lnTo>
                      <a:pt x="4" y="27"/>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156"/>
              <p:cNvSpPr>
                <a:spLocks/>
              </p:cNvSpPr>
              <p:nvPr/>
            </p:nvSpPr>
            <p:spPr bwMode="auto">
              <a:xfrm>
                <a:off x="8255000" y="6459538"/>
                <a:ext cx="23813" cy="23813"/>
              </a:xfrm>
              <a:custGeom>
                <a:avLst/>
                <a:gdLst>
                  <a:gd name="T0" fmla="*/ 16 w 31"/>
                  <a:gd name="T1" fmla="*/ 31 h 31"/>
                  <a:gd name="T2" fmla="*/ 22 w 31"/>
                  <a:gd name="T3" fmla="*/ 30 h 31"/>
                  <a:gd name="T4" fmla="*/ 26 w 31"/>
                  <a:gd name="T5" fmla="*/ 27 h 31"/>
                  <a:gd name="T6" fmla="*/ 30 w 31"/>
                  <a:gd name="T7" fmla="*/ 22 h 31"/>
                  <a:gd name="T8" fmla="*/ 31 w 31"/>
                  <a:gd name="T9" fmla="*/ 15 h 31"/>
                  <a:gd name="T10" fmla="*/ 30 w 31"/>
                  <a:gd name="T11" fmla="*/ 10 h 31"/>
                  <a:gd name="T12" fmla="*/ 26 w 31"/>
                  <a:gd name="T13" fmla="*/ 5 h 31"/>
                  <a:gd name="T14" fmla="*/ 22 w 31"/>
                  <a:gd name="T15" fmla="*/ 2 h 31"/>
                  <a:gd name="T16" fmla="*/ 16 w 31"/>
                  <a:gd name="T17" fmla="*/ 0 h 31"/>
                  <a:gd name="T18" fmla="*/ 9 w 31"/>
                  <a:gd name="T19" fmla="*/ 2 h 31"/>
                  <a:gd name="T20" fmla="*/ 4 w 31"/>
                  <a:gd name="T21" fmla="*/ 5 h 31"/>
                  <a:gd name="T22" fmla="*/ 1 w 31"/>
                  <a:gd name="T23" fmla="*/ 10 h 31"/>
                  <a:gd name="T24" fmla="*/ 0 w 31"/>
                  <a:gd name="T25" fmla="*/ 15 h 31"/>
                  <a:gd name="T26" fmla="*/ 1 w 31"/>
                  <a:gd name="T27" fmla="*/ 22 h 31"/>
                  <a:gd name="T28" fmla="*/ 4 w 31"/>
                  <a:gd name="T29" fmla="*/ 27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6" y="27"/>
                    </a:lnTo>
                    <a:lnTo>
                      <a:pt x="30" y="22"/>
                    </a:lnTo>
                    <a:lnTo>
                      <a:pt x="31" y="15"/>
                    </a:lnTo>
                    <a:lnTo>
                      <a:pt x="30" y="10"/>
                    </a:lnTo>
                    <a:lnTo>
                      <a:pt x="26" y="5"/>
                    </a:lnTo>
                    <a:lnTo>
                      <a:pt x="22" y="2"/>
                    </a:lnTo>
                    <a:lnTo>
                      <a:pt x="16" y="0"/>
                    </a:lnTo>
                    <a:lnTo>
                      <a:pt x="9" y="2"/>
                    </a:lnTo>
                    <a:lnTo>
                      <a:pt x="4" y="5"/>
                    </a:lnTo>
                    <a:lnTo>
                      <a:pt x="1" y="10"/>
                    </a:lnTo>
                    <a:lnTo>
                      <a:pt x="0" y="15"/>
                    </a:lnTo>
                    <a:lnTo>
                      <a:pt x="1" y="22"/>
                    </a:lnTo>
                    <a:lnTo>
                      <a:pt x="4" y="27"/>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57"/>
              <p:cNvSpPr>
                <a:spLocks/>
              </p:cNvSpPr>
              <p:nvPr/>
            </p:nvSpPr>
            <p:spPr bwMode="auto">
              <a:xfrm>
                <a:off x="8212138" y="6464301"/>
                <a:ext cx="25400" cy="23813"/>
              </a:xfrm>
              <a:custGeom>
                <a:avLst/>
                <a:gdLst>
                  <a:gd name="T0" fmla="*/ 15 w 31"/>
                  <a:gd name="T1" fmla="*/ 30 h 30"/>
                  <a:gd name="T2" fmla="*/ 22 w 31"/>
                  <a:gd name="T3" fmla="*/ 29 h 30"/>
                  <a:gd name="T4" fmla="*/ 26 w 31"/>
                  <a:gd name="T5" fmla="*/ 25 h 30"/>
                  <a:gd name="T6" fmla="*/ 30 w 31"/>
                  <a:gd name="T7" fmla="*/ 21 h 30"/>
                  <a:gd name="T8" fmla="*/ 31 w 31"/>
                  <a:gd name="T9" fmla="*/ 15 h 30"/>
                  <a:gd name="T10" fmla="*/ 30 w 31"/>
                  <a:gd name="T11" fmla="*/ 9 h 30"/>
                  <a:gd name="T12" fmla="*/ 26 w 31"/>
                  <a:gd name="T13" fmla="*/ 5 h 30"/>
                  <a:gd name="T14" fmla="*/ 22 w 31"/>
                  <a:gd name="T15" fmla="*/ 1 h 30"/>
                  <a:gd name="T16" fmla="*/ 15 w 31"/>
                  <a:gd name="T17" fmla="*/ 0 h 30"/>
                  <a:gd name="T18" fmla="*/ 9 w 31"/>
                  <a:gd name="T19" fmla="*/ 1 h 30"/>
                  <a:gd name="T20" fmla="*/ 4 w 31"/>
                  <a:gd name="T21" fmla="*/ 5 h 30"/>
                  <a:gd name="T22" fmla="*/ 1 w 31"/>
                  <a:gd name="T23" fmla="*/ 9 h 30"/>
                  <a:gd name="T24" fmla="*/ 0 w 31"/>
                  <a:gd name="T25" fmla="*/ 15 h 30"/>
                  <a:gd name="T26" fmla="*/ 1 w 31"/>
                  <a:gd name="T27" fmla="*/ 21 h 30"/>
                  <a:gd name="T28" fmla="*/ 4 w 31"/>
                  <a:gd name="T29" fmla="*/ 25 h 30"/>
                  <a:gd name="T30" fmla="*/ 9 w 31"/>
                  <a:gd name="T31" fmla="*/ 29 h 30"/>
                  <a:gd name="T32" fmla="*/ 15 w 31"/>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15" y="30"/>
                    </a:moveTo>
                    <a:lnTo>
                      <a:pt x="22" y="29"/>
                    </a:lnTo>
                    <a:lnTo>
                      <a:pt x="26" y="25"/>
                    </a:lnTo>
                    <a:lnTo>
                      <a:pt x="30" y="21"/>
                    </a:lnTo>
                    <a:lnTo>
                      <a:pt x="31" y="15"/>
                    </a:lnTo>
                    <a:lnTo>
                      <a:pt x="30" y="9"/>
                    </a:lnTo>
                    <a:lnTo>
                      <a:pt x="26" y="5"/>
                    </a:lnTo>
                    <a:lnTo>
                      <a:pt x="22" y="1"/>
                    </a:lnTo>
                    <a:lnTo>
                      <a:pt x="15" y="0"/>
                    </a:lnTo>
                    <a:lnTo>
                      <a:pt x="9" y="1"/>
                    </a:lnTo>
                    <a:lnTo>
                      <a:pt x="4" y="5"/>
                    </a:lnTo>
                    <a:lnTo>
                      <a:pt x="1" y="9"/>
                    </a:lnTo>
                    <a:lnTo>
                      <a:pt x="0" y="15"/>
                    </a:lnTo>
                    <a:lnTo>
                      <a:pt x="1" y="21"/>
                    </a:lnTo>
                    <a:lnTo>
                      <a:pt x="4" y="25"/>
                    </a:lnTo>
                    <a:lnTo>
                      <a:pt x="9" y="29"/>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58"/>
              <p:cNvSpPr>
                <a:spLocks/>
              </p:cNvSpPr>
              <p:nvPr/>
            </p:nvSpPr>
            <p:spPr bwMode="auto">
              <a:xfrm>
                <a:off x="8170863" y="6470651"/>
                <a:ext cx="23813" cy="25400"/>
              </a:xfrm>
              <a:custGeom>
                <a:avLst/>
                <a:gdLst>
                  <a:gd name="T0" fmla="*/ 16 w 31"/>
                  <a:gd name="T1" fmla="*/ 31 h 31"/>
                  <a:gd name="T2" fmla="*/ 22 w 31"/>
                  <a:gd name="T3" fmla="*/ 30 h 31"/>
                  <a:gd name="T4" fmla="*/ 26 w 31"/>
                  <a:gd name="T5" fmla="*/ 27 h 31"/>
                  <a:gd name="T6" fmla="*/ 30 w 31"/>
                  <a:gd name="T7" fmla="*/ 22 h 31"/>
                  <a:gd name="T8" fmla="*/ 31 w 31"/>
                  <a:gd name="T9" fmla="*/ 15 h 31"/>
                  <a:gd name="T10" fmla="*/ 30 w 31"/>
                  <a:gd name="T11" fmla="*/ 10 h 31"/>
                  <a:gd name="T12" fmla="*/ 26 w 31"/>
                  <a:gd name="T13" fmla="*/ 5 h 31"/>
                  <a:gd name="T14" fmla="*/ 22 w 31"/>
                  <a:gd name="T15" fmla="*/ 2 h 31"/>
                  <a:gd name="T16" fmla="*/ 16 w 31"/>
                  <a:gd name="T17" fmla="*/ 0 h 31"/>
                  <a:gd name="T18" fmla="*/ 9 w 31"/>
                  <a:gd name="T19" fmla="*/ 2 h 31"/>
                  <a:gd name="T20" fmla="*/ 4 w 31"/>
                  <a:gd name="T21" fmla="*/ 5 h 31"/>
                  <a:gd name="T22" fmla="*/ 1 w 31"/>
                  <a:gd name="T23" fmla="*/ 10 h 31"/>
                  <a:gd name="T24" fmla="*/ 0 w 31"/>
                  <a:gd name="T25" fmla="*/ 15 h 31"/>
                  <a:gd name="T26" fmla="*/ 1 w 31"/>
                  <a:gd name="T27" fmla="*/ 22 h 31"/>
                  <a:gd name="T28" fmla="*/ 4 w 31"/>
                  <a:gd name="T29" fmla="*/ 27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6" y="27"/>
                    </a:lnTo>
                    <a:lnTo>
                      <a:pt x="30" y="22"/>
                    </a:lnTo>
                    <a:lnTo>
                      <a:pt x="31" y="15"/>
                    </a:lnTo>
                    <a:lnTo>
                      <a:pt x="30" y="10"/>
                    </a:lnTo>
                    <a:lnTo>
                      <a:pt x="26" y="5"/>
                    </a:lnTo>
                    <a:lnTo>
                      <a:pt x="22" y="2"/>
                    </a:lnTo>
                    <a:lnTo>
                      <a:pt x="16" y="0"/>
                    </a:lnTo>
                    <a:lnTo>
                      <a:pt x="9" y="2"/>
                    </a:lnTo>
                    <a:lnTo>
                      <a:pt x="4" y="5"/>
                    </a:lnTo>
                    <a:lnTo>
                      <a:pt x="1" y="10"/>
                    </a:lnTo>
                    <a:lnTo>
                      <a:pt x="0" y="15"/>
                    </a:lnTo>
                    <a:lnTo>
                      <a:pt x="1" y="22"/>
                    </a:lnTo>
                    <a:lnTo>
                      <a:pt x="4" y="27"/>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59"/>
              <p:cNvSpPr>
                <a:spLocks/>
              </p:cNvSpPr>
              <p:nvPr/>
            </p:nvSpPr>
            <p:spPr bwMode="auto">
              <a:xfrm>
                <a:off x="8207375" y="6519863"/>
                <a:ext cx="25400" cy="25400"/>
              </a:xfrm>
              <a:custGeom>
                <a:avLst/>
                <a:gdLst>
                  <a:gd name="T0" fmla="*/ 16 w 31"/>
                  <a:gd name="T1" fmla="*/ 31 h 31"/>
                  <a:gd name="T2" fmla="*/ 22 w 31"/>
                  <a:gd name="T3" fmla="*/ 29 h 31"/>
                  <a:gd name="T4" fmla="*/ 26 w 31"/>
                  <a:gd name="T5" fmla="*/ 26 h 31"/>
                  <a:gd name="T6" fmla="*/ 30 w 31"/>
                  <a:gd name="T7" fmla="*/ 21 h 31"/>
                  <a:gd name="T8" fmla="*/ 31 w 31"/>
                  <a:gd name="T9" fmla="*/ 16 h 31"/>
                  <a:gd name="T10" fmla="*/ 30 w 31"/>
                  <a:gd name="T11" fmla="*/ 9 h 31"/>
                  <a:gd name="T12" fmla="*/ 26 w 31"/>
                  <a:gd name="T13" fmla="*/ 4 h 31"/>
                  <a:gd name="T14" fmla="*/ 22 w 31"/>
                  <a:gd name="T15" fmla="*/ 1 h 31"/>
                  <a:gd name="T16" fmla="*/ 16 w 31"/>
                  <a:gd name="T17" fmla="*/ 0 h 31"/>
                  <a:gd name="T18" fmla="*/ 9 w 31"/>
                  <a:gd name="T19" fmla="*/ 1 h 31"/>
                  <a:gd name="T20" fmla="*/ 5 w 31"/>
                  <a:gd name="T21" fmla="*/ 4 h 31"/>
                  <a:gd name="T22" fmla="*/ 1 w 31"/>
                  <a:gd name="T23" fmla="*/ 9 h 31"/>
                  <a:gd name="T24" fmla="*/ 0 w 31"/>
                  <a:gd name="T25" fmla="*/ 16 h 31"/>
                  <a:gd name="T26" fmla="*/ 1 w 31"/>
                  <a:gd name="T27" fmla="*/ 21 h 31"/>
                  <a:gd name="T28" fmla="*/ 5 w 31"/>
                  <a:gd name="T29" fmla="*/ 26 h 31"/>
                  <a:gd name="T30" fmla="*/ 9 w 31"/>
                  <a:gd name="T31" fmla="*/ 29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29"/>
                    </a:lnTo>
                    <a:lnTo>
                      <a:pt x="26" y="26"/>
                    </a:lnTo>
                    <a:lnTo>
                      <a:pt x="30" y="21"/>
                    </a:lnTo>
                    <a:lnTo>
                      <a:pt x="31" y="16"/>
                    </a:lnTo>
                    <a:lnTo>
                      <a:pt x="30" y="9"/>
                    </a:lnTo>
                    <a:lnTo>
                      <a:pt x="26" y="4"/>
                    </a:lnTo>
                    <a:lnTo>
                      <a:pt x="22" y="1"/>
                    </a:lnTo>
                    <a:lnTo>
                      <a:pt x="16" y="0"/>
                    </a:lnTo>
                    <a:lnTo>
                      <a:pt x="9" y="1"/>
                    </a:lnTo>
                    <a:lnTo>
                      <a:pt x="5" y="4"/>
                    </a:lnTo>
                    <a:lnTo>
                      <a:pt x="1" y="9"/>
                    </a:lnTo>
                    <a:lnTo>
                      <a:pt x="0" y="16"/>
                    </a:lnTo>
                    <a:lnTo>
                      <a:pt x="1" y="21"/>
                    </a:lnTo>
                    <a:lnTo>
                      <a:pt x="5" y="26"/>
                    </a:lnTo>
                    <a:lnTo>
                      <a:pt x="9" y="29"/>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60"/>
              <p:cNvSpPr>
                <a:spLocks/>
              </p:cNvSpPr>
              <p:nvPr/>
            </p:nvSpPr>
            <p:spPr bwMode="auto">
              <a:xfrm>
                <a:off x="8251825" y="6515101"/>
                <a:ext cx="23813" cy="23813"/>
              </a:xfrm>
              <a:custGeom>
                <a:avLst/>
                <a:gdLst>
                  <a:gd name="T0" fmla="*/ 15 w 30"/>
                  <a:gd name="T1" fmla="*/ 31 h 31"/>
                  <a:gd name="T2" fmla="*/ 21 w 30"/>
                  <a:gd name="T3" fmla="*/ 30 h 31"/>
                  <a:gd name="T4" fmla="*/ 25 w 30"/>
                  <a:gd name="T5" fmla="*/ 26 h 31"/>
                  <a:gd name="T6" fmla="*/ 29 w 30"/>
                  <a:gd name="T7" fmla="*/ 22 h 31"/>
                  <a:gd name="T8" fmla="*/ 30 w 30"/>
                  <a:gd name="T9" fmla="*/ 16 h 31"/>
                  <a:gd name="T10" fmla="*/ 29 w 30"/>
                  <a:gd name="T11" fmla="*/ 9 h 31"/>
                  <a:gd name="T12" fmla="*/ 25 w 30"/>
                  <a:gd name="T13" fmla="*/ 4 h 31"/>
                  <a:gd name="T14" fmla="*/ 21 w 30"/>
                  <a:gd name="T15" fmla="*/ 1 h 31"/>
                  <a:gd name="T16" fmla="*/ 15 w 30"/>
                  <a:gd name="T17" fmla="*/ 0 h 31"/>
                  <a:gd name="T18" fmla="*/ 9 w 30"/>
                  <a:gd name="T19" fmla="*/ 1 h 31"/>
                  <a:gd name="T20" fmla="*/ 5 w 30"/>
                  <a:gd name="T21" fmla="*/ 4 h 31"/>
                  <a:gd name="T22" fmla="*/ 1 w 30"/>
                  <a:gd name="T23" fmla="*/ 9 h 31"/>
                  <a:gd name="T24" fmla="*/ 0 w 30"/>
                  <a:gd name="T25" fmla="*/ 16 h 31"/>
                  <a:gd name="T26" fmla="*/ 1 w 30"/>
                  <a:gd name="T27" fmla="*/ 22 h 31"/>
                  <a:gd name="T28" fmla="*/ 5 w 30"/>
                  <a:gd name="T29" fmla="*/ 26 h 31"/>
                  <a:gd name="T30" fmla="*/ 9 w 30"/>
                  <a:gd name="T31" fmla="*/ 30 h 31"/>
                  <a:gd name="T32" fmla="*/ 15 w 30"/>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15" y="31"/>
                    </a:moveTo>
                    <a:lnTo>
                      <a:pt x="21" y="30"/>
                    </a:lnTo>
                    <a:lnTo>
                      <a:pt x="25" y="26"/>
                    </a:lnTo>
                    <a:lnTo>
                      <a:pt x="29" y="22"/>
                    </a:lnTo>
                    <a:lnTo>
                      <a:pt x="30" y="16"/>
                    </a:lnTo>
                    <a:lnTo>
                      <a:pt x="29" y="9"/>
                    </a:lnTo>
                    <a:lnTo>
                      <a:pt x="25" y="4"/>
                    </a:lnTo>
                    <a:lnTo>
                      <a:pt x="21" y="1"/>
                    </a:lnTo>
                    <a:lnTo>
                      <a:pt x="15" y="0"/>
                    </a:lnTo>
                    <a:lnTo>
                      <a:pt x="9" y="1"/>
                    </a:lnTo>
                    <a:lnTo>
                      <a:pt x="5" y="4"/>
                    </a:lnTo>
                    <a:lnTo>
                      <a:pt x="1" y="9"/>
                    </a:lnTo>
                    <a:lnTo>
                      <a:pt x="0" y="16"/>
                    </a:lnTo>
                    <a:lnTo>
                      <a:pt x="1" y="22"/>
                    </a:lnTo>
                    <a:lnTo>
                      <a:pt x="5" y="26"/>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61"/>
              <p:cNvSpPr>
                <a:spLocks/>
              </p:cNvSpPr>
              <p:nvPr/>
            </p:nvSpPr>
            <p:spPr bwMode="auto">
              <a:xfrm>
                <a:off x="8294688" y="6513513"/>
                <a:ext cx="23813" cy="23813"/>
              </a:xfrm>
              <a:custGeom>
                <a:avLst/>
                <a:gdLst>
                  <a:gd name="T0" fmla="*/ 15 w 30"/>
                  <a:gd name="T1" fmla="*/ 31 h 31"/>
                  <a:gd name="T2" fmla="*/ 21 w 30"/>
                  <a:gd name="T3" fmla="*/ 30 h 31"/>
                  <a:gd name="T4" fmla="*/ 26 w 30"/>
                  <a:gd name="T5" fmla="*/ 27 h 31"/>
                  <a:gd name="T6" fmla="*/ 29 w 30"/>
                  <a:gd name="T7" fmla="*/ 22 h 31"/>
                  <a:gd name="T8" fmla="*/ 30 w 30"/>
                  <a:gd name="T9" fmla="*/ 16 h 31"/>
                  <a:gd name="T10" fmla="*/ 29 w 30"/>
                  <a:gd name="T11" fmla="*/ 10 h 31"/>
                  <a:gd name="T12" fmla="*/ 26 w 30"/>
                  <a:gd name="T13" fmla="*/ 5 h 31"/>
                  <a:gd name="T14" fmla="*/ 21 w 30"/>
                  <a:gd name="T15" fmla="*/ 1 h 31"/>
                  <a:gd name="T16" fmla="*/ 15 w 30"/>
                  <a:gd name="T17" fmla="*/ 0 h 31"/>
                  <a:gd name="T18" fmla="*/ 9 w 30"/>
                  <a:gd name="T19" fmla="*/ 1 h 31"/>
                  <a:gd name="T20" fmla="*/ 5 w 30"/>
                  <a:gd name="T21" fmla="*/ 5 h 31"/>
                  <a:gd name="T22" fmla="*/ 1 w 30"/>
                  <a:gd name="T23" fmla="*/ 10 h 31"/>
                  <a:gd name="T24" fmla="*/ 0 w 30"/>
                  <a:gd name="T25" fmla="*/ 16 h 31"/>
                  <a:gd name="T26" fmla="*/ 1 w 30"/>
                  <a:gd name="T27" fmla="*/ 22 h 31"/>
                  <a:gd name="T28" fmla="*/ 5 w 30"/>
                  <a:gd name="T29" fmla="*/ 27 h 31"/>
                  <a:gd name="T30" fmla="*/ 9 w 30"/>
                  <a:gd name="T31" fmla="*/ 30 h 31"/>
                  <a:gd name="T32" fmla="*/ 15 w 30"/>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15" y="31"/>
                    </a:moveTo>
                    <a:lnTo>
                      <a:pt x="21" y="30"/>
                    </a:lnTo>
                    <a:lnTo>
                      <a:pt x="26" y="27"/>
                    </a:lnTo>
                    <a:lnTo>
                      <a:pt x="29" y="22"/>
                    </a:lnTo>
                    <a:lnTo>
                      <a:pt x="30" y="16"/>
                    </a:lnTo>
                    <a:lnTo>
                      <a:pt x="29" y="10"/>
                    </a:lnTo>
                    <a:lnTo>
                      <a:pt x="26" y="5"/>
                    </a:lnTo>
                    <a:lnTo>
                      <a:pt x="21" y="1"/>
                    </a:lnTo>
                    <a:lnTo>
                      <a:pt x="15" y="0"/>
                    </a:lnTo>
                    <a:lnTo>
                      <a:pt x="9" y="1"/>
                    </a:lnTo>
                    <a:lnTo>
                      <a:pt x="5" y="5"/>
                    </a:lnTo>
                    <a:lnTo>
                      <a:pt x="1" y="10"/>
                    </a:lnTo>
                    <a:lnTo>
                      <a:pt x="0" y="16"/>
                    </a:lnTo>
                    <a:lnTo>
                      <a:pt x="1" y="22"/>
                    </a:lnTo>
                    <a:lnTo>
                      <a:pt x="5" y="27"/>
                    </a:lnTo>
                    <a:lnTo>
                      <a:pt x="9" y="30"/>
                    </a:lnTo>
                    <a:lnTo>
                      <a:pt x="1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62"/>
              <p:cNvSpPr>
                <a:spLocks/>
              </p:cNvSpPr>
              <p:nvPr/>
            </p:nvSpPr>
            <p:spPr bwMode="auto">
              <a:xfrm>
                <a:off x="8335963" y="6516688"/>
                <a:ext cx="23813" cy="23813"/>
              </a:xfrm>
              <a:custGeom>
                <a:avLst/>
                <a:gdLst>
                  <a:gd name="T0" fmla="*/ 15 w 30"/>
                  <a:gd name="T1" fmla="*/ 30 h 30"/>
                  <a:gd name="T2" fmla="*/ 21 w 30"/>
                  <a:gd name="T3" fmla="*/ 29 h 30"/>
                  <a:gd name="T4" fmla="*/ 25 w 30"/>
                  <a:gd name="T5" fmla="*/ 25 h 30"/>
                  <a:gd name="T6" fmla="*/ 29 w 30"/>
                  <a:gd name="T7" fmla="*/ 21 h 30"/>
                  <a:gd name="T8" fmla="*/ 30 w 30"/>
                  <a:gd name="T9" fmla="*/ 15 h 30"/>
                  <a:gd name="T10" fmla="*/ 29 w 30"/>
                  <a:gd name="T11" fmla="*/ 9 h 30"/>
                  <a:gd name="T12" fmla="*/ 25 w 30"/>
                  <a:gd name="T13" fmla="*/ 5 h 30"/>
                  <a:gd name="T14" fmla="*/ 21 w 30"/>
                  <a:gd name="T15" fmla="*/ 1 h 30"/>
                  <a:gd name="T16" fmla="*/ 15 w 30"/>
                  <a:gd name="T17" fmla="*/ 0 h 30"/>
                  <a:gd name="T18" fmla="*/ 9 w 30"/>
                  <a:gd name="T19" fmla="*/ 1 h 30"/>
                  <a:gd name="T20" fmla="*/ 5 w 30"/>
                  <a:gd name="T21" fmla="*/ 5 h 30"/>
                  <a:gd name="T22" fmla="*/ 1 w 30"/>
                  <a:gd name="T23" fmla="*/ 9 h 30"/>
                  <a:gd name="T24" fmla="*/ 0 w 30"/>
                  <a:gd name="T25" fmla="*/ 15 h 30"/>
                  <a:gd name="T26" fmla="*/ 1 w 30"/>
                  <a:gd name="T27" fmla="*/ 21 h 30"/>
                  <a:gd name="T28" fmla="*/ 5 w 30"/>
                  <a:gd name="T29" fmla="*/ 25 h 30"/>
                  <a:gd name="T30" fmla="*/ 9 w 30"/>
                  <a:gd name="T31" fmla="*/ 29 h 30"/>
                  <a:gd name="T32" fmla="*/ 15 w 3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30"/>
                    </a:moveTo>
                    <a:lnTo>
                      <a:pt x="21" y="29"/>
                    </a:lnTo>
                    <a:lnTo>
                      <a:pt x="25" y="25"/>
                    </a:lnTo>
                    <a:lnTo>
                      <a:pt x="29" y="21"/>
                    </a:lnTo>
                    <a:lnTo>
                      <a:pt x="30" y="15"/>
                    </a:lnTo>
                    <a:lnTo>
                      <a:pt x="29" y="9"/>
                    </a:lnTo>
                    <a:lnTo>
                      <a:pt x="25" y="5"/>
                    </a:lnTo>
                    <a:lnTo>
                      <a:pt x="21" y="1"/>
                    </a:lnTo>
                    <a:lnTo>
                      <a:pt x="15" y="0"/>
                    </a:lnTo>
                    <a:lnTo>
                      <a:pt x="9" y="1"/>
                    </a:lnTo>
                    <a:lnTo>
                      <a:pt x="5" y="5"/>
                    </a:lnTo>
                    <a:lnTo>
                      <a:pt x="1" y="9"/>
                    </a:lnTo>
                    <a:lnTo>
                      <a:pt x="0" y="15"/>
                    </a:lnTo>
                    <a:lnTo>
                      <a:pt x="1" y="21"/>
                    </a:lnTo>
                    <a:lnTo>
                      <a:pt x="5" y="25"/>
                    </a:lnTo>
                    <a:lnTo>
                      <a:pt x="9" y="29"/>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63"/>
              <p:cNvSpPr>
                <a:spLocks/>
              </p:cNvSpPr>
              <p:nvPr/>
            </p:nvSpPr>
            <p:spPr bwMode="auto">
              <a:xfrm>
                <a:off x="8375650" y="6521451"/>
                <a:ext cx="25400" cy="23813"/>
              </a:xfrm>
              <a:custGeom>
                <a:avLst/>
                <a:gdLst>
                  <a:gd name="T0" fmla="*/ 16 w 31"/>
                  <a:gd name="T1" fmla="*/ 31 h 31"/>
                  <a:gd name="T2" fmla="*/ 22 w 31"/>
                  <a:gd name="T3" fmla="*/ 30 h 31"/>
                  <a:gd name="T4" fmla="*/ 26 w 31"/>
                  <a:gd name="T5" fmla="*/ 26 h 31"/>
                  <a:gd name="T6" fmla="*/ 30 w 31"/>
                  <a:gd name="T7" fmla="*/ 22 h 31"/>
                  <a:gd name="T8" fmla="*/ 31 w 31"/>
                  <a:gd name="T9" fmla="*/ 16 h 31"/>
                  <a:gd name="T10" fmla="*/ 30 w 31"/>
                  <a:gd name="T11" fmla="*/ 9 h 31"/>
                  <a:gd name="T12" fmla="*/ 26 w 31"/>
                  <a:gd name="T13" fmla="*/ 4 h 31"/>
                  <a:gd name="T14" fmla="*/ 22 w 31"/>
                  <a:gd name="T15" fmla="*/ 1 h 31"/>
                  <a:gd name="T16" fmla="*/ 16 w 31"/>
                  <a:gd name="T17" fmla="*/ 0 h 31"/>
                  <a:gd name="T18" fmla="*/ 9 w 31"/>
                  <a:gd name="T19" fmla="*/ 1 h 31"/>
                  <a:gd name="T20" fmla="*/ 5 w 31"/>
                  <a:gd name="T21" fmla="*/ 4 h 31"/>
                  <a:gd name="T22" fmla="*/ 1 w 31"/>
                  <a:gd name="T23" fmla="*/ 9 h 31"/>
                  <a:gd name="T24" fmla="*/ 0 w 31"/>
                  <a:gd name="T25" fmla="*/ 16 h 31"/>
                  <a:gd name="T26" fmla="*/ 1 w 31"/>
                  <a:gd name="T27" fmla="*/ 22 h 31"/>
                  <a:gd name="T28" fmla="*/ 5 w 31"/>
                  <a:gd name="T29" fmla="*/ 26 h 31"/>
                  <a:gd name="T30" fmla="*/ 9 w 31"/>
                  <a:gd name="T31" fmla="*/ 30 h 31"/>
                  <a:gd name="T32" fmla="*/ 16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16" y="31"/>
                    </a:moveTo>
                    <a:lnTo>
                      <a:pt x="22" y="30"/>
                    </a:lnTo>
                    <a:lnTo>
                      <a:pt x="26" y="26"/>
                    </a:lnTo>
                    <a:lnTo>
                      <a:pt x="30" y="22"/>
                    </a:lnTo>
                    <a:lnTo>
                      <a:pt x="31" y="16"/>
                    </a:lnTo>
                    <a:lnTo>
                      <a:pt x="30" y="9"/>
                    </a:lnTo>
                    <a:lnTo>
                      <a:pt x="26" y="4"/>
                    </a:lnTo>
                    <a:lnTo>
                      <a:pt x="22" y="1"/>
                    </a:lnTo>
                    <a:lnTo>
                      <a:pt x="16" y="0"/>
                    </a:lnTo>
                    <a:lnTo>
                      <a:pt x="9" y="1"/>
                    </a:lnTo>
                    <a:lnTo>
                      <a:pt x="5" y="4"/>
                    </a:lnTo>
                    <a:lnTo>
                      <a:pt x="1" y="9"/>
                    </a:lnTo>
                    <a:lnTo>
                      <a:pt x="0" y="16"/>
                    </a:lnTo>
                    <a:lnTo>
                      <a:pt x="1" y="22"/>
                    </a:lnTo>
                    <a:lnTo>
                      <a:pt x="5" y="26"/>
                    </a:lnTo>
                    <a:lnTo>
                      <a:pt x="9" y="30"/>
                    </a:lnTo>
                    <a:lnTo>
                      <a:pt x="1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grpSp>
        <p:nvGrpSpPr>
          <p:cNvPr id="62" name="Group 61"/>
          <p:cNvGrpSpPr/>
          <p:nvPr userDrawn="1">
            <p:custDataLst>
              <p:tags r:id="rId4"/>
            </p:custDataLst>
          </p:nvPr>
        </p:nvGrpSpPr>
        <p:grpSpPr>
          <a:xfrm>
            <a:off x="1144475" y="2633121"/>
            <a:ext cx="1986683" cy="1307799"/>
            <a:chOff x="5932488" y="4978400"/>
            <a:chExt cx="1025525" cy="900113"/>
          </a:xfrm>
        </p:grpSpPr>
        <p:sp>
          <p:nvSpPr>
            <p:cNvPr id="63" name="Freeform 58"/>
            <p:cNvSpPr>
              <a:spLocks/>
            </p:cNvSpPr>
            <p:nvPr/>
          </p:nvSpPr>
          <p:spPr bwMode="auto">
            <a:xfrm>
              <a:off x="6316663" y="4978400"/>
              <a:ext cx="560388" cy="617538"/>
            </a:xfrm>
            <a:custGeom>
              <a:avLst/>
              <a:gdLst>
                <a:gd name="T0" fmla="*/ 706 w 706"/>
                <a:gd name="T1" fmla="*/ 0 h 778"/>
                <a:gd name="T2" fmla="*/ 0 w 706"/>
                <a:gd name="T3" fmla="*/ 0 h 778"/>
                <a:gd name="T4" fmla="*/ 0 w 706"/>
                <a:gd name="T5" fmla="*/ 718 h 778"/>
                <a:gd name="T6" fmla="*/ 208 w 706"/>
                <a:gd name="T7" fmla="*/ 718 h 778"/>
                <a:gd name="T8" fmla="*/ 259 w 706"/>
                <a:gd name="T9" fmla="*/ 778 h 778"/>
                <a:gd name="T10" fmla="*/ 456 w 706"/>
                <a:gd name="T11" fmla="*/ 778 h 778"/>
                <a:gd name="T12" fmla="*/ 511 w 706"/>
                <a:gd name="T13" fmla="*/ 718 h 778"/>
                <a:gd name="T14" fmla="*/ 706 w 706"/>
                <a:gd name="T15" fmla="*/ 718 h 778"/>
                <a:gd name="T16" fmla="*/ 706 w 706"/>
                <a:gd name="T17"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 h="778">
                  <a:moveTo>
                    <a:pt x="706" y="0"/>
                  </a:moveTo>
                  <a:lnTo>
                    <a:pt x="0" y="0"/>
                  </a:lnTo>
                  <a:lnTo>
                    <a:pt x="0" y="718"/>
                  </a:lnTo>
                  <a:lnTo>
                    <a:pt x="208" y="718"/>
                  </a:lnTo>
                  <a:lnTo>
                    <a:pt x="259" y="778"/>
                  </a:lnTo>
                  <a:lnTo>
                    <a:pt x="456" y="778"/>
                  </a:lnTo>
                  <a:lnTo>
                    <a:pt x="511" y="718"/>
                  </a:lnTo>
                  <a:lnTo>
                    <a:pt x="706" y="718"/>
                  </a:lnTo>
                  <a:lnTo>
                    <a:pt x="7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4" name="Freeform 59"/>
            <p:cNvSpPr>
              <a:spLocks/>
            </p:cNvSpPr>
            <p:nvPr/>
          </p:nvSpPr>
          <p:spPr bwMode="auto">
            <a:xfrm>
              <a:off x="6348413" y="5010150"/>
              <a:ext cx="496888" cy="554038"/>
            </a:xfrm>
            <a:custGeom>
              <a:avLst/>
              <a:gdLst>
                <a:gd name="T0" fmla="*/ 397 w 626"/>
                <a:gd name="T1" fmla="*/ 697 h 697"/>
                <a:gd name="T2" fmla="*/ 236 w 626"/>
                <a:gd name="T3" fmla="*/ 697 h 697"/>
                <a:gd name="T4" fmla="*/ 185 w 626"/>
                <a:gd name="T5" fmla="*/ 637 h 697"/>
                <a:gd name="T6" fmla="*/ 0 w 626"/>
                <a:gd name="T7" fmla="*/ 637 h 697"/>
                <a:gd name="T8" fmla="*/ 0 w 626"/>
                <a:gd name="T9" fmla="*/ 0 h 697"/>
                <a:gd name="T10" fmla="*/ 626 w 626"/>
                <a:gd name="T11" fmla="*/ 0 h 697"/>
                <a:gd name="T12" fmla="*/ 626 w 626"/>
                <a:gd name="T13" fmla="*/ 637 h 697"/>
                <a:gd name="T14" fmla="*/ 453 w 626"/>
                <a:gd name="T15" fmla="*/ 637 h 697"/>
                <a:gd name="T16" fmla="*/ 397 w 626"/>
                <a:gd name="T17"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697">
                  <a:moveTo>
                    <a:pt x="397" y="697"/>
                  </a:moveTo>
                  <a:lnTo>
                    <a:pt x="236" y="697"/>
                  </a:lnTo>
                  <a:lnTo>
                    <a:pt x="185" y="637"/>
                  </a:lnTo>
                  <a:lnTo>
                    <a:pt x="0" y="637"/>
                  </a:lnTo>
                  <a:lnTo>
                    <a:pt x="0" y="0"/>
                  </a:lnTo>
                  <a:lnTo>
                    <a:pt x="626" y="0"/>
                  </a:lnTo>
                  <a:lnTo>
                    <a:pt x="626" y="637"/>
                  </a:lnTo>
                  <a:lnTo>
                    <a:pt x="453" y="637"/>
                  </a:lnTo>
                  <a:lnTo>
                    <a:pt x="397" y="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5" name="Rectangle 60"/>
            <p:cNvSpPr>
              <a:spLocks noChangeArrowheads="1"/>
            </p:cNvSpPr>
            <p:nvPr/>
          </p:nvSpPr>
          <p:spPr bwMode="auto">
            <a:xfrm>
              <a:off x="6402388" y="5065713"/>
              <a:ext cx="395288" cy="37782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6" name="Rectangle 61"/>
            <p:cNvSpPr>
              <a:spLocks noChangeArrowheads="1"/>
            </p:cNvSpPr>
            <p:nvPr/>
          </p:nvSpPr>
          <p:spPr bwMode="auto">
            <a:xfrm>
              <a:off x="6218238" y="5626100"/>
              <a:ext cx="739775" cy="2397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7" name="Rectangle 62"/>
            <p:cNvSpPr>
              <a:spLocks noChangeArrowheads="1"/>
            </p:cNvSpPr>
            <p:nvPr/>
          </p:nvSpPr>
          <p:spPr bwMode="auto">
            <a:xfrm>
              <a:off x="6249988" y="5659438"/>
              <a:ext cx="677863" cy="1746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8" name="Rectangle 63"/>
            <p:cNvSpPr>
              <a:spLocks noChangeArrowheads="1"/>
            </p:cNvSpPr>
            <p:nvPr/>
          </p:nvSpPr>
          <p:spPr bwMode="auto">
            <a:xfrm>
              <a:off x="6667500" y="5719763"/>
              <a:ext cx="195263" cy="301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9" name="Rectangle 64"/>
            <p:cNvSpPr>
              <a:spLocks noChangeArrowheads="1"/>
            </p:cNvSpPr>
            <p:nvPr/>
          </p:nvSpPr>
          <p:spPr bwMode="auto">
            <a:xfrm>
              <a:off x="6564313" y="5505450"/>
              <a:ext cx="71438" cy="317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0" name="Freeform 65"/>
            <p:cNvSpPr>
              <a:spLocks/>
            </p:cNvSpPr>
            <p:nvPr/>
          </p:nvSpPr>
          <p:spPr bwMode="auto">
            <a:xfrm>
              <a:off x="5932488" y="5273675"/>
              <a:ext cx="395288" cy="604838"/>
            </a:xfrm>
            <a:custGeom>
              <a:avLst/>
              <a:gdLst>
                <a:gd name="T0" fmla="*/ 95 w 497"/>
                <a:gd name="T1" fmla="*/ 436 h 763"/>
                <a:gd name="T2" fmla="*/ 52 w 497"/>
                <a:gd name="T3" fmla="*/ 463 h 763"/>
                <a:gd name="T4" fmla="*/ 20 w 497"/>
                <a:gd name="T5" fmla="*/ 507 h 763"/>
                <a:gd name="T6" fmla="*/ 3 w 497"/>
                <a:gd name="T7" fmla="*/ 564 h 763"/>
                <a:gd name="T8" fmla="*/ 1 w 497"/>
                <a:gd name="T9" fmla="*/ 613 h 763"/>
                <a:gd name="T10" fmla="*/ 8 w 497"/>
                <a:gd name="T11" fmla="*/ 650 h 763"/>
                <a:gd name="T12" fmla="*/ 21 w 497"/>
                <a:gd name="T13" fmla="*/ 683 h 763"/>
                <a:gd name="T14" fmla="*/ 39 w 497"/>
                <a:gd name="T15" fmla="*/ 712 h 763"/>
                <a:gd name="T16" fmla="*/ 60 w 497"/>
                <a:gd name="T17" fmla="*/ 733 h 763"/>
                <a:gd name="T18" fmla="*/ 81 w 497"/>
                <a:gd name="T19" fmla="*/ 748 h 763"/>
                <a:gd name="T20" fmla="*/ 102 w 497"/>
                <a:gd name="T21" fmla="*/ 757 h 763"/>
                <a:gd name="T22" fmla="*/ 125 w 497"/>
                <a:gd name="T23" fmla="*/ 762 h 763"/>
                <a:gd name="T24" fmla="*/ 148 w 497"/>
                <a:gd name="T25" fmla="*/ 762 h 763"/>
                <a:gd name="T26" fmla="*/ 171 w 497"/>
                <a:gd name="T27" fmla="*/ 757 h 763"/>
                <a:gd name="T28" fmla="*/ 193 w 497"/>
                <a:gd name="T29" fmla="*/ 748 h 763"/>
                <a:gd name="T30" fmla="*/ 213 w 497"/>
                <a:gd name="T31" fmla="*/ 733 h 763"/>
                <a:gd name="T32" fmla="*/ 234 w 497"/>
                <a:gd name="T33" fmla="*/ 712 h 763"/>
                <a:gd name="T34" fmla="*/ 253 w 497"/>
                <a:gd name="T35" fmla="*/ 683 h 763"/>
                <a:gd name="T36" fmla="*/ 265 w 497"/>
                <a:gd name="T37" fmla="*/ 650 h 763"/>
                <a:gd name="T38" fmla="*/ 272 w 497"/>
                <a:gd name="T39" fmla="*/ 613 h 763"/>
                <a:gd name="T40" fmla="*/ 272 w 497"/>
                <a:gd name="T41" fmla="*/ 576 h 763"/>
                <a:gd name="T42" fmla="*/ 265 w 497"/>
                <a:gd name="T43" fmla="*/ 539 h 763"/>
                <a:gd name="T44" fmla="*/ 253 w 497"/>
                <a:gd name="T45" fmla="*/ 506 h 763"/>
                <a:gd name="T46" fmla="*/ 234 w 497"/>
                <a:gd name="T47" fmla="*/ 477 h 763"/>
                <a:gd name="T48" fmla="*/ 216 w 497"/>
                <a:gd name="T49" fmla="*/ 458 h 763"/>
                <a:gd name="T50" fmla="*/ 201 w 497"/>
                <a:gd name="T51" fmla="*/ 446 h 763"/>
                <a:gd name="T52" fmla="*/ 185 w 497"/>
                <a:gd name="T53" fmla="*/ 437 h 763"/>
                <a:gd name="T54" fmla="*/ 167 w 497"/>
                <a:gd name="T55" fmla="*/ 431 h 763"/>
                <a:gd name="T56" fmla="*/ 162 w 497"/>
                <a:gd name="T57" fmla="*/ 388 h 763"/>
                <a:gd name="T58" fmla="*/ 181 w 497"/>
                <a:gd name="T59" fmla="*/ 309 h 763"/>
                <a:gd name="T60" fmla="*/ 216 w 497"/>
                <a:gd name="T61" fmla="*/ 233 h 763"/>
                <a:gd name="T62" fmla="*/ 262 w 497"/>
                <a:gd name="T63" fmla="*/ 165 h 763"/>
                <a:gd name="T64" fmla="*/ 298 w 497"/>
                <a:gd name="T65" fmla="*/ 127 h 763"/>
                <a:gd name="T66" fmla="*/ 316 w 497"/>
                <a:gd name="T67" fmla="*/ 110 h 763"/>
                <a:gd name="T68" fmla="*/ 338 w 497"/>
                <a:gd name="T69" fmla="*/ 93 h 763"/>
                <a:gd name="T70" fmla="*/ 361 w 497"/>
                <a:gd name="T71" fmla="*/ 79 h 763"/>
                <a:gd name="T72" fmla="*/ 388 w 497"/>
                <a:gd name="T73" fmla="*/ 65 h 763"/>
                <a:gd name="T74" fmla="*/ 416 w 497"/>
                <a:gd name="T75" fmla="*/ 53 h 763"/>
                <a:gd name="T76" fmla="*/ 446 w 497"/>
                <a:gd name="T77" fmla="*/ 45 h 763"/>
                <a:gd name="T78" fmla="*/ 480 w 497"/>
                <a:gd name="T79" fmla="*/ 42 h 763"/>
                <a:gd name="T80" fmla="*/ 497 w 497"/>
                <a:gd name="T81" fmla="*/ 0 h 763"/>
                <a:gd name="T82" fmla="*/ 421 w 497"/>
                <a:gd name="T83" fmla="*/ 11 h 763"/>
                <a:gd name="T84" fmla="*/ 351 w 497"/>
                <a:gd name="T85" fmla="*/ 38 h 763"/>
                <a:gd name="T86" fmla="*/ 287 w 497"/>
                <a:gd name="T87" fmla="*/ 82 h 763"/>
                <a:gd name="T88" fmla="*/ 232 w 497"/>
                <a:gd name="T89" fmla="*/ 137 h 763"/>
                <a:gd name="T90" fmla="*/ 187 w 497"/>
                <a:gd name="T91" fmla="*/ 203 h 763"/>
                <a:gd name="T92" fmla="*/ 151 w 497"/>
                <a:gd name="T93" fmla="*/ 274 h 763"/>
                <a:gd name="T94" fmla="*/ 129 w 497"/>
                <a:gd name="T95" fmla="*/ 352 h 763"/>
                <a:gd name="T96" fmla="*/ 119 w 497"/>
                <a:gd name="T97" fmla="*/ 42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 h="763">
                  <a:moveTo>
                    <a:pt x="119" y="429"/>
                  </a:moveTo>
                  <a:lnTo>
                    <a:pt x="95" y="436"/>
                  </a:lnTo>
                  <a:lnTo>
                    <a:pt x="72" y="447"/>
                  </a:lnTo>
                  <a:lnTo>
                    <a:pt x="52" y="463"/>
                  </a:lnTo>
                  <a:lnTo>
                    <a:pt x="35" y="484"/>
                  </a:lnTo>
                  <a:lnTo>
                    <a:pt x="20" y="507"/>
                  </a:lnTo>
                  <a:lnTo>
                    <a:pt x="9" y="535"/>
                  </a:lnTo>
                  <a:lnTo>
                    <a:pt x="3" y="564"/>
                  </a:lnTo>
                  <a:lnTo>
                    <a:pt x="0" y="595"/>
                  </a:lnTo>
                  <a:lnTo>
                    <a:pt x="1" y="613"/>
                  </a:lnTo>
                  <a:lnTo>
                    <a:pt x="4" y="631"/>
                  </a:lnTo>
                  <a:lnTo>
                    <a:pt x="8" y="650"/>
                  </a:lnTo>
                  <a:lnTo>
                    <a:pt x="14" y="666"/>
                  </a:lnTo>
                  <a:lnTo>
                    <a:pt x="21" y="683"/>
                  </a:lnTo>
                  <a:lnTo>
                    <a:pt x="29" y="698"/>
                  </a:lnTo>
                  <a:lnTo>
                    <a:pt x="39" y="712"/>
                  </a:lnTo>
                  <a:lnTo>
                    <a:pt x="51" y="725"/>
                  </a:lnTo>
                  <a:lnTo>
                    <a:pt x="60" y="733"/>
                  </a:lnTo>
                  <a:lnTo>
                    <a:pt x="71" y="741"/>
                  </a:lnTo>
                  <a:lnTo>
                    <a:pt x="81" y="748"/>
                  </a:lnTo>
                  <a:lnTo>
                    <a:pt x="91" y="752"/>
                  </a:lnTo>
                  <a:lnTo>
                    <a:pt x="102" y="757"/>
                  </a:lnTo>
                  <a:lnTo>
                    <a:pt x="113" y="760"/>
                  </a:lnTo>
                  <a:lnTo>
                    <a:pt x="125" y="762"/>
                  </a:lnTo>
                  <a:lnTo>
                    <a:pt x="136" y="763"/>
                  </a:lnTo>
                  <a:lnTo>
                    <a:pt x="148" y="762"/>
                  </a:lnTo>
                  <a:lnTo>
                    <a:pt x="160" y="760"/>
                  </a:lnTo>
                  <a:lnTo>
                    <a:pt x="171" y="757"/>
                  </a:lnTo>
                  <a:lnTo>
                    <a:pt x="182" y="752"/>
                  </a:lnTo>
                  <a:lnTo>
                    <a:pt x="193" y="748"/>
                  </a:lnTo>
                  <a:lnTo>
                    <a:pt x="203" y="741"/>
                  </a:lnTo>
                  <a:lnTo>
                    <a:pt x="213" y="733"/>
                  </a:lnTo>
                  <a:lnTo>
                    <a:pt x="223" y="725"/>
                  </a:lnTo>
                  <a:lnTo>
                    <a:pt x="234" y="712"/>
                  </a:lnTo>
                  <a:lnTo>
                    <a:pt x="245" y="698"/>
                  </a:lnTo>
                  <a:lnTo>
                    <a:pt x="253" y="683"/>
                  </a:lnTo>
                  <a:lnTo>
                    <a:pt x="261" y="666"/>
                  </a:lnTo>
                  <a:lnTo>
                    <a:pt x="265" y="650"/>
                  </a:lnTo>
                  <a:lnTo>
                    <a:pt x="270" y="631"/>
                  </a:lnTo>
                  <a:lnTo>
                    <a:pt x="272" y="613"/>
                  </a:lnTo>
                  <a:lnTo>
                    <a:pt x="273" y="595"/>
                  </a:lnTo>
                  <a:lnTo>
                    <a:pt x="272" y="576"/>
                  </a:lnTo>
                  <a:lnTo>
                    <a:pt x="270" y="558"/>
                  </a:lnTo>
                  <a:lnTo>
                    <a:pt x="265" y="539"/>
                  </a:lnTo>
                  <a:lnTo>
                    <a:pt x="261" y="522"/>
                  </a:lnTo>
                  <a:lnTo>
                    <a:pt x="253" y="506"/>
                  </a:lnTo>
                  <a:lnTo>
                    <a:pt x="245" y="491"/>
                  </a:lnTo>
                  <a:lnTo>
                    <a:pt x="234" y="477"/>
                  </a:lnTo>
                  <a:lnTo>
                    <a:pt x="223" y="464"/>
                  </a:lnTo>
                  <a:lnTo>
                    <a:pt x="216" y="458"/>
                  </a:lnTo>
                  <a:lnTo>
                    <a:pt x="208" y="452"/>
                  </a:lnTo>
                  <a:lnTo>
                    <a:pt x="201" y="446"/>
                  </a:lnTo>
                  <a:lnTo>
                    <a:pt x="193" y="441"/>
                  </a:lnTo>
                  <a:lnTo>
                    <a:pt x="185" y="437"/>
                  </a:lnTo>
                  <a:lnTo>
                    <a:pt x="175" y="433"/>
                  </a:lnTo>
                  <a:lnTo>
                    <a:pt x="167" y="431"/>
                  </a:lnTo>
                  <a:lnTo>
                    <a:pt x="158" y="429"/>
                  </a:lnTo>
                  <a:lnTo>
                    <a:pt x="162" y="388"/>
                  </a:lnTo>
                  <a:lnTo>
                    <a:pt x="170" y="349"/>
                  </a:lnTo>
                  <a:lnTo>
                    <a:pt x="181" y="309"/>
                  </a:lnTo>
                  <a:lnTo>
                    <a:pt x="196" y="271"/>
                  </a:lnTo>
                  <a:lnTo>
                    <a:pt x="216" y="233"/>
                  </a:lnTo>
                  <a:lnTo>
                    <a:pt x="237" y="198"/>
                  </a:lnTo>
                  <a:lnTo>
                    <a:pt x="262" y="165"/>
                  </a:lnTo>
                  <a:lnTo>
                    <a:pt x="290" y="135"/>
                  </a:lnTo>
                  <a:lnTo>
                    <a:pt x="298" y="127"/>
                  </a:lnTo>
                  <a:lnTo>
                    <a:pt x="307" y="119"/>
                  </a:lnTo>
                  <a:lnTo>
                    <a:pt x="316" y="110"/>
                  </a:lnTo>
                  <a:lnTo>
                    <a:pt x="326" y="102"/>
                  </a:lnTo>
                  <a:lnTo>
                    <a:pt x="338" y="93"/>
                  </a:lnTo>
                  <a:lnTo>
                    <a:pt x="350" y="85"/>
                  </a:lnTo>
                  <a:lnTo>
                    <a:pt x="361" y="79"/>
                  </a:lnTo>
                  <a:lnTo>
                    <a:pt x="375" y="72"/>
                  </a:lnTo>
                  <a:lnTo>
                    <a:pt x="388" y="65"/>
                  </a:lnTo>
                  <a:lnTo>
                    <a:pt x="401" y="59"/>
                  </a:lnTo>
                  <a:lnTo>
                    <a:pt x="416" y="53"/>
                  </a:lnTo>
                  <a:lnTo>
                    <a:pt x="431" y="49"/>
                  </a:lnTo>
                  <a:lnTo>
                    <a:pt x="446" y="45"/>
                  </a:lnTo>
                  <a:lnTo>
                    <a:pt x="464" y="43"/>
                  </a:lnTo>
                  <a:lnTo>
                    <a:pt x="480" y="42"/>
                  </a:lnTo>
                  <a:lnTo>
                    <a:pt x="497" y="41"/>
                  </a:lnTo>
                  <a:lnTo>
                    <a:pt x="497" y="0"/>
                  </a:lnTo>
                  <a:lnTo>
                    <a:pt x="458" y="2"/>
                  </a:lnTo>
                  <a:lnTo>
                    <a:pt x="421" y="11"/>
                  </a:lnTo>
                  <a:lnTo>
                    <a:pt x="384" y="22"/>
                  </a:lnTo>
                  <a:lnTo>
                    <a:pt x="351" y="38"/>
                  </a:lnTo>
                  <a:lnTo>
                    <a:pt x="317" y="58"/>
                  </a:lnTo>
                  <a:lnTo>
                    <a:pt x="287" y="82"/>
                  </a:lnTo>
                  <a:lnTo>
                    <a:pt x="258" y="107"/>
                  </a:lnTo>
                  <a:lnTo>
                    <a:pt x="232" y="137"/>
                  </a:lnTo>
                  <a:lnTo>
                    <a:pt x="208" y="168"/>
                  </a:lnTo>
                  <a:lnTo>
                    <a:pt x="187" y="203"/>
                  </a:lnTo>
                  <a:lnTo>
                    <a:pt x="167" y="237"/>
                  </a:lnTo>
                  <a:lnTo>
                    <a:pt x="151" y="274"/>
                  </a:lnTo>
                  <a:lnTo>
                    <a:pt x="139" y="312"/>
                  </a:lnTo>
                  <a:lnTo>
                    <a:pt x="129" y="352"/>
                  </a:lnTo>
                  <a:lnTo>
                    <a:pt x="122" y="390"/>
                  </a:lnTo>
                  <a:lnTo>
                    <a:pt x="119" y="4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1" name="Freeform 66"/>
            <p:cNvSpPr>
              <a:spLocks/>
            </p:cNvSpPr>
            <p:nvPr/>
          </p:nvSpPr>
          <p:spPr bwMode="auto">
            <a:xfrm>
              <a:off x="5964238" y="5715000"/>
              <a:ext cx="153988" cy="131763"/>
            </a:xfrm>
            <a:custGeom>
              <a:avLst/>
              <a:gdLst>
                <a:gd name="T0" fmla="*/ 95 w 192"/>
                <a:gd name="T1" fmla="*/ 167 h 167"/>
                <a:gd name="T2" fmla="*/ 87 w 192"/>
                <a:gd name="T3" fmla="*/ 167 h 167"/>
                <a:gd name="T4" fmla="*/ 80 w 192"/>
                <a:gd name="T5" fmla="*/ 166 h 167"/>
                <a:gd name="T6" fmla="*/ 72 w 192"/>
                <a:gd name="T7" fmla="*/ 164 h 167"/>
                <a:gd name="T8" fmla="*/ 65 w 192"/>
                <a:gd name="T9" fmla="*/ 161 h 167"/>
                <a:gd name="T10" fmla="*/ 58 w 192"/>
                <a:gd name="T11" fmla="*/ 157 h 167"/>
                <a:gd name="T12" fmla="*/ 51 w 192"/>
                <a:gd name="T13" fmla="*/ 153 h 167"/>
                <a:gd name="T14" fmla="*/ 45 w 192"/>
                <a:gd name="T15" fmla="*/ 148 h 167"/>
                <a:gd name="T16" fmla="*/ 38 w 192"/>
                <a:gd name="T17" fmla="*/ 142 h 167"/>
                <a:gd name="T18" fmla="*/ 30 w 192"/>
                <a:gd name="T19" fmla="*/ 132 h 167"/>
                <a:gd name="T20" fmla="*/ 21 w 192"/>
                <a:gd name="T21" fmla="*/ 121 h 167"/>
                <a:gd name="T22" fmla="*/ 15 w 192"/>
                <a:gd name="T23" fmla="*/ 109 h 167"/>
                <a:gd name="T24" fmla="*/ 10 w 192"/>
                <a:gd name="T25" fmla="*/ 96 h 167"/>
                <a:gd name="T26" fmla="*/ 5 w 192"/>
                <a:gd name="T27" fmla="*/ 83 h 167"/>
                <a:gd name="T28" fmla="*/ 2 w 192"/>
                <a:gd name="T29" fmla="*/ 70 h 167"/>
                <a:gd name="T30" fmla="*/ 1 w 192"/>
                <a:gd name="T31" fmla="*/ 55 h 167"/>
                <a:gd name="T32" fmla="*/ 0 w 192"/>
                <a:gd name="T33" fmla="*/ 40 h 167"/>
                <a:gd name="T34" fmla="*/ 0 w 192"/>
                <a:gd name="T35" fmla="*/ 29 h 167"/>
                <a:gd name="T36" fmla="*/ 1 w 192"/>
                <a:gd name="T37" fmla="*/ 20 h 167"/>
                <a:gd name="T38" fmla="*/ 2 w 192"/>
                <a:gd name="T39" fmla="*/ 10 h 167"/>
                <a:gd name="T40" fmla="*/ 4 w 192"/>
                <a:gd name="T41" fmla="*/ 0 h 167"/>
                <a:gd name="T42" fmla="*/ 187 w 192"/>
                <a:gd name="T43" fmla="*/ 0 h 167"/>
                <a:gd name="T44" fmla="*/ 189 w 192"/>
                <a:gd name="T45" fmla="*/ 10 h 167"/>
                <a:gd name="T46" fmla="*/ 191 w 192"/>
                <a:gd name="T47" fmla="*/ 20 h 167"/>
                <a:gd name="T48" fmla="*/ 192 w 192"/>
                <a:gd name="T49" fmla="*/ 29 h 167"/>
                <a:gd name="T50" fmla="*/ 192 w 192"/>
                <a:gd name="T51" fmla="*/ 40 h 167"/>
                <a:gd name="T52" fmla="*/ 190 w 192"/>
                <a:gd name="T53" fmla="*/ 65 h 167"/>
                <a:gd name="T54" fmla="*/ 184 w 192"/>
                <a:gd name="T55" fmla="*/ 89 h 167"/>
                <a:gd name="T56" fmla="*/ 176 w 192"/>
                <a:gd name="T57" fmla="*/ 111 h 167"/>
                <a:gd name="T58" fmla="*/ 163 w 192"/>
                <a:gd name="T59" fmla="*/ 129 h 167"/>
                <a:gd name="T60" fmla="*/ 149 w 192"/>
                <a:gd name="T61" fmla="*/ 146 h 167"/>
                <a:gd name="T62" fmla="*/ 133 w 192"/>
                <a:gd name="T63" fmla="*/ 157 h 167"/>
                <a:gd name="T64" fmla="*/ 115 w 192"/>
                <a:gd name="T65" fmla="*/ 165 h 167"/>
                <a:gd name="T66" fmla="*/ 95 w 192"/>
                <a:gd name="T6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7">
                  <a:moveTo>
                    <a:pt x="95" y="167"/>
                  </a:moveTo>
                  <a:lnTo>
                    <a:pt x="87" y="167"/>
                  </a:lnTo>
                  <a:lnTo>
                    <a:pt x="80" y="166"/>
                  </a:lnTo>
                  <a:lnTo>
                    <a:pt x="72" y="164"/>
                  </a:lnTo>
                  <a:lnTo>
                    <a:pt x="65" y="161"/>
                  </a:lnTo>
                  <a:lnTo>
                    <a:pt x="58" y="157"/>
                  </a:lnTo>
                  <a:lnTo>
                    <a:pt x="51" y="153"/>
                  </a:lnTo>
                  <a:lnTo>
                    <a:pt x="45" y="148"/>
                  </a:lnTo>
                  <a:lnTo>
                    <a:pt x="38" y="142"/>
                  </a:lnTo>
                  <a:lnTo>
                    <a:pt x="30" y="132"/>
                  </a:lnTo>
                  <a:lnTo>
                    <a:pt x="21" y="121"/>
                  </a:lnTo>
                  <a:lnTo>
                    <a:pt x="15" y="109"/>
                  </a:lnTo>
                  <a:lnTo>
                    <a:pt x="10" y="96"/>
                  </a:lnTo>
                  <a:lnTo>
                    <a:pt x="5" y="83"/>
                  </a:lnTo>
                  <a:lnTo>
                    <a:pt x="2" y="70"/>
                  </a:lnTo>
                  <a:lnTo>
                    <a:pt x="1" y="55"/>
                  </a:lnTo>
                  <a:lnTo>
                    <a:pt x="0" y="40"/>
                  </a:lnTo>
                  <a:lnTo>
                    <a:pt x="0" y="29"/>
                  </a:lnTo>
                  <a:lnTo>
                    <a:pt x="1" y="20"/>
                  </a:lnTo>
                  <a:lnTo>
                    <a:pt x="2" y="10"/>
                  </a:lnTo>
                  <a:lnTo>
                    <a:pt x="4" y="0"/>
                  </a:lnTo>
                  <a:lnTo>
                    <a:pt x="187" y="0"/>
                  </a:lnTo>
                  <a:lnTo>
                    <a:pt x="189" y="10"/>
                  </a:lnTo>
                  <a:lnTo>
                    <a:pt x="191" y="20"/>
                  </a:lnTo>
                  <a:lnTo>
                    <a:pt x="192" y="29"/>
                  </a:lnTo>
                  <a:lnTo>
                    <a:pt x="192" y="40"/>
                  </a:lnTo>
                  <a:lnTo>
                    <a:pt x="190" y="65"/>
                  </a:lnTo>
                  <a:lnTo>
                    <a:pt x="184" y="89"/>
                  </a:lnTo>
                  <a:lnTo>
                    <a:pt x="176" y="111"/>
                  </a:lnTo>
                  <a:lnTo>
                    <a:pt x="163" y="129"/>
                  </a:lnTo>
                  <a:lnTo>
                    <a:pt x="149" y="146"/>
                  </a:lnTo>
                  <a:lnTo>
                    <a:pt x="133" y="157"/>
                  </a:lnTo>
                  <a:lnTo>
                    <a:pt x="115" y="165"/>
                  </a:lnTo>
                  <a:lnTo>
                    <a:pt x="95" y="1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2" name="Freeform 67"/>
            <p:cNvSpPr>
              <a:spLocks/>
            </p:cNvSpPr>
            <p:nvPr/>
          </p:nvSpPr>
          <p:spPr bwMode="auto">
            <a:xfrm>
              <a:off x="5981700" y="5643563"/>
              <a:ext cx="119063" cy="39688"/>
            </a:xfrm>
            <a:custGeom>
              <a:avLst/>
              <a:gdLst>
                <a:gd name="T0" fmla="*/ 151 w 151"/>
                <a:gd name="T1" fmla="*/ 48 h 48"/>
                <a:gd name="T2" fmla="*/ 0 w 151"/>
                <a:gd name="T3" fmla="*/ 48 h 48"/>
                <a:gd name="T4" fmla="*/ 4 w 151"/>
                <a:gd name="T5" fmla="*/ 42 h 48"/>
                <a:gd name="T6" fmla="*/ 8 w 151"/>
                <a:gd name="T7" fmla="*/ 37 h 48"/>
                <a:gd name="T8" fmla="*/ 13 w 151"/>
                <a:gd name="T9" fmla="*/ 31 h 48"/>
                <a:gd name="T10" fmla="*/ 18 w 151"/>
                <a:gd name="T11" fmla="*/ 25 h 48"/>
                <a:gd name="T12" fmla="*/ 25 w 151"/>
                <a:gd name="T13" fmla="*/ 19 h 48"/>
                <a:gd name="T14" fmla="*/ 31 w 151"/>
                <a:gd name="T15" fmla="*/ 15 h 48"/>
                <a:gd name="T16" fmla="*/ 38 w 151"/>
                <a:gd name="T17" fmla="*/ 10 h 48"/>
                <a:gd name="T18" fmla="*/ 45 w 151"/>
                <a:gd name="T19" fmla="*/ 7 h 48"/>
                <a:gd name="T20" fmla="*/ 52 w 151"/>
                <a:gd name="T21" fmla="*/ 3 h 48"/>
                <a:gd name="T22" fmla="*/ 60 w 151"/>
                <a:gd name="T23" fmla="*/ 1 h 48"/>
                <a:gd name="T24" fmla="*/ 67 w 151"/>
                <a:gd name="T25" fmla="*/ 0 h 48"/>
                <a:gd name="T26" fmla="*/ 75 w 151"/>
                <a:gd name="T27" fmla="*/ 0 h 48"/>
                <a:gd name="T28" fmla="*/ 83 w 151"/>
                <a:gd name="T29" fmla="*/ 0 h 48"/>
                <a:gd name="T30" fmla="*/ 91 w 151"/>
                <a:gd name="T31" fmla="*/ 1 h 48"/>
                <a:gd name="T32" fmla="*/ 98 w 151"/>
                <a:gd name="T33" fmla="*/ 3 h 48"/>
                <a:gd name="T34" fmla="*/ 106 w 151"/>
                <a:gd name="T35" fmla="*/ 7 h 48"/>
                <a:gd name="T36" fmla="*/ 113 w 151"/>
                <a:gd name="T37" fmla="*/ 10 h 48"/>
                <a:gd name="T38" fmla="*/ 120 w 151"/>
                <a:gd name="T39" fmla="*/ 15 h 48"/>
                <a:gd name="T40" fmla="*/ 127 w 151"/>
                <a:gd name="T41" fmla="*/ 19 h 48"/>
                <a:gd name="T42" fmla="*/ 133 w 151"/>
                <a:gd name="T43" fmla="*/ 25 h 48"/>
                <a:gd name="T44" fmla="*/ 137 w 151"/>
                <a:gd name="T45" fmla="*/ 31 h 48"/>
                <a:gd name="T46" fmla="*/ 142 w 151"/>
                <a:gd name="T47" fmla="*/ 37 h 48"/>
                <a:gd name="T48" fmla="*/ 147 w 151"/>
                <a:gd name="T49" fmla="*/ 42 h 48"/>
                <a:gd name="T50" fmla="*/ 151 w 151"/>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48">
                  <a:moveTo>
                    <a:pt x="151" y="48"/>
                  </a:moveTo>
                  <a:lnTo>
                    <a:pt x="0" y="48"/>
                  </a:lnTo>
                  <a:lnTo>
                    <a:pt x="4" y="42"/>
                  </a:lnTo>
                  <a:lnTo>
                    <a:pt x="8" y="37"/>
                  </a:lnTo>
                  <a:lnTo>
                    <a:pt x="13" y="31"/>
                  </a:lnTo>
                  <a:lnTo>
                    <a:pt x="18" y="25"/>
                  </a:lnTo>
                  <a:lnTo>
                    <a:pt x="25" y="19"/>
                  </a:lnTo>
                  <a:lnTo>
                    <a:pt x="31" y="15"/>
                  </a:lnTo>
                  <a:lnTo>
                    <a:pt x="38" y="10"/>
                  </a:lnTo>
                  <a:lnTo>
                    <a:pt x="45" y="7"/>
                  </a:lnTo>
                  <a:lnTo>
                    <a:pt x="52" y="3"/>
                  </a:lnTo>
                  <a:lnTo>
                    <a:pt x="60" y="1"/>
                  </a:lnTo>
                  <a:lnTo>
                    <a:pt x="67" y="0"/>
                  </a:lnTo>
                  <a:lnTo>
                    <a:pt x="75" y="0"/>
                  </a:lnTo>
                  <a:lnTo>
                    <a:pt x="83" y="0"/>
                  </a:lnTo>
                  <a:lnTo>
                    <a:pt x="91" y="1"/>
                  </a:lnTo>
                  <a:lnTo>
                    <a:pt x="98" y="3"/>
                  </a:lnTo>
                  <a:lnTo>
                    <a:pt x="106" y="7"/>
                  </a:lnTo>
                  <a:lnTo>
                    <a:pt x="113" y="10"/>
                  </a:lnTo>
                  <a:lnTo>
                    <a:pt x="120" y="15"/>
                  </a:lnTo>
                  <a:lnTo>
                    <a:pt x="127" y="19"/>
                  </a:lnTo>
                  <a:lnTo>
                    <a:pt x="133" y="25"/>
                  </a:lnTo>
                  <a:lnTo>
                    <a:pt x="137" y="31"/>
                  </a:lnTo>
                  <a:lnTo>
                    <a:pt x="142" y="37"/>
                  </a:lnTo>
                  <a:lnTo>
                    <a:pt x="147" y="42"/>
                  </a:lnTo>
                  <a:lnTo>
                    <a:pt x="151"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3" name="Freeform 77"/>
            <p:cNvSpPr>
              <a:spLocks/>
            </p:cNvSpPr>
            <p:nvPr/>
          </p:nvSpPr>
          <p:spPr bwMode="auto">
            <a:xfrm>
              <a:off x="6288088" y="5686425"/>
              <a:ext cx="25400" cy="26988"/>
            </a:xfrm>
            <a:custGeom>
              <a:avLst/>
              <a:gdLst>
                <a:gd name="T0" fmla="*/ 16 w 33"/>
                <a:gd name="T1" fmla="*/ 33 h 33"/>
                <a:gd name="T2" fmla="*/ 23 w 33"/>
                <a:gd name="T3" fmla="*/ 32 h 33"/>
                <a:gd name="T4" fmla="*/ 28 w 33"/>
                <a:gd name="T5" fmla="*/ 29 h 33"/>
                <a:gd name="T6" fmla="*/ 32 w 33"/>
                <a:gd name="T7" fmla="*/ 24 h 33"/>
                <a:gd name="T8" fmla="*/ 33 w 33"/>
                <a:gd name="T9" fmla="*/ 17 h 33"/>
                <a:gd name="T10" fmla="*/ 32 w 33"/>
                <a:gd name="T11" fmla="*/ 10 h 33"/>
                <a:gd name="T12" fmla="*/ 28 w 33"/>
                <a:gd name="T13" fmla="*/ 4 h 33"/>
                <a:gd name="T14" fmla="*/ 23 w 33"/>
                <a:gd name="T15" fmla="*/ 1 h 33"/>
                <a:gd name="T16" fmla="*/ 16 w 33"/>
                <a:gd name="T17" fmla="*/ 0 h 33"/>
                <a:gd name="T18" fmla="*/ 9 w 33"/>
                <a:gd name="T19" fmla="*/ 1 h 33"/>
                <a:gd name="T20" fmla="*/ 4 w 33"/>
                <a:gd name="T21" fmla="*/ 4 h 33"/>
                <a:gd name="T22" fmla="*/ 1 w 33"/>
                <a:gd name="T23" fmla="*/ 10 h 33"/>
                <a:gd name="T24" fmla="*/ 0 w 33"/>
                <a:gd name="T25" fmla="*/ 17 h 33"/>
                <a:gd name="T26" fmla="*/ 1 w 33"/>
                <a:gd name="T27" fmla="*/ 24 h 33"/>
                <a:gd name="T28" fmla="*/ 4 w 33"/>
                <a:gd name="T29" fmla="*/ 29 h 33"/>
                <a:gd name="T30" fmla="*/ 9 w 33"/>
                <a:gd name="T31" fmla="*/ 32 h 33"/>
                <a:gd name="T32" fmla="*/ 16 w 33"/>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4" name="Freeform 78"/>
            <p:cNvSpPr>
              <a:spLocks/>
            </p:cNvSpPr>
            <p:nvPr/>
          </p:nvSpPr>
          <p:spPr bwMode="auto">
            <a:xfrm>
              <a:off x="6337300" y="5686425"/>
              <a:ext cx="28575" cy="26988"/>
            </a:xfrm>
            <a:custGeom>
              <a:avLst/>
              <a:gdLst>
                <a:gd name="T0" fmla="*/ 17 w 35"/>
                <a:gd name="T1" fmla="*/ 33 h 33"/>
                <a:gd name="T2" fmla="*/ 24 w 35"/>
                <a:gd name="T3" fmla="*/ 32 h 33"/>
                <a:gd name="T4" fmla="*/ 30 w 35"/>
                <a:gd name="T5" fmla="*/ 29 h 33"/>
                <a:gd name="T6" fmla="*/ 33 w 35"/>
                <a:gd name="T7" fmla="*/ 24 h 33"/>
                <a:gd name="T8" fmla="*/ 35 w 35"/>
                <a:gd name="T9" fmla="*/ 17 h 33"/>
                <a:gd name="T10" fmla="*/ 33 w 35"/>
                <a:gd name="T11" fmla="*/ 10 h 33"/>
                <a:gd name="T12" fmla="*/ 30 w 35"/>
                <a:gd name="T13" fmla="*/ 4 h 33"/>
                <a:gd name="T14" fmla="*/ 24 w 35"/>
                <a:gd name="T15" fmla="*/ 1 h 33"/>
                <a:gd name="T16" fmla="*/ 17 w 35"/>
                <a:gd name="T17" fmla="*/ 0 h 33"/>
                <a:gd name="T18" fmla="*/ 10 w 35"/>
                <a:gd name="T19" fmla="*/ 1 h 33"/>
                <a:gd name="T20" fmla="*/ 6 w 35"/>
                <a:gd name="T21" fmla="*/ 4 h 33"/>
                <a:gd name="T22" fmla="*/ 1 w 35"/>
                <a:gd name="T23" fmla="*/ 10 h 33"/>
                <a:gd name="T24" fmla="*/ 0 w 35"/>
                <a:gd name="T25" fmla="*/ 17 h 33"/>
                <a:gd name="T26" fmla="*/ 1 w 35"/>
                <a:gd name="T27" fmla="*/ 24 h 33"/>
                <a:gd name="T28" fmla="*/ 6 w 35"/>
                <a:gd name="T29" fmla="*/ 29 h 33"/>
                <a:gd name="T30" fmla="*/ 10 w 35"/>
                <a:gd name="T31" fmla="*/ 32 h 33"/>
                <a:gd name="T32" fmla="*/ 17 w 3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5" name="Freeform 79"/>
            <p:cNvSpPr>
              <a:spLocks/>
            </p:cNvSpPr>
            <p:nvPr/>
          </p:nvSpPr>
          <p:spPr bwMode="auto">
            <a:xfrm>
              <a:off x="6389688" y="5686425"/>
              <a:ext cx="25400" cy="26988"/>
            </a:xfrm>
            <a:custGeom>
              <a:avLst/>
              <a:gdLst>
                <a:gd name="T0" fmla="*/ 17 w 34"/>
                <a:gd name="T1" fmla="*/ 33 h 33"/>
                <a:gd name="T2" fmla="*/ 24 w 34"/>
                <a:gd name="T3" fmla="*/ 32 h 33"/>
                <a:gd name="T4" fmla="*/ 29 w 34"/>
                <a:gd name="T5" fmla="*/ 29 h 33"/>
                <a:gd name="T6" fmla="*/ 33 w 34"/>
                <a:gd name="T7" fmla="*/ 24 h 33"/>
                <a:gd name="T8" fmla="*/ 34 w 34"/>
                <a:gd name="T9" fmla="*/ 17 h 33"/>
                <a:gd name="T10" fmla="*/ 33 w 34"/>
                <a:gd name="T11" fmla="*/ 10 h 33"/>
                <a:gd name="T12" fmla="*/ 29 w 34"/>
                <a:gd name="T13" fmla="*/ 4 h 33"/>
                <a:gd name="T14" fmla="*/ 24 w 34"/>
                <a:gd name="T15" fmla="*/ 1 h 33"/>
                <a:gd name="T16" fmla="*/ 17 w 34"/>
                <a:gd name="T17" fmla="*/ 0 h 33"/>
                <a:gd name="T18" fmla="*/ 10 w 34"/>
                <a:gd name="T19" fmla="*/ 1 h 33"/>
                <a:gd name="T20" fmla="*/ 5 w 34"/>
                <a:gd name="T21" fmla="*/ 4 h 33"/>
                <a:gd name="T22" fmla="*/ 2 w 34"/>
                <a:gd name="T23" fmla="*/ 10 h 33"/>
                <a:gd name="T24" fmla="*/ 0 w 34"/>
                <a:gd name="T25" fmla="*/ 17 h 33"/>
                <a:gd name="T26" fmla="*/ 2 w 34"/>
                <a:gd name="T27" fmla="*/ 24 h 33"/>
                <a:gd name="T28" fmla="*/ 5 w 34"/>
                <a:gd name="T29" fmla="*/ 29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29" y="29"/>
                  </a:lnTo>
                  <a:lnTo>
                    <a:pt x="33" y="24"/>
                  </a:lnTo>
                  <a:lnTo>
                    <a:pt x="34" y="17"/>
                  </a:lnTo>
                  <a:lnTo>
                    <a:pt x="33" y="10"/>
                  </a:lnTo>
                  <a:lnTo>
                    <a:pt x="29" y="4"/>
                  </a:lnTo>
                  <a:lnTo>
                    <a:pt x="24" y="1"/>
                  </a:lnTo>
                  <a:lnTo>
                    <a:pt x="17" y="0"/>
                  </a:lnTo>
                  <a:lnTo>
                    <a:pt x="10" y="1"/>
                  </a:lnTo>
                  <a:lnTo>
                    <a:pt x="5" y="4"/>
                  </a:lnTo>
                  <a:lnTo>
                    <a:pt x="2" y="10"/>
                  </a:lnTo>
                  <a:lnTo>
                    <a:pt x="0" y="17"/>
                  </a:lnTo>
                  <a:lnTo>
                    <a:pt x="2" y="24"/>
                  </a:lnTo>
                  <a:lnTo>
                    <a:pt x="5"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6" name="Freeform 80"/>
            <p:cNvSpPr>
              <a:spLocks/>
            </p:cNvSpPr>
            <p:nvPr/>
          </p:nvSpPr>
          <p:spPr bwMode="auto">
            <a:xfrm>
              <a:off x="6438900" y="5686425"/>
              <a:ext cx="28575" cy="26988"/>
            </a:xfrm>
            <a:custGeom>
              <a:avLst/>
              <a:gdLst>
                <a:gd name="T0" fmla="*/ 17 w 34"/>
                <a:gd name="T1" fmla="*/ 33 h 33"/>
                <a:gd name="T2" fmla="*/ 24 w 34"/>
                <a:gd name="T3" fmla="*/ 32 h 33"/>
                <a:gd name="T4" fmla="*/ 30 w 34"/>
                <a:gd name="T5" fmla="*/ 29 h 33"/>
                <a:gd name="T6" fmla="*/ 33 w 34"/>
                <a:gd name="T7" fmla="*/ 24 h 33"/>
                <a:gd name="T8" fmla="*/ 34 w 34"/>
                <a:gd name="T9" fmla="*/ 17 h 33"/>
                <a:gd name="T10" fmla="*/ 33 w 34"/>
                <a:gd name="T11" fmla="*/ 10 h 33"/>
                <a:gd name="T12" fmla="*/ 30 w 34"/>
                <a:gd name="T13" fmla="*/ 4 h 33"/>
                <a:gd name="T14" fmla="*/ 24 w 34"/>
                <a:gd name="T15" fmla="*/ 1 h 33"/>
                <a:gd name="T16" fmla="*/ 17 w 34"/>
                <a:gd name="T17" fmla="*/ 0 h 33"/>
                <a:gd name="T18" fmla="*/ 10 w 34"/>
                <a:gd name="T19" fmla="*/ 1 h 33"/>
                <a:gd name="T20" fmla="*/ 6 w 34"/>
                <a:gd name="T21" fmla="*/ 4 h 33"/>
                <a:gd name="T22" fmla="*/ 1 w 34"/>
                <a:gd name="T23" fmla="*/ 10 h 33"/>
                <a:gd name="T24" fmla="*/ 0 w 34"/>
                <a:gd name="T25" fmla="*/ 17 h 33"/>
                <a:gd name="T26" fmla="*/ 1 w 34"/>
                <a:gd name="T27" fmla="*/ 24 h 33"/>
                <a:gd name="T28" fmla="*/ 6 w 34"/>
                <a:gd name="T29" fmla="*/ 29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30" y="29"/>
                  </a:lnTo>
                  <a:lnTo>
                    <a:pt x="33" y="24"/>
                  </a:lnTo>
                  <a:lnTo>
                    <a:pt x="34"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7" name="Freeform 81"/>
            <p:cNvSpPr>
              <a:spLocks/>
            </p:cNvSpPr>
            <p:nvPr/>
          </p:nvSpPr>
          <p:spPr bwMode="auto">
            <a:xfrm>
              <a:off x="6288088" y="5734050"/>
              <a:ext cx="25400" cy="26988"/>
            </a:xfrm>
            <a:custGeom>
              <a:avLst/>
              <a:gdLst>
                <a:gd name="T0" fmla="*/ 16 w 33"/>
                <a:gd name="T1" fmla="*/ 33 h 33"/>
                <a:gd name="T2" fmla="*/ 23 w 33"/>
                <a:gd name="T3" fmla="*/ 32 h 33"/>
                <a:gd name="T4" fmla="*/ 28 w 33"/>
                <a:gd name="T5" fmla="*/ 29 h 33"/>
                <a:gd name="T6" fmla="*/ 32 w 33"/>
                <a:gd name="T7" fmla="*/ 24 h 33"/>
                <a:gd name="T8" fmla="*/ 33 w 33"/>
                <a:gd name="T9" fmla="*/ 17 h 33"/>
                <a:gd name="T10" fmla="*/ 32 w 33"/>
                <a:gd name="T11" fmla="*/ 10 h 33"/>
                <a:gd name="T12" fmla="*/ 28 w 33"/>
                <a:gd name="T13" fmla="*/ 4 h 33"/>
                <a:gd name="T14" fmla="*/ 23 w 33"/>
                <a:gd name="T15" fmla="*/ 1 h 33"/>
                <a:gd name="T16" fmla="*/ 16 w 33"/>
                <a:gd name="T17" fmla="*/ 0 h 33"/>
                <a:gd name="T18" fmla="*/ 9 w 33"/>
                <a:gd name="T19" fmla="*/ 1 h 33"/>
                <a:gd name="T20" fmla="*/ 4 w 33"/>
                <a:gd name="T21" fmla="*/ 4 h 33"/>
                <a:gd name="T22" fmla="*/ 1 w 33"/>
                <a:gd name="T23" fmla="*/ 10 h 33"/>
                <a:gd name="T24" fmla="*/ 0 w 33"/>
                <a:gd name="T25" fmla="*/ 17 h 33"/>
                <a:gd name="T26" fmla="*/ 1 w 33"/>
                <a:gd name="T27" fmla="*/ 24 h 33"/>
                <a:gd name="T28" fmla="*/ 4 w 33"/>
                <a:gd name="T29" fmla="*/ 29 h 33"/>
                <a:gd name="T30" fmla="*/ 9 w 33"/>
                <a:gd name="T31" fmla="*/ 32 h 33"/>
                <a:gd name="T32" fmla="*/ 16 w 33"/>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6" y="33"/>
                  </a:moveTo>
                  <a:lnTo>
                    <a:pt x="23" y="32"/>
                  </a:lnTo>
                  <a:lnTo>
                    <a:pt x="28" y="29"/>
                  </a:lnTo>
                  <a:lnTo>
                    <a:pt x="32" y="24"/>
                  </a:lnTo>
                  <a:lnTo>
                    <a:pt x="33" y="17"/>
                  </a:lnTo>
                  <a:lnTo>
                    <a:pt x="32" y="10"/>
                  </a:lnTo>
                  <a:lnTo>
                    <a:pt x="28" y="4"/>
                  </a:lnTo>
                  <a:lnTo>
                    <a:pt x="23" y="1"/>
                  </a:lnTo>
                  <a:lnTo>
                    <a:pt x="16" y="0"/>
                  </a:lnTo>
                  <a:lnTo>
                    <a:pt x="9" y="1"/>
                  </a:lnTo>
                  <a:lnTo>
                    <a:pt x="4" y="4"/>
                  </a:lnTo>
                  <a:lnTo>
                    <a:pt x="1" y="10"/>
                  </a:lnTo>
                  <a:lnTo>
                    <a:pt x="0" y="17"/>
                  </a:lnTo>
                  <a:lnTo>
                    <a:pt x="1" y="24"/>
                  </a:lnTo>
                  <a:lnTo>
                    <a:pt x="4" y="29"/>
                  </a:lnTo>
                  <a:lnTo>
                    <a:pt x="9" y="32"/>
                  </a:lnTo>
                  <a:lnTo>
                    <a:pt x="1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8" name="Freeform 82"/>
            <p:cNvSpPr>
              <a:spLocks/>
            </p:cNvSpPr>
            <p:nvPr/>
          </p:nvSpPr>
          <p:spPr bwMode="auto">
            <a:xfrm>
              <a:off x="6337300" y="5734050"/>
              <a:ext cx="28575" cy="26988"/>
            </a:xfrm>
            <a:custGeom>
              <a:avLst/>
              <a:gdLst>
                <a:gd name="T0" fmla="*/ 17 w 35"/>
                <a:gd name="T1" fmla="*/ 33 h 33"/>
                <a:gd name="T2" fmla="*/ 24 w 35"/>
                <a:gd name="T3" fmla="*/ 32 h 33"/>
                <a:gd name="T4" fmla="*/ 30 w 35"/>
                <a:gd name="T5" fmla="*/ 29 h 33"/>
                <a:gd name="T6" fmla="*/ 33 w 35"/>
                <a:gd name="T7" fmla="*/ 24 h 33"/>
                <a:gd name="T8" fmla="*/ 35 w 35"/>
                <a:gd name="T9" fmla="*/ 17 h 33"/>
                <a:gd name="T10" fmla="*/ 33 w 35"/>
                <a:gd name="T11" fmla="*/ 10 h 33"/>
                <a:gd name="T12" fmla="*/ 30 w 35"/>
                <a:gd name="T13" fmla="*/ 4 h 33"/>
                <a:gd name="T14" fmla="*/ 24 w 35"/>
                <a:gd name="T15" fmla="*/ 1 h 33"/>
                <a:gd name="T16" fmla="*/ 17 w 35"/>
                <a:gd name="T17" fmla="*/ 0 h 33"/>
                <a:gd name="T18" fmla="*/ 10 w 35"/>
                <a:gd name="T19" fmla="*/ 1 h 33"/>
                <a:gd name="T20" fmla="*/ 6 w 35"/>
                <a:gd name="T21" fmla="*/ 4 h 33"/>
                <a:gd name="T22" fmla="*/ 1 w 35"/>
                <a:gd name="T23" fmla="*/ 10 h 33"/>
                <a:gd name="T24" fmla="*/ 0 w 35"/>
                <a:gd name="T25" fmla="*/ 17 h 33"/>
                <a:gd name="T26" fmla="*/ 1 w 35"/>
                <a:gd name="T27" fmla="*/ 24 h 33"/>
                <a:gd name="T28" fmla="*/ 6 w 35"/>
                <a:gd name="T29" fmla="*/ 29 h 33"/>
                <a:gd name="T30" fmla="*/ 10 w 35"/>
                <a:gd name="T31" fmla="*/ 32 h 33"/>
                <a:gd name="T32" fmla="*/ 17 w 3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3">
                  <a:moveTo>
                    <a:pt x="17" y="33"/>
                  </a:moveTo>
                  <a:lnTo>
                    <a:pt x="24" y="32"/>
                  </a:lnTo>
                  <a:lnTo>
                    <a:pt x="30" y="29"/>
                  </a:lnTo>
                  <a:lnTo>
                    <a:pt x="33" y="24"/>
                  </a:lnTo>
                  <a:lnTo>
                    <a:pt x="35"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9" name="Freeform 83"/>
            <p:cNvSpPr>
              <a:spLocks/>
            </p:cNvSpPr>
            <p:nvPr/>
          </p:nvSpPr>
          <p:spPr bwMode="auto">
            <a:xfrm>
              <a:off x="6389688" y="5734050"/>
              <a:ext cx="25400" cy="26988"/>
            </a:xfrm>
            <a:custGeom>
              <a:avLst/>
              <a:gdLst>
                <a:gd name="T0" fmla="*/ 17 w 34"/>
                <a:gd name="T1" fmla="*/ 33 h 33"/>
                <a:gd name="T2" fmla="*/ 24 w 34"/>
                <a:gd name="T3" fmla="*/ 32 h 33"/>
                <a:gd name="T4" fmla="*/ 29 w 34"/>
                <a:gd name="T5" fmla="*/ 29 h 33"/>
                <a:gd name="T6" fmla="*/ 33 w 34"/>
                <a:gd name="T7" fmla="*/ 24 h 33"/>
                <a:gd name="T8" fmla="*/ 34 w 34"/>
                <a:gd name="T9" fmla="*/ 17 h 33"/>
                <a:gd name="T10" fmla="*/ 33 w 34"/>
                <a:gd name="T11" fmla="*/ 10 h 33"/>
                <a:gd name="T12" fmla="*/ 29 w 34"/>
                <a:gd name="T13" fmla="*/ 4 h 33"/>
                <a:gd name="T14" fmla="*/ 24 w 34"/>
                <a:gd name="T15" fmla="*/ 1 h 33"/>
                <a:gd name="T16" fmla="*/ 17 w 34"/>
                <a:gd name="T17" fmla="*/ 0 h 33"/>
                <a:gd name="T18" fmla="*/ 10 w 34"/>
                <a:gd name="T19" fmla="*/ 1 h 33"/>
                <a:gd name="T20" fmla="*/ 5 w 34"/>
                <a:gd name="T21" fmla="*/ 4 h 33"/>
                <a:gd name="T22" fmla="*/ 2 w 34"/>
                <a:gd name="T23" fmla="*/ 10 h 33"/>
                <a:gd name="T24" fmla="*/ 0 w 34"/>
                <a:gd name="T25" fmla="*/ 17 h 33"/>
                <a:gd name="T26" fmla="*/ 2 w 34"/>
                <a:gd name="T27" fmla="*/ 24 h 33"/>
                <a:gd name="T28" fmla="*/ 5 w 34"/>
                <a:gd name="T29" fmla="*/ 29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29" y="29"/>
                  </a:lnTo>
                  <a:lnTo>
                    <a:pt x="33" y="24"/>
                  </a:lnTo>
                  <a:lnTo>
                    <a:pt x="34" y="17"/>
                  </a:lnTo>
                  <a:lnTo>
                    <a:pt x="33" y="10"/>
                  </a:lnTo>
                  <a:lnTo>
                    <a:pt x="29" y="4"/>
                  </a:lnTo>
                  <a:lnTo>
                    <a:pt x="24" y="1"/>
                  </a:lnTo>
                  <a:lnTo>
                    <a:pt x="17" y="0"/>
                  </a:lnTo>
                  <a:lnTo>
                    <a:pt x="10" y="1"/>
                  </a:lnTo>
                  <a:lnTo>
                    <a:pt x="5" y="4"/>
                  </a:lnTo>
                  <a:lnTo>
                    <a:pt x="2" y="10"/>
                  </a:lnTo>
                  <a:lnTo>
                    <a:pt x="0" y="17"/>
                  </a:lnTo>
                  <a:lnTo>
                    <a:pt x="2" y="24"/>
                  </a:lnTo>
                  <a:lnTo>
                    <a:pt x="5"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0" name="Freeform 84"/>
            <p:cNvSpPr>
              <a:spLocks/>
            </p:cNvSpPr>
            <p:nvPr/>
          </p:nvSpPr>
          <p:spPr bwMode="auto">
            <a:xfrm>
              <a:off x="6438900" y="5734050"/>
              <a:ext cx="28575" cy="26988"/>
            </a:xfrm>
            <a:custGeom>
              <a:avLst/>
              <a:gdLst>
                <a:gd name="T0" fmla="*/ 17 w 34"/>
                <a:gd name="T1" fmla="*/ 33 h 33"/>
                <a:gd name="T2" fmla="*/ 24 w 34"/>
                <a:gd name="T3" fmla="*/ 32 h 33"/>
                <a:gd name="T4" fmla="*/ 30 w 34"/>
                <a:gd name="T5" fmla="*/ 29 h 33"/>
                <a:gd name="T6" fmla="*/ 33 w 34"/>
                <a:gd name="T7" fmla="*/ 24 h 33"/>
                <a:gd name="T8" fmla="*/ 34 w 34"/>
                <a:gd name="T9" fmla="*/ 17 h 33"/>
                <a:gd name="T10" fmla="*/ 33 w 34"/>
                <a:gd name="T11" fmla="*/ 10 h 33"/>
                <a:gd name="T12" fmla="*/ 30 w 34"/>
                <a:gd name="T13" fmla="*/ 4 h 33"/>
                <a:gd name="T14" fmla="*/ 24 w 34"/>
                <a:gd name="T15" fmla="*/ 1 h 33"/>
                <a:gd name="T16" fmla="*/ 17 w 34"/>
                <a:gd name="T17" fmla="*/ 0 h 33"/>
                <a:gd name="T18" fmla="*/ 10 w 34"/>
                <a:gd name="T19" fmla="*/ 1 h 33"/>
                <a:gd name="T20" fmla="*/ 6 w 34"/>
                <a:gd name="T21" fmla="*/ 4 h 33"/>
                <a:gd name="T22" fmla="*/ 1 w 34"/>
                <a:gd name="T23" fmla="*/ 10 h 33"/>
                <a:gd name="T24" fmla="*/ 0 w 34"/>
                <a:gd name="T25" fmla="*/ 17 h 33"/>
                <a:gd name="T26" fmla="*/ 1 w 34"/>
                <a:gd name="T27" fmla="*/ 24 h 33"/>
                <a:gd name="T28" fmla="*/ 6 w 34"/>
                <a:gd name="T29" fmla="*/ 29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30" y="29"/>
                  </a:lnTo>
                  <a:lnTo>
                    <a:pt x="33" y="24"/>
                  </a:lnTo>
                  <a:lnTo>
                    <a:pt x="34" y="17"/>
                  </a:lnTo>
                  <a:lnTo>
                    <a:pt x="33" y="10"/>
                  </a:lnTo>
                  <a:lnTo>
                    <a:pt x="30" y="4"/>
                  </a:lnTo>
                  <a:lnTo>
                    <a:pt x="24" y="1"/>
                  </a:lnTo>
                  <a:lnTo>
                    <a:pt x="17" y="0"/>
                  </a:lnTo>
                  <a:lnTo>
                    <a:pt x="10" y="1"/>
                  </a:lnTo>
                  <a:lnTo>
                    <a:pt x="6" y="4"/>
                  </a:lnTo>
                  <a:lnTo>
                    <a:pt x="1" y="10"/>
                  </a:lnTo>
                  <a:lnTo>
                    <a:pt x="0" y="17"/>
                  </a:lnTo>
                  <a:lnTo>
                    <a:pt x="1" y="24"/>
                  </a:lnTo>
                  <a:lnTo>
                    <a:pt x="6" y="29"/>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1" name="Freeform 85"/>
            <p:cNvSpPr>
              <a:spLocks/>
            </p:cNvSpPr>
            <p:nvPr/>
          </p:nvSpPr>
          <p:spPr bwMode="auto">
            <a:xfrm>
              <a:off x="6288088" y="5781675"/>
              <a:ext cx="25400" cy="26988"/>
            </a:xfrm>
            <a:custGeom>
              <a:avLst/>
              <a:gdLst>
                <a:gd name="T0" fmla="*/ 16 w 33"/>
                <a:gd name="T1" fmla="*/ 33 h 33"/>
                <a:gd name="T2" fmla="*/ 23 w 33"/>
                <a:gd name="T3" fmla="*/ 32 h 33"/>
                <a:gd name="T4" fmla="*/ 28 w 33"/>
                <a:gd name="T5" fmla="*/ 28 h 33"/>
                <a:gd name="T6" fmla="*/ 32 w 33"/>
                <a:gd name="T7" fmla="*/ 24 h 33"/>
                <a:gd name="T8" fmla="*/ 33 w 33"/>
                <a:gd name="T9" fmla="*/ 17 h 33"/>
                <a:gd name="T10" fmla="*/ 32 w 33"/>
                <a:gd name="T11" fmla="*/ 10 h 33"/>
                <a:gd name="T12" fmla="*/ 28 w 33"/>
                <a:gd name="T13" fmla="*/ 4 h 33"/>
                <a:gd name="T14" fmla="*/ 23 w 33"/>
                <a:gd name="T15" fmla="*/ 1 h 33"/>
                <a:gd name="T16" fmla="*/ 16 w 33"/>
                <a:gd name="T17" fmla="*/ 0 h 33"/>
                <a:gd name="T18" fmla="*/ 9 w 33"/>
                <a:gd name="T19" fmla="*/ 1 h 33"/>
                <a:gd name="T20" fmla="*/ 4 w 33"/>
                <a:gd name="T21" fmla="*/ 4 h 33"/>
                <a:gd name="T22" fmla="*/ 1 w 33"/>
                <a:gd name="T23" fmla="*/ 10 h 33"/>
                <a:gd name="T24" fmla="*/ 0 w 33"/>
                <a:gd name="T25" fmla="*/ 17 h 33"/>
                <a:gd name="T26" fmla="*/ 1 w 33"/>
                <a:gd name="T27" fmla="*/ 24 h 33"/>
                <a:gd name="T28" fmla="*/ 4 w 33"/>
                <a:gd name="T29" fmla="*/ 28 h 33"/>
                <a:gd name="T30" fmla="*/ 9 w 33"/>
                <a:gd name="T31" fmla="*/ 32 h 33"/>
                <a:gd name="T32" fmla="*/ 16 w 33"/>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6" y="33"/>
                  </a:moveTo>
                  <a:lnTo>
                    <a:pt x="23" y="32"/>
                  </a:lnTo>
                  <a:lnTo>
                    <a:pt x="28" y="28"/>
                  </a:lnTo>
                  <a:lnTo>
                    <a:pt x="32" y="24"/>
                  </a:lnTo>
                  <a:lnTo>
                    <a:pt x="33" y="17"/>
                  </a:lnTo>
                  <a:lnTo>
                    <a:pt x="32" y="10"/>
                  </a:lnTo>
                  <a:lnTo>
                    <a:pt x="28" y="4"/>
                  </a:lnTo>
                  <a:lnTo>
                    <a:pt x="23" y="1"/>
                  </a:lnTo>
                  <a:lnTo>
                    <a:pt x="16" y="0"/>
                  </a:lnTo>
                  <a:lnTo>
                    <a:pt x="9" y="1"/>
                  </a:lnTo>
                  <a:lnTo>
                    <a:pt x="4" y="4"/>
                  </a:lnTo>
                  <a:lnTo>
                    <a:pt x="1" y="10"/>
                  </a:lnTo>
                  <a:lnTo>
                    <a:pt x="0" y="17"/>
                  </a:lnTo>
                  <a:lnTo>
                    <a:pt x="1" y="24"/>
                  </a:lnTo>
                  <a:lnTo>
                    <a:pt x="4" y="28"/>
                  </a:lnTo>
                  <a:lnTo>
                    <a:pt x="9" y="32"/>
                  </a:lnTo>
                  <a:lnTo>
                    <a:pt x="1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2" name="Freeform 86"/>
            <p:cNvSpPr>
              <a:spLocks/>
            </p:cNvSpPr>
            <p:nvPr/>
          </p:nvSpPr>
          <p:spPr bwMode="auto">
            <a:xfrm>
              <a:off x="6337300" y="5781675"/>
              <a:ext cx="28575" cy="26988"/>
            </a:xfrm>
            <a:custGeom>
              <a:avLst/>
              <a:gdLst>
                <a:gd name="T0" fmla="*/ 17 w 35"/>
                <a:gd name="T1" fmla="*/ 33 h 33"/>
                <a:gd name="T2" fmla="*/ 24 w 35"/>
                <a:gd name="T3" fmla="*/ 32 h 33"/>
                <a:gd name="T4" fmla="*/ 30 w 35"/>
                <a:gd name="T5" fmla="*/ 28 h 33"/>
                <a:gd name="T6" fmla="*/ 33 w 35"/>
                <a:gd name="T7" fmla="*/ 24 h 33"/>
                <a:gd name="T8" fmla="*/ 35 w 35"/>
                <a:gd name="T9" fmla="*/ 17 h 33"/>
                <a:gd name="T10" fmla="*/ 33 w 35"/>
                <a:gd name="T11" fmla="*/ 10 h 33"/>
                <a:gd name="T12" fmla="*/ 30 w 35"/>
                <a:gd name="T13" fmla="*/ 4 h 33"/>
                <a:gd name="T14" fmla="*/ 24 w 35"/>
                <a:gd name="T15" fmla="*/ 1 h 33"/>
                <a:gd name="T16" fmla="*/ 17 w 35"/>
                <a:gd name="T17" fmla="*/ 0 h 33"/>
                <a:gd name="T18" fmla="*/ 10 w 35"/>
                <a:gd name="T19" fmla="*/ 1 h 33"/>
                <a:gd name="T20" fmla="*/ 6 w 35"/>
                <a:gd name="T21" fmla="*/ 4 h 33"/>
                <a:gd name="T22" fmla="*/ 1 w 35"/>
                <a:gd name="T23" fmla="*/ 10 h 33"/>
                <a:gd name="T24" fmla="*/ 0 w 35"/>
                <a:gd name="T25" fmla="*/ 17 h 33"/>
                <a:gd name="T26" fmla="*/ 1 w 35"/>
                <a:gd name="T27" fmla="*/ 24 h 33"/>
                <a:gd name="T28" fmla="*/ 6 w 35"/>
                <a:gd name="T29" fmla="*/ 28 h 33"/>
                <a:gd name="T30" fmla="*/ 10 w 35"/>
                <a:gd name="T31" fmla="*/ 32 h 33"/>
                <a:gd name="T32" fmla="*/ 17 w 3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3">
                  <a:moveTo>
                    <a:pt x="17" y="33"/>
                  </a:moveTo>
                  <a:lnTo>
                    <a:pt x="24" y="32"/>
                  </a:lnTo>
                  <a:lnTo>
                    <a:pt x="30" y="28"/>
                  </a:lnTo>
                  <a:lnTo>
                    <a:pt x="33" y="24"/>
                  </a:lnTo>
                  <a:lnTo>
                    <a:pt x="35"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3" name="Freeform 87"/>
            <p:cNvSpPr>
              <a:spLocks/>
            </p:cNvSpPr>
            <p:nvPr/>
          </p:nvSpPr>
          <p:spPr bwMode="auto">
            <a:xfrm>
              <a:off x="6389688" y="5781675"/>
              <a:ext cx="25400" cy="26988"/>
            </a:xfrm>
            <a:custGeom>
              <a:avLst/>
              <a:gdLst>
                <a:gd name="T0" fmla="*/ 17 w 34"/>
                <a:gd name="T1" fmla="*/ 33 h 33"/>
                <a:gd name="T2" fmla="*/ 24 w 34"/>
                <a:gd name="T3" fmla="*/ 32 h 33"/>
                <a:gd name="T4" fmla="*/ 29 w 34"/>
                <a:gd name="T5" fmla="*/ 28 h 33"/>
                <a:gd name="T6" fmla="*/ 33 w 34"/>
                <a:gd name="T7" fmla="*/ 24 h 33"/>
                <a:gd name="T8" fmla="*/ 34 w 34"/>
                <a:gd name="T9" fmla="*/ 17 h 33"/>
                <a:gd name="T10" fmla="*/ 33 w 34"/>
                <a:gd name="T11" fmla="*/ 10 h 33"/>
                <a:gd name="T12" fmla="*/ 29 w 34"/>
                <a:gd name="T13" fmla="*/ 4 h 33"/>
                <a:gd name="T14" fmla="*/ 24 w 34"/>
                <a:gd name="T15" fmla="*/ 1 h 33"/>
                <a:gd name="T16" fmla="*/ 17 w 34"/>
                <a:gd name="T17" fmla="*/ 0 h 33"/>
                <a:gd name="T18" fmla="*/ 10 w 34"/>
                <a:gd name="T19" fmla="*/ 1 h 33"/>
                <a:gd name="T20" fmla="*/ 5 w 34"/>
                <a:gd name="T21" fmla="*/ 4 h 33"/>
                <a:gd name="T22" fmla="*/ 2 w 34"/>
                <a:gd name="T23" fmla="*/ 10 h 33"/>
                <a:gd name="T24" fmla="*/ 0 w 34"/>
                <a:gd name="T25" fmla="*/ 17 h 33"/>
                <a:gd name="T26" fmla="*/ 2 w 34"/>
                <a:gd name="T27" fmla="*/ 24 h 33"/>
                <a:gd name="T28" fmla="*/ 5 w 34"/>
                <a:gd name="T29" fmla="*/ 28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29" y="28"/>
                  </a:lnTo>
                  <a:lnTo>
                    <a:pt x="33" y="24"/>
                  </a:lnTo>
                  <a:lnTo>
                    <a:pt x="34" y="17"/>
                  </a:lnTo>
                  <a:lnTo>
                    <a:pt x="33" y="10"/>
                  </a:lnTo>
                  <a:lnTo>
                    <a:pt x="29" y="4"/>
                  </a:lnTo>
                  <a:lnTo>
                    <a:pt x="24" y="1"/>
                  </a:lnTo>
                  <a:lnTo>
                    <a:pt x="17" y="0"/>
                  </a:lnTo>
                  <a:lnTo>
                    <a:pt x="10" y="1"/>
                  </a:lnTo>
                  <a:lnTo>
                    <a:pt x="5" y="4"/>
                  </a:lnTo>
                  <a:lnTo>
                    <a:pt x="2" y="10"/>
                  </a:lnTo>
                  <a:lnTo>
                    <a:pt x="0" y="17"/>
                  </a:lnTo>
                  <a:lnTo>
                    <a:pt x="2" y="24"/>
                  </a:lnTo>
                  <a:lnTo>
                    <a:pt x="5" y="28"/>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4" name="Freeform 88"/>
            <p:cNvSpPr>
              <a:spLocks/>
            </p:cNvSpPr>
            <p:nvPr/>
          </p:nvSpPr>
          <p:spPr bwMode="auto">
            <a:xfrm>
              <a:off x="6438900" y="5781675"/>
              <a:ext cx="28575" cy="26988"/>
            </a:xfrm>
            <a:custGeom>
              <a:avLst/>
              <a:gdLst>
                <a:gd name="T0" fmla="*/ 17 w 34"/>
                <a:gd name="T1" fmla="*/ 33 h 33"/>
                <a:gd name="T2" fmla="*/ 24 w 34"/>
                <a:gd name="T3" fmla="*/ 32 h 33"/>
                <a:gd name="T4" fmla="*/ 30 w 34"/>
                <a:gd name="T5" fmla="*/ 28 h 33"/>
                <a:gd name="T6" fmla="*/ 33 w 34"/>
                <a:gd name="T7" fmla="*/ 24 h 33"/>
                <a:gd name="T8" fmla="*/ 34 w 34"/>
                <a:gd name="T9" fmla="*/ 17 h 33"/>
                <a:gd name="T10" fmla="*/ 33 w 34"/>
                <a:gd name="T11" fmla="*/ 10 h 33"/>
                <a:gd name="T12" fmla="*/ 30 w 34"/>
                <a:gd name="T13" fmla="*/ 4 h 33"/>
                <a:gd name="T14" fmla="*/ 24 w 34"/>
                <a:gd name="T15" fmla="*/ 1 h 33"/>
                <a:gd name="T16" fmla="*/ 17 w 34"/>
                <a:gd name="T17" fmla="*/ 0 h 33"/>
                <a:gd name="T18" fmla="*/ 10 w 34"/>
                <a:gd name="T19" fmla="*/ 1 h 33"/>
                <a:gd name="T20" fmla="*/ 6 w 34"/>
                <a:gd name="T21" fmla="*/ 4 h 33"/>
                <a:gd name="T22" fmla="*/ 1 w 34"/>
                <a:gd name="T23" fmla="*/ 10 h 33"/>
                <a:gd name="T24" fmla="*/ 0 w 34"/>
                <a:gd name="T25" fmla="*/ 17 h 33"/>
                <a:gd name="T26" fmla="*/ 1 w 34"/>
                <a:gd name="T27" fmla="*/ 24 h 33"/>
                <a:gd name="T28" fmla="*/ 6 w 34"/>
                <a:gd name="T29" fmla="*/ 28 h 33"/>
                <a:gd name="T30" fmla="*/ 10 w 34"/>
                <a:gd name="T31" fmla="*/ 32 h 33"/>
                <a:gd name="T32" fmla="*/ 17 w 3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17" y="33"/>
                  </a:moveTo>
                  <a:lnTo>
                    <a:pt x="24" y="32"/>
                  </a:lnTo>
                  <a:lnTo>
                    <a:pt x="30" y="28"/>
                  </a:lnTo>
                  <a:lnTo>
                    <a:pt x="33" y="24"/>
                  </a:lnTo>
                  <a:lnTo>
                    <a:pt x="34" y="17"/>
                  </a:lnTo>
                  <a:lnTo>
                    <a:pt x="33" y="10"/>
                  </a:lnTo>
                  <a:lnTo>
                    <a:pt x="30" y="4"/>
                  </a:lnTo>
                  <a:lnTo>
                    <a:pt x="24" y="1"/>
                  </a:lnTo>
                  <a:lnTo>
                    <a:pt x="17" y="0"/>
                  </a:lnTo>
                  <a:lnTo>
                    <a:pt x="10" y="1"/>
                  </a:lnTo>
                  <a:lnTo>
                    <a:pt x="6" y="4"/>
                  </a:lnTo>
                  <a:lnTo>
                    <a:pt x="1" y="10"/>
                  </a:lnTo>
                  <a:lnTo>
                    <a:pt x="0" y="17"/>
                  </a:lnTo>
                  <a:lnTo>
                    <a:pt x="1" y="24"/>
                  </a:lnTo>
                  <a:lnTo>
                    <a:pt x="6" y="28"/>
                  </a:lnTo>
                  <a:lnTo>
                    <a:pt x="10" y="32"/>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85" name="Group 84"/>
          <p:cNvGrpSpPr/>
          <p:nvPr userDrawn="1">
            <p:custDataLst>
              <p:tags r:id="rId5"/>
            </p:custDataLst>
          </p:nvPr>
        </p:nvGrpSpPr>
        <p:grpSpPr>
          <a:xfrm rot="960290">
            <a:off x="6486693" y="2697035"/>
            <a:ext cx="1171624" cy="1101748"/>
            <a:chOff x="5456238" y="4740275"/>
            <a:chExt cx="1144588" cy="1435100"/>
          </a:xfrm>
        </p:grpSpPr>
        <p:sp>
          <p:nvSpPr>
            <p:cNvPr id="86" name="Rectangle 112"/>
            <p:cNvSpPr>
              <a:spLocks noChangeArrowheads="1"/>
            </p:cNvSpPr>
            <p:nvPr/>
          </p:nvSpPr>
          <p:spPr bwMode="auto">
            <a:xfrm>
              <a:off x="5921375" y="5078413"/>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Rectangle 113"/>
            <p:cNvSpPr>
              <a:spLocks noChangeArrowheads="1"/>
            </p:cNvSpPr>
            <p:nvPr/>
          </p:nvSpPr>
          <p:spPr bwMode="auto">
            <a:xfrm>
              <a:off x="6019800" y="5078413"/>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Rectangle 114"/>
            <p:cNvSpPr>
              <a:spLocks noChangeArrowheads="1"/>
            </p:cNvSpPr>
            <p:nvPr/>
          </p:nvSpPr>
          <p:spPr bwMode="auto">
            <a:xfrm>
              <a:off x="6119813" y="5078413"/>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Rectangle 115"/>
            <p:cNvSpPr>
              <a:spLocks noChangeArrowheads="1"/>
            </p:cNvSpPr>
            <p:nvPr/>
          </p:nvSpPr>
          <p:spPr bwMode="auto">
            <a:xfrm>
              <a:off x="6219825" y="5078413"/>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Rectangle 116"/>
            <p:cNvSpPr>
              <a:spLocks noChangeArrowheads="1"/>
            </p:cNvSpPr>
            <p:nvPr/>
          </p:nvSpPr>
          <p:spPr bwMode="auto">
            <a:xfrm>
              <a:off x="5921375" y="5149850"/>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Rectangle 117"/>
            <p:cNvSpPr>
              <a:spLocks noChangeArrowheads="1"/>
            </p:cNvSpPr>
            <p:nvPr/>
          </p:nvSpPr>
          <p:spPr bwMode="auto">
            <a:xfrm>
              <a:off x="6019800" y="5149850"/>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Rectangle 118"/>
            <p:cNvSpPr>
              <a:spLocks noChangeArrowheads="1"/>
            </p:cNvSpPr>
            <p:nvPr/>
          </p:nvSpPr>
          <p:spPr bwMode="auto">
            <a:xfrm>
              <a:off x="6119813" y="5149850"/>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Rectangle 119"/>
            <p:cNvSpPr>
              <a:spLocks noChangeArrowheads="1"/>
            </p:cNvSpPr>
            <p:nvPr/>
          </p:nvSpPr>
          <p:spPr bwMode="auto">
            <a:xfrm>
              <a:off x="6219825" y="5149850"/>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Rectangle 120"/>
            <p:cNvSpPr>
              <a:spLocks noChangeArrowheads="1"/>
            </p:cNvSpPr>
            <p:nvPr/>
          </p:nvSpPr>
          <p:spPr bwMode="auto">
            <a:xfrm>
              <a:off x="5921375" y="5221288"/>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Rectangle 121"/>
            <p:cNvSpPr>
              <a:spLocks noChangeArrowheads="1"/>
            </p:cNvSpPr>
            <p:nvPr/>
          </p:nvSpPr>
          <p:spPr bwMode="auto">
            <a:xfrm>
              <a:off x="6019800" y="5221288"/>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Rectangle 122"/>
            <p:cNvSpPr>
              <a:spLocks noChangeArrowheads="1"/>
            </p:cNvSpPr>
            <p:nvPr/>
          </p:nvSpPr>
          <p:spPr bwMode="auto">
            <a:xfrm>
              <a:off x="6119813" y="5221288"/>
              <a:ext cx="61913"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Rectangle 123"/>
            <p:cNvSpPr>
              <a:spLocks noChangeArrowheads="1"/>
            </p:cNvSpPr>
            <p:nvPr/>
          </p:nvSpPr>
          <p:spPr bwMode="auto">
            <a:xfrm>
              <a:off x="6219825" y="5221288"/>
              <a:ext cx="60325" cy="3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126"/>
            <p:cNvSpPr>
              <a:spLocks/>
            </p:cNvSpPr>
            <p:nvPr/>
          </p:nvSpPr>
          <p:spPr bwMode="auto">
            <a:xfrm>
              <a:off x="5456238" y="4740275"/>
              <a:ext cx="1144588" cy="1435100"/>
            </a:xfrm>
            <a:custGeom>
              <a:avLst/>
              <a:gdLst>
                <a:gd name="T0" fmla="*/ 1083 w 1440"/>
                <a:gd name="T1" fmla="*/ 229 h 1809"/>
                <a:gd name="T2" fmla="*/ 1075 w 1440"/>
                <a:gd name="T3" fmla="*/ 208 h 1809"/>
                <a:gd name="T4" fmla="*/ 1062 w 1440"/>
                <a:gd name="T5" fmla="*/ 189 h 1809"/>
                <a:gd name="T6" fmla="*/ 1047 w 1440"/>
                <a:gd name="T7" fmla="*/ 174 h 1809"/>
                <a:gd name="T8" fmla="*/ 1028 w 1440"/>
                <a:gd name="T9" fmla="*/ 162 h 1809"/>
                <a:gd name="T10" fmla="*/ 1007 w 1440"/>
                <a:gd name="T11" fmla="*/ 153 h 1809"/>
                <a:gd name="T12" fmla="*/ 985 w 1440"/>
                <a:gd name="T13" fmla="*/ 148 h 1809"/>
                <a:gd name="T14" fmla="*/ 963 w 1440"/>
                <a:gd name="T15" fmla="*/ 148 h 1809"/>
                <a:gd name="T16" fmla="*/ 941 w 1440"/>
                <a:gd name="T17" fmla="*/ 153 h 1809"/>
                <a:gd name="T18" fmla="*/ 772 w 1440"/>
                <a:gd name="T19" fmla="*/ 189 h 1809"/>
                <a:gd name="T20" fmla="*/ 750 w 1440"/>
                <a:gd name="T21" fmla="*/ 171 h 1809"/>
                <a:gd name="T22" fmla="*/ 726 w 1440"/>
                <a:gd name="T23" fmla="*/ 155 h 1809"/>
                <a:gd name="T24" fmla="*/ 699 w 1440"/>
                <a:gd name="T25" fmla="*/ 140 h 1809"/>
                <a:gd name="T26" fmla="*/ 671 w 1440"/>
                <a:gd name="T27" fmla="*/ 128 h 1809"/>
                <a:gd name="T28" fmla="*/ 644 w 1440"/>
                <a:gd name="T29" fmla="*/ 118 h 1809"/>
                <a:gd name="T30" fmla="*/ 614 w 1440"/>
                <a:gd name="T31" fmla="*/ 111 h 1809"/>
                <a:gd name="T32" fmla="*/ 583 w 1440"/>
                <a:gd name="T33" fmla="*/ 108 h 1809"/>
                <a:gd name="T34" fmla="*/ 568 w 1440"/>
                <a:gd name="T35" fmla="*/ 99 h 1809"/>
                <a:gd name="T36" fmla="*/ 565 w 1440"/>
                <a:gd name="T37" fmla="*/ 86 h 1809"/>
                <a:gd name="T38" fmla="*/ 555 w 1440"/>
                <a:gd name="T39" fmla="*/ 58 h 1809"/>
                <a:gd name="T40" fmla="*/ 525 w 1440"/>
                <a:gd name="T41" fmla="*/ 25 h 1809"/>
                <a:gd name="T42" fmla="*/ 484 w 1440"/>
                <a:gd name="T43" fmla="*/ 4 h 1809"/>
                <a:gd name="T44" fmla="*/ 435 w 1440"/>
                <a:gd name="T45" fmla="*/ 0 h 1809"/>
                <a:gd name="T46" fmla="*/ 387 w 1440"/>
                <a:gd name="T47" fmla="*/ 14 h 1809"/>
                <a:gd name="T48" fmla="*/ 349 w 1440"/>
                <a:gd name="T49" fmla="*/ 44 h 1809"/>
                <a:gd name="T50" fmla="*/ 326 w 1440"/>
                <a:gd name="T51" fmla="*/ 83 h 1809"/>
                <a:gd name="T52" fmla="*/ 319 w 1440"/>
                <a:gd name="T53" fmla="*/ 128 h 1809"/>
                <a:gd name="T54" fmla="*/ 326 w 1440"/>
                <a:gd name="T55" fmla="*/ 159 h 1809"/>
                <a:gd name="T56" fmla="*/ 333 w 1440"/>
                <a:gd name="T57" fmla="*/ 174 h 1809"/>
                <a:gd name="T58" fmla="*/ 315 w 1440"/>
                <a:gd name="T59" fmla="*/ 200 h 1809"/>
                <a:gd name="T60" fmla="*/ 277 w 1440"/>
                <a:gd name="T61" fmla="*/ 242 h 1809"/>
                <a:gd name="T62" fmla="*/ 247 w 1440"/>
                <a:gd name="T63" fmla="*/ 290 h 1809"/>
                <a:gd name="T64" fmla="*/ 228 w 1440"/>
                <a:gd name="T65" fmla="*/ 343 h 1809"/>
                <a:gd name="T66" fmla="*/ 82 w 1440"/>
                <a:gd name="T67" fmla="*/ 411 h 1809"/>
                <a:gd name="T68" fmla="*/ 41 w 1440"/>
                <a:gd name="T69" fmla="*/ 433 h 1809"/>
                <a:gd name="T70" fmla="*/ 14 w 1440"/>
                <a:gd name="T71" fmla="*/ 466 h 1809"/>
                <a:gd name="T72" fmla="*/ 1 w 1440"/>
                <a:gd name="T73" fmla="*/ 507 h 1809"/>
                <a:gd name="T74" fmla="*/ 4 w 1440"/>
                <a:gd name="T75" fmla="*/ 552 h 1809"/>
                <a:gd name="T76" fmla="*/ 360 w 1440"/>
                <a:gd name="T77" fmla="*/ 1738 h 1809"/>
                <a:gd name="T78" fmla="*/ 372 w 1440"/>
                <a:gd name="T79" fmla="*/ 1758 h 1809"/>
                <a:gd name="T80" fmla="*/ 386 w 1440"/>
                <a:gd name="T81" fmla="*/ 1775 h 1809"/>
                <a:gd name="T82" fmla="*/ 403 w 1440"/>
                <a:gd name="T83" fmla="*/ 1789 h 1809"/>
                <a:gd name="T84" fmla="*/ 423 w 1440"/>
                <a:gd name="T85" fmla="*/ 1799 h 1809"/>
                <a:gd name="T86" fmla="*/ 443 w 1440"/>
                <a:gd name="T87" fmla="*/ 1806 h 1809"/>
                <a:gd name="T88" fmla="*/ 465 w 1440"/>
                <a:gd name="T89" fmla="*/ 1809 h 1809"/>
                <a:gd name="T90" fmla="*/ 488 w 1440"/>
                <a:gd name="T91" fmla="*/ 1806 h 1809"/>
                <a:gd name="T92" fmla="*/ 1359 w 1440"/>
                <a:gd name="T93" fmla="*/ 1545 h 1809"/>
                <a:gd name="T94" fmla="*/ 1400 w 1440"/>
                <a:gd name="T95" fmla="*/ 1524 h 1809"/>
                <a:gd name="T96" fmla="*/ 1427 w 1440"/>
                <a:gd name="T97" fmla="*/ 1490 h 1809"/>
                <a:gd name="T98" fmla="*/ 1440 w 1440"/>
                <a:gd name="T99" fmla="*/ 1448 h 1809"/>
                <a:gd name="T100" fmla="*/ 1435 w 1440"/>
                <a:gd name="T101" fmla="*/ 14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809">
                  <a:moveTo>
                    <a:pt x="1435" y="1403"/>
                  </a:moveTo>
                  <a:lnTo>
                    <a:pt x="1083" y="229"/>
                  </a:lnTo>
                  <a:lnTo>
                    <a:pt x="1079" y="218"/>
                  </a:lnTo>
                  <a:lnTo>
                    <a:pt x="1075" y="208"/>
                  </a:lnTo>
                  <a:lnTo>
                    <a:pt x="1069" y="199"/>
                  </a:lnTo>
                  <a:lnTo>
                    <a:pt x="1062" y="189"/>
                  </a:lnTo>
                  <a:lnTo>
                    <a:pt x="1055" y="181"/>
                  </a:lnTo>
                  <a:lnTo>
                    <a:pt x="1047" y="174"/>
                  </a:lnTo>
                  <a:lnTo>
                    <a:pt x="1038" y="167"/>
                  </a:lnTo>
                  <a:lnTo>
                    <a:pt x="1028" y="162"/>
                  </a:lnTo>
                  <a:lnTo>
                    <a:pt x="1017" y="157"/>
                  </a:lnTo>
                  <a:lnTo>
                    <a:pt x="1007" y="153"/>
                  </a:lnTo>
                  <a:lnTo>
                    <a:pt x="996" y="150"/>
                  </a:lnTo>
                  <a:lnTo>
                    <a:pt x="985" y="148"/>
                  </a:lnTo>
                  <a:lnTo>
                    <a:pt x="975" y="148"/>
                  </a:lnTo>
                  <a:lnTo>
                    <a:pt x="963" y="148"/>
                  </a:lnTo>
                  <a:lnTo>
                    <a:pt x="951" y="150"/>
                  </a:lnTo>
                  <a:lnTo>
                    <a:pt x="941" y="153"/>
                  </a:lnTo>
                  <a:lnTo>
                    <a:pt x="782" y="200"/>
                  </a:lnTo>
                  <a:lnTo>
                    <a:pt x="772" y="189"/>
                  </a:lnTo>
                  <a:lnTo>
                    <a:pt x="760" y="180"/>
                  </a:lnTo>
                  <a:lnTo>
                    <a:pt x="750" y="171"/>
                  </a:lnTo>
                  <a:lnTo>
                    <a:pt x="737" y="163"/>
                  </a:lnTo>
                  <a:lnTo>
                    <a:pt x="726" y="155"/>
                  </a:lnTo>
                  <a:lnTo>
                    <a:pt x="712" y="147"/>
                  </a:lnTo>
                  <a:lnTo>
                    <a:pt x="699" y="140"/>
                  </a:lnTo>
                  <a:lnTo>
                    <a:pt x="685" y="134"/>
                  </a:lnTo>
                  <a:lnTo>
                    <a:pt x="671" y="128"/>
                  </a:lnTo>
                  <a:lnTo>
                    <a:pt x="658" y="123"/>
                  </a:lnTo>
                  <a:lnTo>
                    <a:pt x="644" y="118"/>
                  </a:lnTo>
                  <a:lnTo>
                    <a:pt x="629" y="114"/>
                  </a:lnTo>
                  <a:lnTo>
                    <a:pt x="614" y="111"/>
                  </a:lnTo>
                  <a:lnTo>
                    <a:pt x="599" y="109"/>
                  </a:lnTo>
                  <a:lnTo>
                    <a:pt x="583" y="108"/>
                  </a:lnTo>
                  <a:lnTo>
                    <a:pt x="568" y="106"/>
                  </a:lnTo>
                  <a:lnTo>
                    <a:pt x="568" y="99"/>
                  </a:lnTo>
                  <a:lnTo>
                    <a:pt x="567" y="93"/>
                  </a:lnTo>
                  <a:lnTo>
                    <a:pt x="565" y="86"/>
                  </a:lnTo>
                  <a:lnTo>
                    <a:pt x="564" y="80"/>
                  </a:lnTo>
                  <a:lnTo>
                    <a:pt x="555" y="58"/>
                  </a:lnTo>
                  <a:lnTo>
                    <a:pt x="541" y="40"/>
                  </a:lnTo>
                  <a:lnTo>
                    <a:pt x="525" y="25"/>
                  </a:lnTo>
                  <a:lnTo>
                    <a:pt x="506" y="12"/>
                  </a:lnTo>
                  <a:lnTo>
                    <a:pt x="484" y="4"/>
                  </a:lnTo>
                  <a:lnTo>
                    <a:pt x="459" y="0"/>
                  </a:lnTo>
                  <a:lnTo>
                    <a:pt x="435" y="0"/>
                  </a:lnTo>
                  <a:lnTo>
                    <a:pt x="410" y="5"/>
                  </a:lnTo>
                  <a:lnTo>
                    <a:pt x="387" y="14"/>
                  </a:lnTo>
                  <a:lnTo>
                    <a:pt x="366" y="28"/>
                  </a:lnTo>
                  <a:lnTo>
                    <a:pt x="349" y="44"/>
                  </a:lnTo>
                  <a:lnTo>
                    <a:pt x="335" y="63"/>
                  </a:lnTo>
                  <a:lnTo>
                    <a:pt x="326" y="83"/>
                  </a:lnTo>
                  <a:lnTo>
                    <a:pt x="320" y="105"/>
                  </a:lnTo>
                  <a:lnTo>
                    <a:pt x="319" y="128"/>
                  </a:lnTo>
                  <a:lnTo>
                    <a:pt x="324" y="151"/>
                  </a:lnTo>
                  <a:lnTo>
                    <a:pt x="326" y="159"/>
                  </a:lnTo>
                  <a:lnTo>
                    <a:pt x="329" y="167"/>
                  </a:lnTo>
                  <a:lnTo>
                    <a:pt x="333" y="174"/>
                  </a:lnTo>
                  <a:lnTo>
                    <a:pt x="337" y="180"/>
                  </a:lnTo>
                  <a:lnTo>
                    <a:pt x="315" y="200"/>
                  </a:lnTo>
                  <a:lnTo>
                    <a:pt x="296" y="219"/>
                  </a:lnTo>
                  <a:lnTo>
                    <a:pt x="277" y="242"/>
                  </a:lnTo>
                  <a:lnTo>
                    <a:pt x="261" y="265"/>
                  </a:lnTo>
                  <a:lnTo>
                    <a:pt x="247" y="290"/>
                  </a:lnTo>
                  <a:lnTo>
                    <a:pt x="236" y="316"/>
                  </a:lnTo>
                  <a:lnTo>
                    <a:pt x="228" y="343"/>
                  </a:lnTo>
                  <a:lnTo>
                    <a:pt x="221" y="369"/>
                  </a:lnTo>
                  <a:lnTo>
                    <a:pt x="82" y="411"/>
                  </a:lnTo>
                  <a:lnTo>
                    <a:pt x="60" y="420"/>
                  </a:lnTo>
                  <a:lnTo>
                    <a:pt x="41" y="433"/>
                  </a:lnTo>
                  <a:lnTo>
                    <a:pt x="26" y="448"/>
                  </a:lnTo>
                  <a:lnTo>
                    <a:pt x="14" y="466"/>
                  </a:lnTo>
                  <a:lnTo>
                    <a:pt x="6" y="486"/>
                  </a:lnTo>
                  <a:lnTo>
                    <a:pt x="1" y="507"/>
                  </a:lnTo>
                  <a:lnTo>
                    <a:pt x="0" y="529"/>
                  </a:lnTo>
                  <a:lnTo>
                    <a:pt x="4" y="552"/>
                  </a:lnTo>
                  <a:lnTo>
                    <a:pt x="357" y="1727"/>
                  </a:lnTo>
                  <a:lnTo>
                    <a:pt x="360" y="1738"/>
                  </a:lnTo>
                  <a:lnTo>
                    <a:pt x="366" y="1747"/>
                  </a:lnTo>
                  <a:lnTo>
                    <a:pt x="372" y="1758"/>
                  </a:lnTo>
                  <a:lnTo>
                    <a:pt x="378" y="1767"/>
                  </a:lnTo>
                  <a:lnTo>
                    <a:pt x="386" y="1775"/>
                  </a:lnTo>
                  <a:lnTo>
                    <a:pt x="394" y="1782"/>
                  </a:lnTo>
                  <a:lnTo>
                    <a:pt x="403" y="1789"/>
                  </a:lnTo>
                  <a:lnTo>
                    <a:pt x="412" y="1795"/>
                  </a:lnTo>
                  <a:lnTo>
                    <a:pt x="423" y="1799"/>
                  </a:lnTo>
                  <a:lnTo>
                    <a:pt x="433" y="1804"/>
                  </a:lnTo>
                  <a:lnTo>
                    <a:pt x="443" y="1806"/>
                  </a:lnTo>
                  <a:lnTo>
                    <a:pt x="455" y="1807"/>
                  </a:lnTo>
                  <a:lnTo>
                    <a:pt x="465" y="1809"/>
                  </a:lnTo>
                  <a:lnTo>
                    <a:pt x="477" y="1809"/>
                  </a:lnTo>
                  <a:lnTo>
                    <a:pt x="488" y="1806"/>
                  </a:lnTo>
                  <a:lnTo>
                    <a:pt x="499" y="1804"/>
                  </a:lnTo>
                  <a:lnTo>
                    <a:pt x="1359" y="1545"/>
                  </a:lnTo>
                  <a:lnTo>
                    <a:pt x="1380" y="1537"/>
                  </a:lnTo>
                  <a:lnTo>
                    <a:pt x="1400" y="1524"/>
                  </a:lnTo>
                  <a:lnTo>
                    <a:pt x="1415" y="1508"/>
                  </a:lnTo>
                  <a:lnTo>
                    <a:pt x="1427" y="1490"/>
                  </a:lnTo>
                  <a:lnTo>
                    <a:pt x="1435" y="1470"/>
                  </a:lnTo>
                  <a:lnTo>
                    <a:pt x="1440" y="1448"/>
                  </a:lnTo>
                  <a:lnTo>
                    <a:pt x="1440" y="1426"/>
                  </a:lnTo>
                  <a:lnTo>
                    <a:pt x="1435" y="14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9" name="Freeform 127"/>
            <p:cNvSpPr>
              <a:spLocks/>
            </p:cNvSpPr>
            <p:nvPr/>
          </p:nvSpPr>
          <p:spPr bwMode="auto">
            <a:xfrm>
              <a:off x="5497513" y="4897438"/>
              <a:ext cx="1062038" cy="1236662"/>
            </a:xfrm>
            <a:custGeom>
              <a:avLst/>
              <a:gdLst>
                <a:gd name="T0" fmla="*/ 432 w 1336"/>
                <a:gd name="T1" fmla="*/ 1555 h 1558"/>
                <a:gd name="T2" fmla="*/ 420 w 1336"/>
                <a:gd name="T3" fmla="*/ 1558 h 1558"/>
                <a:gd name="T4" fmla="*/ 407 w 1336"/>
                <a:gd name="T5" fmla="*/ 1558 h 1558"/>
                <a:gd name="T6" fmla="*/ 396 w 1336"/>
                <a:gd name="T7" fmla="*/ 1555 h 1558"/>
                <a:gd name="T8" fmla="*/ 384 w 1336"/>
                <a:gd name="T9" fmla="*/ 1551 h 1558"/>
                <a:gd name="T10" fmla="*/ 366 w 1336"/>
                <a:gd name="T11" fmla="*/ 1536 h 1558"/>
                <a:gd name="T12" fmla="*/ 354 w 1336"/>
                <a:gd name="T13" fmla="*/ 1514 h 1558"/>
                <a:gd name="T14" fmla="*/ 0 w 1336"/>
                <a:gd name="T15" fmla="*/ 326 h 1558"/>
                <a:gd name="T16" fmla="*/ 2 w 1336"/>
                <a:gd name="T17" fmla="*/ 303 h 1558"/>
                <a:gd name="T18" fmla="*/ 13 w 1336"/>
                <a:gd name="T19" fmla="*/ 281 h 1558"/>
                <a:gd name="T20" fmla="*/ 32 w 1336"/>
                <a:gd name="T21" fmla="*/ 266 h 1558"/>
                <a:gd name="T22" fmla="*/ 164 w 1336"/>
                <a:gd name="T23" fmla="*/ 224 h 1558"/>
                <a:gd name="T24" fmla="*/ 167 w 1336"/>
                <a:gd name="T25" fmla="*/ 264 h 1558"/>
                <a:gd name="T26" fmla="*/ 176 w 1336"/>
                <a:gd name="T27" fmla="*/ 302 h 1558"/>
                <a:gd name="T28" fmla="*/ 185 w 1336"/>
                <a:gd name="T29" fmla="*/ 327 h 1558"/>
                <a:gd name="T30" fmla="*/ 195 w 1336"/>
                <a:gd name="T31" fmla="*/ 350 h 1558"/>
                <a:gd name="T32" fmla="*/ 209 w 1336"/>
                <a:gd name="T33" fmla="*/ 373 h 1558"/>
                <a:gd name="T34" fmla="*/ 224 w 1336"/>
                <a:gd name="T35" fmla="*/ 394 h 1558"/>
                <a:gd name="T36" fmla="*/ 808 w 1336"/>
                <a:gd name="T37" fmla="*/ 192 h 1558"/>
                <a:gd name="T38" fmla="*/ 803 w 1336"/>
                <a:gd name="T39" fmla="*/ 140 h 1558"/>
                <a:gd name="T40" fmla="*/ 790 w 1336"/>
                <a:gd name="T41" fmla="*/ 96 h 1558"/>
                <a:gd name="T42" fmla="*/ 774 w 1336"/>
                <a:gd name="T43" fmla="*/ 61 h 1558"/>
                <a:gd name="T44" fmla="*/ 904 w 1336"/>
                <a:gd name="T45" fmla="*/ 3 h 1558"/>
                <a:gd name="T46" fmla="*/ 916 w 1336"/>
                <a:gd name="T47" fmla="*/ 1 h 1558"/>
                <a:gd name="T48" fmla="*/ 928 w 1336"/>
                <a:gd name="T49" fmla="*/ 0 h 1558"/>
                <a:gd name="T50" fmla="*/ 940 w 1336"/>
                <a:gd name="T51" fmla="*/ 3 h 1558"/>
                <a:gd name="T52" fmla="*/ 951 w 1336"/>
                <a:gd name="T53" fmla="*/ 8 h 1558"/>
                <a:gd name="T54" fmla="*/ 970 w 1336"/>
                <a:gd name="T55" fmla="*/ 23 h 1558"/>
                <a:gd name="T56" fmla="*/ 981 w 1336"/>
                <a:gd name="T57" fmla="*/ 45 h 1558"/>
                <a:gd name="T58" fmla="*/ 1336 w 1336"/>
                <a:gd name="T59" fmla="*/ 1232 h 1558"/>
                <a:gd name="T60" fmla="*/ 1334 w 1336"/>
                <a:gd name="T61" fmla="*/ 1256 h 1558"/>
                <a:gd name="T62" fmla="*/ 1322 w 1336"/>
                <a:gd name="T63" fmla="*/ 1276 h 1558"/>
                <a:gd name="T64" fmla="*/ 1304 w 1336"/>
                <a:gd name="T65" fmla="*/ 1293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6" h="1558">
                  <a:moveTo>
                    <a:pt x="1292" y="1297"/>
                  </a:moveTo>
                  <a:lnTo>
                    <a:pt x="432" y="1555"/>
                  </a:lnTo>
                  <a:lnTo>
                    <a:pt x="426" y="1557"/>
                  </a:lnTo>
                  <a:lnTo>
                    <a:pt x="420" y="1558"/>
                  </a:lnTo>
                  <a:lnTo>
                    <a:pt x="413" y="1558"/>
                  </a:lnTo>
                  <a:lnTo>
                    <a:pt x="407" y="1558"/>
                  </a:lnTo>
                  <a:lnTo>
                    <a:pt x="402" y="1557"/>
                  </a:lnTo>
                  <a:lnTo>
                    <a:pt x="396" y="1555"/>
                  </a:lnTo>
                  <a:lnTo>
                    <a:pt x="390" y="1553"/>
                  </a:lnTo>
                  <a:lnTo>
                    <a:pt x="384" y="1551"/>
                  </a:lnTo>
                  <a:lnTo>
                    <a:pt x="374" y="1544"/>
                  </a:lnTo>
                  <a:lnTo>
                    <a:pt x="366" y="1536"/>
                  </a:lnTo>
                  <a:lnTo>
                    <a:pt x="359" y="1525"/>
                  </a:lnTo>
                  <a:lnTo>
                    <a:pt x="354" y="1514"/>
                  </a:lnTo>
                  <a:lnTo>
                    <a:pt x="2" y="338"/>
                  </a:lnTo>
                  <a:lnTo>
                    <a:pt x="0" y="326"/>
                  </a:lnTo>
                  <a:lnTo>
                    <a:pt x="0" y="314"/>
                  </a:lnTo>
                  <a:lnTo>
                    <a:pt x="2" y="303"/>
                  </a:lnTo>
                  <a:lnTo>
                    <a:pt x="7" y="291"/>
                  </a:lnTo>
                  <a:lnTo>
                    <a:pt x="13" y="281"/>
                  </a:lnTo>
                  <a:lnTo>
                    <a:pt x="22" y="273"/>
                  </a:lnTo>
                  <a:lnTo>
                    <a:pt x="32" y="266"/>
                  </a:lnTo>
                  <a:lnTo>
                    <a:pt x="43" y="261"/>
                  </a:lnTo>
                  <a:lnTo>
                    <a:pt x="164" y="224"/>
                  </a:lnTo>
                  <a:lnTo>
                    <a:pt x="166" y="244"/>
                  </a:lnTo>
                  <a:lnTo>
                    <a:pt x="167" y="264"/>
                  </a:lnTo>
                  <a:lnTo>
                    <a:pt x="170" y="282"/>
                  </a:lnTo>
                  <a:lnTo>
                    <a:pt x="176" y="302"/>
                  </a:lnTo>
                  <a:lnTo>
                    <a:pt x="181" y="314"/>
                  </a:lnTo>
                  <a:lnTo>
                    <a:pt x="185" y="327"/>
                  </a:lnTo>
                  <a:lnTo>
                    <a:pt x="190" y="338"/>
                  </a:lnTo>
                  <a:lnTo>
                    <a:pt x="195" y="350"/>
                  </a:lnTo>
                  <a:lnTo>
                    <a:pt x="202" y="361"/>
                  </a:lnTo>
                  <a:lnTo>
                    <a:pt x="209" y="373"/>
                  </a:lnTo>
                  <a:lnTo>
                    <a:pt x="216" y="383"/>
                  </a:lnTo>
                  <a:lnTo>
                    <a:pt x="224" y="394"/>
                  </a:lnTo>
                  <a:lnTo>
                    <a:pt x="807" y="219"/>
                  </a:lnTo>
                  <a:lnTo>
                    <a:pt x="808" y="192"/>
                  </a:lnTo>
                  <a:lnTo>
                    <a:pt x="807" y="167"/>
                  </a:lnTo>
                  <a:lnTo>
                    <a:pt x="803" y="140"/>
                  </a:lnTo>
                  <a:lnTo>
                    <a:pt x="797" y="115"/>
                  </a:lnTo>
                  <a:lnTo>
                    <a:pt x="790" y="96"/>
                  </a:lnTo>
                  <a:lnTo>
                    <a:pt x="783" y="78"/>
                  </a:lnTo>
                  <a:lnTo>
                    <a:pt x="774" y="61"/>
                  </a:lnTo>
                  <a:lnTo>
                    <a:pt x="765" y="45"/>
                  </a:lnTo>
                  <a:lnTo>
                    <a:pt x="904" y="3"/>
                  </a:lnTo>
                  <a:lnTo>
                    <a:pt x="910" y="1"/>
                  </a:lnTo>
                  <a:lnTo>
                    <a:pt x="916" y="1"/>
                  </a:lnTo>
                  <a:lnTo>
                    <a:pt x="923" y="0"/>
                  </a:lnTo>
                  <a:lnTo>
                    <a:pt x="928" y="0"/>
                  </a:lnTo>
                  <a:lnTo>
                    <a:pt x="934" y="1"/>
                  </a:lnTo>
                  <a:lnTo>
                    <a:pt x="940" y="3"/>
                  </a:lnTo>
                  <a:lnTo>
                    <a:pt x="946" y="5"/>
                  </a:lnTo>
                  <a:lnTo>
                    <a:pt x="951" y="8"/>
                  </a:lnTo>
                  <a:lnTo>
                    <a:pt x="962" y="15"/>
                  </a:lnTo>
                  <a:lnTo>
                    <a:pt x="970" y="23"/>
                  </a:lnTo>
                  <a:lnTo>
                    <a:pt x="977" y="33"/>
                  </a:lnTo>
                  <a:lnTo>
                    <a:pt x="981" y="45"/>
                  </a:lnTo>
                  <a:lnTo>
                    <a:pt x="1334" y="1219"/>
                  </a:lnTo>
                  <a:lnTo>
                    <a:pt x="1336" y="1232"/>
                  </a:lnTo>
                  <a:lnTo>
                    <a:pt x="1336" y="1244"/>
                  </a:lnTo>
                  <a:lnTo>
                    <a:pt x="1334" y="1256"/>
                  </a:lnTo>
                  <a:lnTo>
                    <a:pt x="1329" y="1266"/>
                  </a:lnTo>
                  <a:lnTo>
                    <a:pt x="1322" y="1276"/>
                  </a:lnTo>
                  <a:lnTo>
                    <a:pt x="1314" y="1286"/>
                  </a:lnTo>
                  <a:lnTo>
                    <a:pt x="1304" y="1293"/>
                  </a:lnTo>
                  <a:lnTo>
                    <a:pt x="1292" y="129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0" name="Freeform 128"/>
            <p:cNvSpPr>
              <a:spLocks/>
            </p:cNvSpPr>
            <p:nvPr/>
          </p:nvSpPr>
          <p:spPr bwMode="auto">
            <a:xfrm>
              <a:off x="5870575" y="5757863"/>
              <a:ext cx="528638" cy="195262"/>
            </a:xfrm>
            <a:custGeom>
              <a:avLst/>
              <a:gdLst>
                <a:gd name="T0" fmla="*/ 0 w 666"/>
                <a:gd name="T1" fmla="*/ 196 h 245"/>
                <a:gd name="T2" fmla="*/ 15 w 666"/>
                <a:gd name="T3" fmla="*/ 245 h 245"/>
                <a:gd name="T4" fmla="*/ 666 w 666"/>
                <a:gd name="T5" fmla="*/ 49 h 245"/>
                <a:gd name="T6" fmla="*/ 652 w 666"/>
                <a:gd name="T7" fmla="*/ 0 h 245"/>
                <a:gd name="T8" fmla="*/ 0 w 666"/>
                <a:gd name="T9" fmla="*/ 196 h 245"/>
              </a:gdLst>
              <a:ahLst/>
              <a:cxnLst>
                <a:cxn ang="0">
                  <a:pos x="T0" y="T1"/>
                </a:cxn>
                <a:cxn ang="0">
                  <a:pos x="T2" y="T3"/>
                </a:cxn>
                <a:cxn ang="0">
                  <a:pos x="T4" y="T5"/>
                </a:cxn>
                <a:cxn ang="0">
                  <a:pos x="T6" y="T7"/>
                </a:cxn>
                <a:cxn ang="0">
                  <a:pos x="T8" y="T9"/>
                </a:cxn>
              </a:cxnLst>
              <a:rect l="0" t="0" r="r" b="b"/>
              <a:pathLst>
                <a:path w="666" h="245">
                  <a:moveTo>
                    <a:pt x="0" y="196"/>
                  </a:moveTo>
                  <a:lnTo>
                    <a:pt x="15" y="245"/>
                  </a:lnTo>
                  <a:lnTo>
                    <a:pt x="666" y="49"/>
                  </a:lnTo>
                  <a:lnTo>
                    <a:pt x="652" y="0"/>
                  </a:lnTo>
                  <a:lnTo>
                    <a:pt x="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1" name="Freeform 129"/>
            <p:cNvSpPr>
              <a:spLocks/>
            </p:cNvSpPr>
            <p:nvPr/>
          </p:nvSpPr>
          <p:spPr bwMode="auto">
            <a:xfrm>
              <a:off x="5829300" y="5624513"/>
              <a:ext cx="528638" cy="193675"/>
            </a:xfrm>
            <a:custGeom>
              <a:avLst/>
              <a:gdLst>
                <a:gd name="T0" fmla="*/ 0 w 666"/>
                <a:gd name="T1" fmla="*/ 196 h 244"/>
                <a:gd name="T2" fmla="*/ 15 w 666"/>
                <a:gd name="T3" fmla="*/ 244 h 244"/>
                <a:gd name="T4" fmla="*/ 666 w 666"/>
                <a:gd name="T5" fmla="*/ 49 h 244"/>
                <a:gd name="T6" fmla="*/ 651 w 666"/>
                <a:gd name="T7" fmla="*/ 0 h 244"/>
                <a:gd name="T8" fmla="*/ 0 w 666"/>
                <a:gd name="T9" fmla="*/ 196 h 244"/>
              </a:gdLst>
              <a:ahLst/>
              <a:cxnLst>
                <a:cxn ang="0">
                  <a:pos x="T0" y="T1"/>
                </a:cxn>
                <a:cxn ang="0">
                  <a:pos x="T2" y="T3"/>
                </a:cxn>
                <a:cxn ang="0">
                  <a:pos x="T4" y="T5"/>
                </a:cxn>
                <a:cxn ang="0">
                  <a:pos x="T6" y="T7"/>
                </a:cxn>
                <a:cxn ang="0">
                  <a:pos x="T8" y="T9"/>
                </a:cxn>
              </a:cxnLst>
              <a:rect l="0" t="0" r="r" b="b"/>
              <a:pathLst>
                <a:path w="666" h="244">
                  <a:moveTo>
                    <a:pt x="0" y="196"/>
                  </a:moveTo>
                  <a:lnTo>
                    <a:pt x="15" y="244"/>
                  </a:lnTo>
                  <a:lnTo>
                    <a:pt x="666" y="49"/>
                  </a:lnTo>
                  <a:lnTo>
                    <a:pt x="651" y="0"/>
                  </a:lnTo>
                  <a:lnTo>
                    <a:pt x="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2" name="Freeform 130"/>
            <p:cNvSpPr>
              <a:spLocks/>
            </p:cNvSpPr>
            <p:nvPr/>
          </p:nvSpPr>
          <p:spPr bwMode="auto">
            <a:xfrm>
              <a:off x="5789613" y="5491163"/>
              <a:ext cx="528638" cy="193675"/>
            </a:xfrm>
            <a:custGeom>
              <a:avLst/>
              <a:gdLst>
                <a:gd name="T0" fmla="*/ 0 w 666"/>
                <a:gd name="T1" fmla="*/ 196 h 245"/>
                <a:gd name="T2" fmla="*/ 14 w 666"/>
                <a:gd name="T3" fmla="*/ 245 h 245"/>
                <a:gd name="T4" fmla="*/ 666 w 666"/>
                <a:gd name="T5" fmla="*/ 49 h 245"/>
                <a:gd name="T6" fmla="*/ 651 w 666"/>
                <a:gd name="T7" fmla="*/ 0 h 245"/>
                <a:gd name="T8" fmla="*/ 0 w 666"/>
                <a:gd name="T9" fmla="*/ 196 h 245"/>
              </a:gdLst>
              <a:ahLst/>
              <a:cxnLst>
                <a:cxn ang="0">
                  <a:pos x="T0" y="T1"/>
                </a:cxn>
                <a:cxn ang="0">
                  <a:pos x="T2" y="T3"/>
                </a:cxn>
                <a:cxn ang="0">
                  <a:pos x="T4" y="T5"/>
                </a:cxn>
                <a:cxn ang="0">
                  <a:pos x="T6" y="T7"/>
                </a:cxn>
                <a:cxn ang="0">
                  <a:pos x="T8" y="T9"/>
                </a:cxn>
              </a:cxnLst>
              <a:rect l="0" t="0" r="r" b="b"/>
              <a:pathLst>
                <a:path w="666" h="245">
                  <a:moveTo>
                    <a:pt x="0" y="196"/>
                  </a:moveTo>
                  <a:lnTo>
                    <a:pt x="14" y="245"/>
                  </a:lnTo>
                  <a:lnTo>
                    <a:pt x="666" y="49"/>
                  </a:lnTo>
                  <a:lnTo>
                    <a:pt x="651" y="0"/>
                  </a:lnTo>
                  <a:lnTo>
                    <a:pt x="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3" name="Freeform 131"/>
            <p:cNvSpPr>
              <a:spLocks/>
            </p:cNvSpPr>
            <p:nvPr/>
          </p:nvSpPr>
          <p:spPr bwMode="auto">
            <a:xfrm>
              <a:off x="5749925" y="5357813"/>
              <a:ext cx="528638" cy="193675"/>
            </a:xfrm>
            <a:custGeom>
              <a:avLst/>
              <a:gdLst>
                <a:gd name="T0" fmla="*/ 0 w 666"/>
                <a:gd name="T1" fmla="*/ 195 h 244"/>
                <a:gd name="T2" fmla="*/ 14 w 666"/>
                <a:gd name="T3" fmla="*/ 244 h 244"/>
                <a:gd name="T4" fmla="*/ 666 w 666"/>
                <a:gd name="T5" fmla="*/ 49 h 244"/>
                <a:gd name="T6" fmla="*/ 651 w 666"/>
                <a:gd name="T7" fmla="*/ 0 h 244"/>
                <a:gd name="T8" fmla="*/ 0 w 666"/>
                <a:gd name="T9" fmla="*/ 195 h 244"/>
              </a:gdLst>
              <a:ahLst/>
              <a:cxnLst>
                <a:cxn ang="0">
                  <a:pos x="T0" y="T1"/>
                </a:cxn>
                <a:cxn ang="0">
                  <a:pos x="T2" y="T3"/>
                </a:cxn>
                <a:cxn ang="0">
                  <a:pos x="T4" y="T5"/>
                </a:cxn>
                <a:cxn ang="0">
                  <a:pos x="T6" y="T7"/>
                </a:cxn>
                <a:cxn ang="0">
                  <a:pos x="T8" y="T9"/>
                </a:cxn>
              </a:cxnLst>
              <a:rect l="0" t="0" r="r" b="b"/>
              <a:pathLst>
                <a:path w="666" h="244">
                  <a:moveTo>
                    <a:pt x="0" y="195"/>
                  </a:moveTo>
                  <a:lnTo>
                    <a:pt x="14" y="244"/>
                  </a:lnTo>
                  <a:lnTo>
                    <a:pt x="666" y="49"/>
                  </a:lnTo>
                  <a:lnTo>
                    <a:pt x="651" y="0"/>
                  </a:lnTo>
                  <a:lnTo>
                    <a:pt x="0" y="1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4" name="Freeform 132"/>
            <p:cNvSpPr>
              <a:spLocks/>
            </p:cNvSpPr>
            <p:nvPr/>
          </p:nvSpPr>
          <p:spPr bwMode="auto">
            <a:xfrm>
              <a:off x="5708650" y="5222875"/>
              <a:ext cx="528638" cy="195262"/>
            </a:xfrm>
            <a:custGeom>
              <a:avLst/>
              <a:gdLst>
                <a:gd name="T0" fmla="*/ 0 w 667"/>
                <a:gd name="T1" fmla="*/ 196 h 245"/>
                <a:gd name="T2" fmla="*/ 15 w 667"/>
                <a:gd name="T3" fmla="*/ 245 h 245"/>
                <a:gd name="T4" fmla="*/ 667 w 667"/>
                <a:gd name="T5" fmla="*/ 49 h 245"/>
                <a:gd name="T6" fmla="*/ 652 w 667"/>
                <a:gd name="T7" fmla="*/ 0 h 245"/>
                <a:gd name="T8" fmla="*/ 0 w 667"/>
                <a:gd name="T9" fmla="*/ 196 h 245"/>
              </a:gdLst>
              <a:ahLst/>
              <a:cxnLst>
                <a:cxn ang="0">
                  <a:pos x="T0" y="T1"/>
                </a:cxn>
                <a:cxn ang="0">
                  <a:pos x="T2" y="T3"/>
                </a:cxn>
                <a:cxn ang="0">
                  <a:pos x="T4" y="T5"/>
                </a:cxn>
                <a:cxn ang="0">
                  <a:pos x="T6" y="T7"/>
                </a:cxn>
                <a:cxn ang="0">
                  <a:pos x="T8" y="T9"/>
                </a:cxn>
              </a:cxnLst>
              <a:rect l="0" t="0" r="r" b="b"/>
              <a:pathLst>
                <a:path w="667" h="245">
                  <a:moveTo>
                    <a:pt x="0" y="196"/>
                  </a:moveTo>
                  <a:lnTo>
                    <a:pt x="15" y="245"/>
                  </a:lnTo>
                  <a:lnTo>
                    <a:pt x="667" y="49"/>
                  </a:lnTo>
                  <a:lnTo>
                    <a:pt x="652" y="0"/>
                  </a:lnTo>
                  <a:lnTo>
                    <a:pt x="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5" name="Freeform 133"/>
            <p:cNvSpPr>
              <a:spLocks/>
            </p:cNvSpPr>
            <p:nvPr/>
          </p:nvSpPr>
          <p:spPr bwMode="auto">
            <a:xfrm>
              <a:off x="5768975" y="4794250"/>
              <a:ext cx="93663" cy="92075"/>
            </a:xfrm>
            <a:custGeom>
              <a:avLst/>
              <a:gdLst>
                <a:gd name="T0" fmla="*/ 76 w 117"/>
                <a:gd name="T1" fmla="*/ 115 h 118"/>
                <a:gd name="T2" fmla="*/ 87 w 117"/>
                <a:gd name="T3" fmla="*/ 111 h 118"/>
                <a:gd name="T4" fmla="*/ 96 w 117"/>
                <a:gd name="T5" fmla="*/ 104 h 118"/>
                <a:gd name="T6" fmla="*/ 105 w 117"/>
                <a:gd name="T7" fmla="*/ 96 h 118"/>
                <a:gd name="T8" fmla="*/ 110 w 117"/>
                <a:gd name="T9" fmla="*/ 87 h 118"/>
                <a:gd name="T10" fmla="*/ 115 w 117"/>
                <a:gd name="T11" fmla="*/ 76 h 118"/>
                <a:gd name="T12" fmla="*/ 117 w 117"/>
                <a:gd name="T13" fmla="*/ 65 h 118"/>
                <a:gd name="T14" fmla="*/ 117 w 117"/>
                <a:gd name="T15" fmla="*/ 53 h 118"/>
                <a:gd name="T16" fmla="*/ 115 w 117"/>
                <a:gd name="T17" fmla="*/ 42 h 118"/>
                <a:gd name="T18" fmla="*/ 110 w 117"/>
                <a:gd name="T19" fmla="*/ 30 h 118"/>
                <a:gd name="T20" fmla="*/ 103 w 117"/>
                <a:gd name="T21" fmla="*/ 21 h 118"/>
                <a:gd name="T22" fmla="*/ 95 w 117"/>
                <a:gd name="T23" fmla="*/ 13 h 118"/>
                <a:gd name="T24" fmla="*/ 86 w 117"/>
                <a:gd name="T25" fmla="*/ 7 h 118"/>
                <a:gd name="T26" fmla="*/ 76 w 117"/>
                <a:gd name="T27" fmla="*/ 3 h 118"/>
                <a:gd name="T28" fmla="*/ 64 w 117"/>
                <a:gd name="T29" fmla="*/ 0 h 118"/>
                <a:gd name="T30" fmla="*/ 53 w 117"/>
                <a:gd name="T31" fmla="*/ 0 h 118"/>
                <a:gd name="T32" fmla="*/ 41 w 117"/>
                <a:gd name="T33" fmla="*/ 3 h 118"/>
                <a:gd name="T34" fmla="*/ 31 w 117"/>
                <a:gd name="T35" fmla="*/ 7 h 118"/>
                <a:gd name="T36" fmla="*/ 22 w 117"/>
                <a:gd name="T37" fmla="*/ 14 h 118"/>
                <a:gd name="T38" fmla="*/ 13 w 117"/>
                <a:gd name="T39" fmla="*/ 22 h 118"/>
                <a:gd name="T40" fmla="*/ 7 w 117"/>
                <a:gd name="T41" fmla="*/ 31 h 118"/>
                <a:gd name="T42" fmla="*/ 2 w 117"/>
                <a:gd name="T43" fmla="*/ 42 h 118"/>
                <a:gd name="T44" fmla="*/ 0 w 117"/>
                <a:gd name="T45" fmla="*/ 53 h 118"/>
                <a:gd name="T46" fmla="*/ 0 w 117"/>
                <a:gd name="T47" fmla="*/ 65 h 118"/>
                <a:gd name="T48" fmla="*/ 2 w 117"/>
                <a:gd name="T49" fmla="*/ 76 h 118"/>
                <a:gd name="T50" fmla="*/ 7 w 117"/>
                <a:gd name="T51" fmla="*/ 87 h 118"/>
                <a:gd name="T52" fmla="*/ 13 w 117"/>
                <a:gd name="T53" fmla="*/ 96 h 118"/>
                <a:gd name="T54" fmla="*/ 22 w 117"/>
                <a:gd name="T55" fmla="*/ 104 h 118"/>
                <a:gd name="T56" fmla="*/ 31 w 117"/>
                <a:gd name="T57" fmla="*/ 111 h 118"/>
                <a:gd name="T58" fmla="*/ 41 w 117"/>
                <a:gd name="T59" fmla="*/ 115 h 118"/>
                <a:gd name="T60" fmla="*/ 53 w 117"/>
                <a:gd name="T61" fmla="*/ 118 h 118"/>
                <a:gd name="T62" fmla="*/ 64 w 117"/>
                <a:gd name="T63" fmla="*/ 118 h 118"/>
                <a:gd name="T64" fmla="*/ 76 w 117"/>
                <a:gd name="T65"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8">
                  <a:moveTo>
                    <a:pt x="76" y="115"/>
                  </a:moveTo>
                  <a:lnTo>
                    <a:pt x="87" y="111"/>
                  </a:lnTo>
                  <a:lnTo>
                    <a:pt x="96" y="104"/>
                  </a:lnTo>
                  <a:lnTo>
                    <a:pt x="105" y="96"/>
                  </a:lnTo>
                  <a:lnTo>
                    <a:pt x="110" y="87"/>
                  </a:lnTo>
                  <a:lnTo>
                    <a:pt x="115" y="76"/>
                  </a:lnTo>
                  <a:lnTo>
                    <a:pt x="117" y="65"/>
                  </a:lnTo>
                  <a:lnTo>
                    <a:pt x="117" y="53"/>
                  </a:lnTo>
                  <a:lnTo>
                    <a:pt x="115" y="42"/>
                  </a:lnTo>
                  <a:lnTo>
                    <a:pt x="110" y="30"/>
                  </a:lnTo>
                  <a:lnTo>
                    <a:pt x="103" y="21"/>
                  </a:lnTo>
                  <a:lnTo>
                    <a:pt x="95" y="13"/>
                  </a:lnTo>
                  <a:lnTo>
                    <a:pt x="86" y="7"/>
                  </a:lnTo>
                  <a:lnTo>
                    <a:pt x="76" y="3"/>
                  </a:lnTo>
                  <a:lnTo>
                    <a:pt x="64" y="0"/>
                  </a:lnTo>
                  <a:lnTo>
                    <a:pt x="53" y="0"/>
                  </a:lnTo>
                  <a:lnTo>
                    <a:pt x="41" y="3"/>
                  </a:lnTo>
                  <a:lnTo>
                    <a:pt x="31" y="7"/>
                  </a:lnTo>
                  <a:lnTo>
                    <a:pt x="22" y="14"/>
                  </a:lnTo>
                  <a:lnTo>
                    <a:pt x="13" y="22"/>
                  </a:lnTo>
                  <a:lnTo>
                    <a:pt x="7" y="31"/>
                  </a:lnTo>
                  <a:lnTo>
                    <a:pt x="2" y="42"/>
                  </a:lnTo>
                  <a:lnTo>
                    <a:pt x="0" y="53"/>
                  </a:lnTo>
                  <a:lnTo>
                    <a:pt x="0" y="65"/>
                  </a:lnTo>
                  <a:lnTo>
                    <a:pt x="2" y="76"/>
                  </a:lnTo>
                  <a:lnTo>
                    <a:pt x="7" y="87"/>
                  </a:lnTo>
                  <a:lnTo>
                    <a:pt x="13" y="96"/>
                  </a:lnTo>
                  <a:lnTo>
                    <a:pt x="22" y="104"/>
                  </a:lnTo>
                  <a:lnTo>
                    <a:pt x="31" y="111"/>
                  </a:lnTo>
                  <a:lnTo>
                    <a:pt x="41" y="115"/>
                  </a:lnTo>
                  <a:lnTo>
                    <a:pt x="53" y="118"/>
                  </a:lnTo>
                  <a:lnTo>
                    <a:pt x="64" y="118"/>
                  </a:lnTo>
                  <a:lnTo>
                    <a:pt x="76" y="11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106" name="Group 105"/>
          <p:cNvGrpSpPr/>
          <p:nvPr userDrawn="1">
            <p:custDataLst>
              <p:tags r:id="rId6"/>
            </p:custDataLst>
          </p:nvPr>
        </p:nvGrpSpPr>
        <p:grpSpPr>
          <a:xfrm>
            <a:off x="8709862" y="4423603"/>
            <a:ext cx="1621367" cy="1166813"/>
            <a:chOff x="6632575" y="6648450"/>
            <a:chExt cx="1216025" cy="1166813"/>
          </a:xfrm>
        </p:grpSpPr>
        <p:sp>
          <p:nvSpPr>
            <p:cNvPr id="107" name="Freeform 227"/>
            <p:cNvSpPr>
              <a:spLocks/>
            </p:cNvSpPr>
            <p:nvPr/>
          </p:nvSpPr>
          <p:spPr bwMode="auto">
            <a:xfrm>
              <a:off x="6794500" y="6648450"/>
              <a:ext cx="885825" cy="385763"/>
            </a:xfrm>
            <a:custGeom>
              <a:avLst/>
              <a:gdLst>
                <a:gd name="T0" fmla="*/ 1117 w 1117"/>
                <a:gd name="T1" fmla="*/ 485 h 485"/>
                <a:gd name="T2" fmla="*/ 1110 w 1117"/>
                <a:gd name="T3" fmla="*/ 434 h 485"/>
                <a:gd name="T4" fmla="*/ 1097 w 1117"/>
                <a:gd name="T5" fmla="*/ 386 h 485"/>
                <a:gd name="T6" fmla="*/ 1080 w 1117"/>
                <a:gd name="T7" fmla="*/ 340 h 485"/>
                <a:gd name="T8" fmla="*/ 1059 w 1117"/>
                <a:gd name="T9" fmla="*/ 295 h 485"/>
                <a:gd name="T10" fmla="*/ 1035 w 1117"/>
                <a:gd name="T11" fmla="*/ 252 h 485"/>
                <a:gd name="T12" fmla="*/ 1005 w 1117"/>
                <a:gd name="T13" fmla="*/ 212 h 485"/>
                <a:gd name="T14" fmla="*/ 973 w 1117"/>
                <a:gd name="T15" fmla="*/ 175 h 485"/>
                <a:gd name="T16" fmla="*/ 937 w 1117"/>
                <a:gd name="T17" fmla="*/ 140 h 485"/>
                <a:gd name="T18" fmla="*/ 898 w 1117"/>
                <a:gd name="T19" fmla="*/ 109 h 485"/>
                <a:gd name="T20" fmla="*/ 857 w 1117"/>
                <a:gd name="T21" fmla="*/ 82 h 485"/>
                <a:gd name="T22" fmla="*/ 813 w 1117"/>
                <a:gd name="T23" fmla="*/ 57 h 485"/>
                <a:gd name="T24" fmla="*/ 766 w 1117"/>
                <a:gd name="T25" fmla="*/ 38 h 485"/>
                <a:gd name="T26" fmla="*/ 717 w 1117"/>
                <a:gd name="T27" fmla="*/ 22 h 485"/>
                <a:gd name="T28" fmla="*/ 665 w 1117"/>
                <a:gd name="T29" fmla="*/ 9 h 485"/>
                <a:gd name="T30" fmla="*/ 614 w 1117"/>
                <a:gd name="T31" fmla="*/ 2 h 485"/>
                <a:gd name="T32" fmla="*/ 560 w 1117"/>
                <a:gd name="T33" fmla="*/ 0 h 485"/>
                <a:gd name="T34" fmla="*/ 505 w 1117"/>
                <a:gd name="T35" fmla="*/ 2 h 485"/>
                <a:gd name="T36" fmla="*/ 452 w 1117"/>
                <a:gd name="T37" fmla="*/ 9 h 485"/>
                <a:gd name="T38" fmla="*/ 402 w 1117"/>
                <a:gd name="T39" fmla="*/ 22 h 485"/>
                <a:gd name="T40" fmla="*/ 352 w 1117"/>
                <a:gd name="T41" fmla="*/ 38 h 485"/>
                <a:gd name="T42" fmla="*/ 305 w 1117"/>
                <a:gd name="T43" fmla="*/ 57 h 485"/>
                <a:gd name="T44" fmla="*/ 261 w 1117"/>
                <a:gd name="T45" fmla="*/ 82 h 485"/>
                <a:gd name="T46" fmla="*/ 219 w 1117"/>
                <a:gd name="T47" fmla="*/ 109 h 485"/>
                <a:gd name="T48" fmla="*/ 180 w 1117"/>
                <a:gd name="T49" fmla="*/ 140 h 485"/>
                <a:gd name="T50" fmla="*/ 144 w 1117"/>
                <a:gd name="T51" fmla="*/ 175 h 485"/>
                <a:gd name="T52" fmla="*/ 112 w 1117"/>
                <a:gd name="T53" fmla="*/ 212 h 485"/>
                <a:gd name="T54" fmla="*/ 83 w 1117"/>
                <a:gd name="T55" fmla="*/ 252 h 485"/>
                <a:gd name="T56" fmla="*/ 58 w 1117"/>
                <a:gd name="T57" fmla="*/ 295 h 485"/>
                <a:gd name="T58" fmla="*/ 37 w 1117"/>
                <a:gd name="T59" fmla="*/ 340 h 485"/>
                <a:gd name="T60" fmla="*/ 20 w 1117"/>
                <a:gd name="T61" fmla="*/ 386 h 485"/>
                <a:gd name="T62" fmla="*/ 7 w 1117"/>
                <a:gd name="T63" fmla="*/ 434 h 485"/>
                <a:gd name="T64" fmla="*/ 0 w 1117"/>
                <a:gd name="T65" fmla="*/ 485 h 485"/>
                <a:gd name="T66" fmla="*/ 1117 w 1117"/>
                <a:gd name="T67"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7" h="485">
                  <a:moveTo>
                    <a:pt x="1117" y="485"/>
                  </a:moveTo>
                  <a:lnTo>
                    <a:pt x="1110" y="434"/>
                  </a:lnTo>
                  <a:lnTo>
                    <a:pt x="1097" y="386"/>
                  </a:lnTo>
                  <a:lnTo>
                    <a:pt x="1080" y="340"/>
                  </a:lnTo>
                  <a:lnTo>
                    <a:pt x="1059" y="295"/>
                  </a:lnTo>
                  <a:lnTo>
                    <a:pt x="1035" y="252"/>
                  </a:lnTo>
                  <a:lnTo>
                    <a:pt x="1005" y="212"/>
                  </a:lnTo>
                  <a:lnTo>
                    <a:pt x="973" y="175"/>
                  </a:lnTo>
                  <a:lnTo>
                    <a:pt x="937" y="140"/>
                  </a:lnTo>
                  <a:lnTo>
                    <a:pt x="898" y="109"/>
                  </a:lnTo>
                  <a:lnTo>
                    <a:pt x="857" y="82"/>
                  </a:lnTo>
                  <a:lnTo>
                    <a:pt x="813" y="57"/>
                  </a:lnTo>
                  <a:lnTo>
                    <a:pt x="766" y="38"/>
                  </a:lnTo>
                  <a:lnTo>
                    <a:pt x="717" y="22"/>
                  </a:lnTo>
                  <a:lnTo>
                    <a:pt x="665" y="9"/>
                  </a:lnTo>
                  <a:lnTo>
                    <a:pt x="614" y="2"/>
                  </a:lnTo>
                  <a:lnTo>
                    <a:pt x="560" y="0"/>
                  </a:lnTo>
                  <a:lnTo>
                    <a:pt x="505" y="2"/>
                  </a:lnTo>
                  <a:lnTo>
                    <a:pt x="452" y="9"/>
                  </a:lnTo>
                  <a:lnTo>
                    <a:pt x="402" y="22"/>
                  </a:lnTo>
                  <a:lnTo>
                    <a:pt x="352" y="38"/>
                  </a:lnTo>
                  <a:lnTo>
                    <a:pt x="305" y="57"/>
                  </a:lnTo>
                  <a:lnTo>
                    <a:pt x="261" y="82"/>
                  </a:lnTo>
                  <a:lnTo>
                    <a:pt x="219" y="109"/>
                  </a:lnTo>
                  <a:lnTo>
                    <a:pt x="180" y="140"/>
                  </a:lnTo>
                  <a:lnTo>
                    <a:pt x="144" y="175"/>
                  </a:lnTo>
                  <a:lnTo>
                    <a:pt x="112" y="212"/>
                  </a:lnTo>
                  <a:lnTo>
                    <a:pt x="83" y="252"/>
                  </a:lnTo>
                  <a:lnTo>
                    <a:pt x="58" y="295"/>
                  </a:lnTo>
                  <a:lnTo>
                    <a:pt x="37" y="340"/>
                  </a:lnTo>
                  <a:lnTo>
                    <a:pt x="20" y="386"/>
                  </a:lnTo>
                  <a:lnTo>
                    <a:pt x="7" y="434"/>
                  </a:lnTo>
                  <a:lnTo>
                    <a:pt x="0" y="485"/>
                  </a:lnTo>
                  <a:lnTo>
                    <a:pt x="1117" y="4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8" name="Rectangle 229"/>
            <p:cNvSpPr>
              <a:spLocks noChangeArrowheads="1"/>
            </p:cNvSpPr>
            <p:nvPr/>
          </p:nvSpPr>
          <p:spPr bwMode="auto">
            <a:xfrm>
              <a:off x="7178675" y="7104063"/>
              <a:ext cx="107950" cy="4302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9" name="Rectangle 230"/>
            <p:cNvSpPr>
              <a:spLocks noChangeArrowheads="1"/>
            </p:cNvSpPr>
            <p:nvPr/>
          </p:nvSpPr>
          <p:spPr bwMode="auto">
            <a:xfrm>
              <a:off x="7572375" y="7104063"/>
              <a:ext cx="109538" cy="4302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0" name="Rectangle 231"/>
            <p:cNvSpPr>
              <a:spLocks noChangeArrowheads="1"/>
            </p:cNvSpPr>
            <p:nvPr/>
          </p:nvSpPr>
          <p:spPr bwMode="auto">
            <a:xfrm>
              <a:off x="7369175" y="7104063"/>
              <a:ext cx="106363" cy="4302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1" name="Rectangle 232"/>
            <p:cNvSpPr>
              <a:spLocks noChangeArrowheads="1"/>
            </p:cNvSpPr>
            <p:nvPr/>
          </p:nvSpPr>
          <p:spPr bwMode="auto">
            <a:xfrm>
              <a:off x="6999287" y="7104063"/>
              <a:ext cx="107950" cy="4302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2" name="Rectangle 233"/>
            <p:cNvSpPr>
              <a:spLocks noChangeArrowheads="1"/>
            </p:cNvSpPr>
            <p:nvPr/>
          </p:nvSpPr>
          <p:spPr bwMode="auto">
            <a:xfrm>
              <a:off x="6792912" y="7104063"/>
              <a:ext cx="109538" cy="4302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3" name="Freeform 234"/>
            <p:cNvSpPr>
              <a:spLocks/>
            </p:cNvSpPr>
            <p:nvPr/>
          </p:nvSpPr>
          <p:spPr bwMode="auto">
            <a:xfrm>
              <a:off x="6632575" y="7569200"/>
              <a:ext cx="1216025" cy="246063"/>
            </a:xfrm>
            <a:custGeom>
              <a:avLst/>
              <a:gdLst>
                <a:gd name="T0" fmla="*/ 1477 w 1533"/>
                <a:gd name="T1" fmla="*/ 187 h 310"/>
                <a:gd name="T2" fmla="*/ 1477 w 1533"/>
                <a:gd name="T3" fmla="*/ 94 h 310"/>
                <a:gd name="T4" fmla="*/ 1437 w 1533"/>
                <a:gd name="T5" fmla="*/ 94 h 310"/>
                <a:gd name="T6" fmla="*/ 1437 w 1533"/>
                <a:gd name="T7" fmla="*/ 0 h 310"/>
                <a:gd name="T8" fmla="*/ 95 w 1533"/>
                <a:gd name="T9" fmla="*/ 0 h 310"/>
                <a:gd name="T10" fmla="*/ 95 w 1533"/>
                <a:gd name="T11" fmla="*/ 94 h 310"/>
                <a:gd name="T12" fmla="*/ 55 w 1533"/>
                <a:gd name="T13" fmla="*/ 94 h 310"/>
                <a:gd name="T14" fmla="*/ 55 w 1533"/>
                <a:gd name="T15" fmla="*/ 187 h 310"/>
                <a:gd name="T16" fmla="*/ 0 w 1533"/>
                <a:gd name="T17" fmla="*/ 187 h 310"/>
                <a:gd name="T18" fmla="*/ 0 w 1533"/>
                <a:gd name="T19" fmla="*/ 310 h 310"/>
                <a:gd name="T20" fmla="*/ 1533 w 1533"/>
                <a:gd name="T21" fmla="*/ 310 h 310"/>
                <a:gd name="T22" fmla="*/ 1533 w 1533"/>
                <a:gd name="T23" fmla="*/ 187 h 310"/>
                <a:gd name="T24" fmla="*/ 1477 w 1533"/>
                <a:gd name="T25" fmla="*/ 1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3" h="310">
                  <a:moveTo>
                    <a:pt x="1477" y="187"/>
                  </a:moveTo>
                  <a:lnTo>
                    <a:pt x="1477" y="94"/>
                  </a:lnTo>
                  <a:lnTo>
                    <a:pt x="1437" y="94"/>
                  </a:lnTo>
                  <a:lnTo>
                    <a:pt x="1437" y="0"/>
                  </a:lnTo>
                  <a:lnTo>
                    <a:pt x="95" y="0"/>
                  </a:lnTo>
                  <a:lnTo>
                    <a:pt x="95" y="94"/>
                  </a:lnTo>
                  <a:lnTo>
                    <a:pt x="55" y="94"/>
                  </a:lnTo>
                  <a:lnTo>
                    <a:pt x="55" y="187"/>
                  </a:lnTo>
                  <a:lnTo>
                    <a:pt x="0" y="187"/>
                  </a:lnTo>
                  <a:lnTo>
                    <a:pt x="0" y="310"/>
                  </a:lnTo>
                  <a:lnTo>
                    <a:pt x="1533" y="310"/>
                  </a:lnTo>
                  <a:lnTo>
                    <a:pt x="1533" y="187"/>
                  </a:lnTo>
                  <a:lnTo>
                    <a:pt x="1477" y="1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114" name="Group 113"/>
          <p:cNvGrpSpPr/>
          <p:nvPr userDrawn="1">
            <p:custDataLst>
              <p:tags r:id="rId7"/>
            </p:custDataLst>
          </p:nvPr>
        </p:nvGrpSpPr>
        <p:grpSpPr>
          <a:xfrm>
            <a:off x="1561740" y="4561486"/>
            <a:ext cx="1435101" cy="1077314"/>
            <a:chOff x="60555" y="2541615"/>
            <a:chExt cx="1076326" cy="1077314"/>
          </a:xfrm>
        </p:grpSpPr>
        <p:sp>
          <p:nvSpPr>
            <p:cNvPr id="115" name="AutoShape 279"/>
            <p:cNvSpPr>
              <a:spLocks noChangeAspect="1" noChangeArrowheads="1" noTextEdit="1"/>
            </p:cNvSpPr>
            <p:nvPr/>
          </p:nvSpPr>
          <p:spPr bwMode="auto">
            <a:xfrm>
              <a:off x="60555" y="2541615"/>
              <a:ext cx="1076326" cy="107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282"/>
            <p:cNvSpPr>
              <a:spLocks/>
            </p:cNvSpPr>
            <p:nvPr/>
          </p:nvSpPr>
          <p:spPr bwMode="auto">
            <a:xfrm>
              <a:off x="342967" y="2877350"/>
              <a:ext cx="704056" cy="693194"/>
            </a:xfrm>
            <a:custGeom>
              <a:avLst/>
              <a:gdLst>
                <a:gd name="T0" fmla="*/ 19 w 2139"/>
                <a:gd name="T1" fmla="*/ 337 h 2106"/>
                <a:gd name="T2" fmla="*/ 59 w 2139"/>
                <a:gd name="T3" fmla="*/ 308 h 2106"/>
                <a:gd name="T4" fmla="*/ 118 w 2139"/>
                <a:gd name="T5" fmla="*/ 287 h 2106"/>
                <a:gd name="T6" fmla="*/ 198 w 2139"/>
                <a:gd name="T7" fmla="*/ 271 h 2106"/>
                <a:gd name="T8" fmla="*/ 301 w 2139"/>
                <a:gd name="T9" fmla="*/ 258 h 2106"/>
                <a:gd name="T10" fmla="*/ 415 w 2139"/>
                <a:gd name="T11" fmla="*/ 245 h 2106"/>
                <a:gd name="T12" fmla="*/ 543 w 2139"/>
                <a:gd name="T13" fmla="*/ 238 h 2106"/>
                <a:gd name="T14" fmla="*/ 686 w 2139"/>
                <a:gd name="T15" fmla="*/ 225 h 2106"/>
                <a:gd name="T16" fmla="*/ 837 w 2139"/>
                <a:gd name="T17" fmla="*/ 211 h 2106"/>
                <a:gd name="T18" fmla="*/ 998 w 2139"/>
                <a:gd name="T19" fmla="*/ 190 h 2106"/>
                <a:gd name="T20" fmla="*/ 1164 w 2139"/>
                <a:gd name="T21" fmla="*/ 164 h 2106"/>
                <a:gd name="T22" fmla="*/ 1308 w 2139"/>
                <a:gd name="T23" fmla="*/ 139 h 2106"/>
                <a:gd name="T24" fmla="*/ 1438 w 2139"/>
                <a:gd name="T25" fmla="*/ 110 h 2106"/>
                <a:gd name="T26" fmla="*/ 1555 w 2139"/>
                <a:gd name="T27" fmla="*/ 87 h 2106"/>
                <a:gd name="T28" fmla="*/ 1656 w 2139"/>
                <a:gd name="T29" fmla="*/ 64 h 2106"/>
                <a:gd name="T30" fmla="*/ 1746 w 2139"/>
                <a:gd name="T31" fmla="*/ 42 h 2106"/>
                <a:gd name="T32" fmla="*/ 1824 w 2139"/>
                <a:gd name="T33" fmla="*/ 24 h 2106"/>
                <a:gd name="T34" fmla="*/ 1891 w 2139"/>
                <a:gd name="T35" fmla="*/ 13 h 2106"/>
                <a:gd name="T36" fmla="*/ 1945 w 2139"/>
                <a:gd name="T37" fmla="*/ 5 h 2106"/>
                <a:gd name="T38" fmla="*/ 1989 w 2139"/>
                <a:gd name="T39" fmla="*/ 0 h 2106"/>
                <a:gd name="T40" fmla="*/ 2025 w 2139"/>
                <a:gd name="T41" fmla="*/ 3 h 2106"/>
                <a:gd name="T42" fmla="*/ 2062 w 2139"/>
                <a:gd name="T43" fmla="*/ 24 h 2106"/>
                <a:gd name="T44" fmla="*/ 2096 w 2139"/>
                <a:gd name="T45" fmla="*/ 111 h 2106"/>
                <a:gd name="T46" fmla="*/ 2119 w 2139"/>
                <a:gd name="T47" fmla="*/ 255 h 2106"/>
                <a:gd name="T48" fmla="*/ 2131 w 2139"/>
                <a:gd name="T49" fmla="*/ 442 h 2106"/>
                <a:gd name="T50" fmla="*/ 2136 w 2139"/>
                <a:gd name="T51" fmla="*/ 659 h 2106"/>
                <a:gd name="T52" fmla="*/ 2136 w 2139"/>
                <a:gd name="T53" fmla="*/ 888 h 2106"/>
                <a:gd name="T54" fmla="*/ 2125 w 2139"/>
                <a:gd name="T55" fmla="*/ 1115 h 2106"/>
                <a:gd name="T56" fmla="*/ 2109 w 2139"/>
                <a:gd name="T57" fmla="*/ 1330 h 2106"/>
                <a:gd name="T58" fmla="*/ 2089 w 2139"/>
                <a:gd name="T59" fmla="*/ 1514 h 2106"/>
                <a:gd name="T60" fmla="*/ 2065 w 2139"/>
                <a:gd name="T61" fmla="*/ 1658 h 2106"/>
                <a:gd name="T62" fmla="*/ 2038 w 2139"/>
                <a:gd name="T63" fmla="*/ 1741 h 2106"/>
                <a:gd name="T64" fmla="*/ 1977 w 2139"/>
                <a:gd name="T65" fmla="*/ 1781 h 2106"/>
                <a:gd name="T66" fmla="*/ 1843 w 2139"/>
                <a:gd name="T67" fmla="*/ 1831 h 2106"/>
                <a:gd name="T68" fmla="*/ 1650 w 2139"/>
                <a:gd name="T69" fmla="*/ 1883 h 2106"/>
                <a:gd name="T70" fmla="*/ 1413 w 2139"/>
                <a:gd name="T71" fmla="*/ 1932 h 2106"/>
                <a:gd name="T72" fmla="*/ 1149 w 2139"/>
                <a:gd name="T73" fmla="*/ 1987 h 2106"/>
                <a:gd name="T74" fmla="*/ 884 w 2139"/>
                <a:gd name="T75" fmla="*/ 2030 h 2106"/>
                <a:gd name="T76" fmla="*/ 629 w 2139"/>
                <a:gd name="T77" fmla="*/ 2069 h 2106"/>
                <a:gd name="T78" fmla="*/ 398 w 2139"/>
                <a:gd name="T79" fmla="*/ 2096 h 2106"/>
                <a:gd name="T80" fmla="*/ 211 w 2139"/>
                <a:gd name="T81" fmla="*/ 2106 h 2106"/>
                <a:gd name="T82" fmla="*/ 87 w 2139"/>
                <a:gd name="T83" fmla="*/ 2101 h 2106"/>
                <a:gd name="T84" fmla="*/ 41 w 2139"/>
                <a:gd name="T85" fmla="*/ 2073 h 2106"/>
                <a:gd name="T86" fmla="*/ 31 w 2139"/>
                <a:gd name="T87" fmla="*/ 2027 h 2106"/>
                <a:gd name="T88" fmla="*/ 30 w 2139"/>
                <a:gd name="T89" fmla="*/ 1989 h 2106"/>
                <a:gd name="T90" fmla="*/ 30 w 2139"/>
                <a:gd name="T91" fmla="*/ 1938 h 2106"/>
                <a:gd name="T92" fmla="*/ 31 w 2139"/>
                <a:gd name="T93" fmla="*/ 1875 h 2106"/>
                <a:gd name="T94" fmla="*/ 34 w 2139"/>
                <a:gd name="T95" fmla="*/ 1802 h 2106"/>
                <a:gd name="T96" fmla="*/ 40 w 2139"/>
                <a:gd name="T97" fmla="*/ 1718 h 2106"/>
                <a:gd name="T98" fmla="*/ 41 w 2139"/>
                <a:gd name="T99" fmla="*/ 1621 h 2106"/>
                <a:gd name="T100" fmla="*/ 44 w 2139"/>
                <a:gd name="T101" fmla="*/ 1507 h 2106"/>
                <a:gd name="T102" fmla="*/ 46 w 2139"/>
                <a:gd name="T103" fmla="*/ 1377 h 2106"/>
                <a:gd name="T104" fmla="*/ 44 w 2139"/>
                <a:gd name="T105" fmla="*/ 1239 h 2106"/>
                <a:gd name="T106" fmla="*/ 40 w 2139"/>
                <a:gd name="T107" fmla="*/ 1141 h 2106"/>
                <a:gd name="T108" fmla="*/ 34 w 2139"/>
                <a:gd name="T109" fmla="*/ 1041 h 2106"/>
                <a:gd name="T110" fmla="*/ 27 w 2139"/>
                <a:gd name="T111" fmla="*/ 944 h 2106"/>
                <a:gd name="T112" fmla="*/ 19 w 2139"/>
                <a:gd name="T113" fmla="*/ 847 h 2106"/>
                <a:gd name="T114" fmla="*/ 14 w 2139"/>
                <a:gd name="T115" fmla="*/ 753 h 2106"/>
                <a:gd name="T116" fmla="*/ 7 w 2139"/>
                <a:gd name="T117" fmla="*/ 666 h 2106"/>
                <a:gd name="T118" fmla="*/ 1 w 2139"/>
                <a:gd name="T119" fmla="*/ 583 h 2106"/>
                <a:gd name="T120" fmla="*/ 0 w 2139"/>
                <a:gd name="T121" fmla="*/ 509 h 2106"/>
                <a:gd name="T122" fmla="*/ 0 w 2139"/>
                <a:gd name="T123" fmla="*/ 445 h 2106"/>
                <a:gd name="T124" fmla="*/ 1 w 2139"/>
                <a:gd name="T125" fmla="*/ 389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9" h="2106">
                  <a:moveTo>
                    <a:pt x="7" y="369"/>
                  </a:moveTo>
                  <a:lnTo>
                    <a:pt x="7" y="364"/>
                  </a:lnTo>
                  <a:lnTo>
                    <a:pt x="9" y="355"/>
                  </a:lnTo>
                  <a:lnTo>
                    <a:pt x="14" y="348"/>
                  </a:lnTo>
                  <a:lnTo>
                    <a:pt x="17" y="342"/>
                  </a:lnTo>
                  <a:lnTo>
                    <a:pt x="19" y="337"/>
                  </a:lnTo>
                  <a:lnTo>
                    <a:pt x="24" y="331"/>
                  </a:lnTo>
                  <a:lnTo>
                    <a:pt x="31" y="325"/>
                  </a:lnTo>
                  <a:lnTo>
                    <a:pt x="37" y="322"/>
                  </a:lnTo>
                  <a:lnTo>
                    <a:pt x="41" y="315"/>
                  </a:lnTo>
                  <a:lnTo>
                    <a:pt x="51" y="314"/>
                  </a:lnTo>
                  <a:lnTo>
                    <a:pt x="59" y="308"/>
                  </a:lnTo>
                  <a:lnTo>
                    <a:pt x="70" y="304"/>
                  </a:lnTo>
                  <a:lnTo>
                    <a:pt x="79" y="301"/>
                  </a:lnTo>
                  <a:lnTo>
                    <a:pt x="87" y="298"/>
                  </a:lnTo>
                  <a:lnTo>
                    <a:pt x="97" y="292"/>
                  </a:lnTo>
                  <a:lnTo>
                    <a:pt x="110" y="291"/>
                  </a:lnTo>
                  <a:lnTo>
                    <a:pt x="118" y="287"/>
                  </a:lnTo>
                  <a:lnTo>
                    <a:pt x="131" y="283"/>
                  </a:lnTo>
                  <a:lnTo>
                    <a:pt x="144" y="281"/>
                  </a:lnTo>
                  <a:lnTo>
                    <a:pt x="158" y="277"/>
                  </a:lnTo>
                  <a:lnTo>
                    <a:pt x="171" y="277"/>
                  </a:lnTo>
                  <a:lnTo>
                    <a:pt x="185" y="274"/>
                  </a:lnTo>
                  <a:lnTo>
                    <a:pt x="198" y="271"/>
                  </a:lnTo>
                  <a:lnTo>
                    <a:pt x="217" y="268"/>
                  </a:lnTo>
                  <a:lnTo>
                    <a:pt x="231" y="265"/>
                  </a:lnTo>
                  <a:lnTo>
                    <a:pt x="248" y="263"/>
                  </a:lnTo>
                  <a:lnTo>
                    <a:pt x="265" y="261"/>
                  </a:lnTo>
                  <a:lnTo>
                    <a:pt x="281" y="258"/>
                  </a:lnTo>
                  <a:lnTo>
                    <a:pt x="301" y="258"/>
                  </a:lnTo>
                  <a:lnTo>
                    <a:pt x="318" y="255"/>
                  </a:lnTo>
                  <a:lnTo>
                    <a:pt x="335" y="254"/>
                  </a:lnTo>
                  <a:lnTo>
                    <a:pt x="358" y="254"/>
                  </a:lnTo>
                  <a:lnTo>
                    <a:pt x="374" y="250"/>
                  </a:lnTo>
                  <a:lnTo>
                    <a:pt x="394" y="250"/>
                  </a:lnTo>
                  <a:lnTo>
                    <a:pt x="415" y="245"/>
                  </a:lnTo>
                  <a:lnTo>
                    <a:pt x="434" y="245"/>
                  </a:lnTo>
                  <a:lnTo>
                    <a:pt x="458" y="244"/>
                  </a:lnTo>
                  <a:lnTo>
                    <a:pt x="479" y="244"/>
                  </a:lnTo>
                  <a:lnTo>
                    <a:pt x="499" y="241"/>
                  </a:lnTo>
                  <a:lnTo>
                    <a:pt x="522" y="238"/>
                  </a:lnTo>
                  <a:lnTo>
                    <a:pt x="543" y="238"/>
                  </a:lnTo>
                  <a:lnTo>
                    <a:pt x="566" y="235"/>
                  </a:lnTo>
                  <a:lnTo>
                    <a:pt x="590" y="234"/>
                  </a:lnTo>
                  <a:lnTo>
                    <a:pt x="613" y="231"/>
                  </a:lnTo>
                  <a:lnTo>
                    <a:pt x="639" y="228"/>
                  </a:lnTo>
                  <a:lnTo>
                    <a:pt x="660" y="228"/>
                  </a:lnTo>
                  <a:lnTo>
                    <a:pt x="686" y="225"/>
                  </a:lnTo>
                  <a:lnTo>
                    <a:pt x="713" y="224"/>
                  </a:lnTo>
                  <a:lnTo>
                    <a:pt x="737" y="221"/>
                  </a:lnTo>
                  <a:lnTo>
                    <a:pt x="763" y="218"/>
                  </a:lnTo>
                  <a:lnTo>
                    <a:pt x="787" y="217"/>
                  </a:lnTo>
                  <a:lnTo>
                    <a:pt x="812" y="213"/>
                  </a:lnTo>
                  <a:lnTo>
                    <a:pt x="837" y="211"/>
                  </a:lnTo>
                  <a:lnTo>
                    <a:pt x="864" y="206"/>
                  </a:lnTo>
                  <a:lnTo>
                    <a:pt x="890" y="204"/>
                  </a:lnTo>
                  <a:lnTo>
                    <a:pt x="917" y="201"/>
                  </a:lnTo>
                  <a:lnTo>
                    <a:pt x="947" y="196"/>
                  </a:lnTo>
                  <a:lnTo>
                    <a:pt x="971" y="193"/>
                  </a:lnTo>
                  <a:lnTo>
                    <a:pt x="998" y="190"/>
                  </a:lnTo>
                  <a:lnTo>
                    <a:pt x="1028" y="186"/>
                  </a:lnTo>
                  <a:lnTo>
                    <a:pt x="1055" y="181"/>
                  </a:lnTo>
                  <a:lnTo>
                    <a:pt x="1084" y="178"/>
                  </a:lnTo>
                  <a:lnTo>
                    <a:pt x="1112" y="174"/>
                  </a:lnTo>
                  <a:lnTo>
                    <a:pt x="1140" y="171"/>
                  </a:lnTo>
                  <a:lnTo>
                    <a:pt x="1164" y="164"/>
                  </a:lnTo>
                  <a:lnTo>
                    <a:pt x="1191" y="158"/>
                  </a:lnTo>
                  <a:lnTo>
                    <a:pt x="1215" y="157"/>
                  </a:lnTo>
                  <a:lnTo>
                    <a:pt x="1239" y="151"/>
                  </a:lnTo>
                  <a:lnTo>
                    <a:pt x="1262" y="144"/>
                  </a:lnTo>
                  <a:lnTo>
                    <a:pt x="1286" y="141"/>
                  </a:lnTo>
                  <a:lnTo>
                    <a:pt x="1308" y="139"/>
                  </a:lnTo>
                  <a:lnTo>
                    <a:pt x="1335" y="131"/>
                  </a:lnTo>
                  <a:lnTo>
                    <a:pt x="1353" y="127"/>
                  </a:lnTo>
                  <a:lnTo>
                    <a:pt x="1376" y="124"/>
                  </a:lnTo>
                  <a:lnTo>
                    <a:pt x="1396" y="119"/>
                  </a:lnTo>
                  <a:lnTo>
                    <a:pt x="1420" y="117"/>
                  </a:lnTo>
                  <a:lnTo>
                    <a:pt x="1438" y="110"/>
                  </a:lnTo>
                  <a:lnTo>
                    <a:pt x="1458" y="106"/>
                  </a:lnTo>
                  <a:lnTo>
                    <a:pt x="1479" y="101"/>
                  </a:lnTo>
                  <a:lnTo>
                    <a:pt x="1500" y="100"/>
                  </a:lnTo>
                  <a:lnTo>
                    <a:pt x="1517" y="94"/>
                  </a:lnTo>
                  <a:lnTo>
                    <a:pt x="1536" y="91"/>
                  </a:lnTo>
                  <a:lnTo>
                    <a:pt x="1555" y="87"/>
                  </a:lnTo>
                  <a:lnTo>
                    <a:pt x="1573" y="82"/>
                  </a:lnTo>
                  <a:lnTo>
                    <a:pt x="1590" y="77"/>
                  </a:lnTo>
                  <a:lnTo>
                    <a:pt x="1607" y="74"/>
                  </a:lnTo>
                  <a:lnTo>
                    <a:pt x="1623" y="69"/>
                  </a:lnTo>
                  <a:lnTo>
                    <a:pt x="1641" y="67"/>
                  </a:lnTo>
                  <a:lnTo>
                    <a:pt x="1656" y="64"/>
                  </a:lnTo>
                  <a:lnTo>
                    <a:pt x="1671" y="60"/>
                  </a:lnTo>
                  <a:lnTo>
                    <a:pt x="1687" y="57"/>
                  </a:lnTo>
                  <a:lnTo>
                    <a:pt x="1701" y="52"/>
                  </a:lnTo>
                  <a:lnTo>
                    <a:pt x="1717" y="47"/>
                  </a:lnTo>
                  <a:lnTo>
                    <a:pt x="1731" y="46"/>
                  </a:lnTo>
                  <a:lnTo>
                    <a:pt x="1746" y="42"/>
                  </a:lnTo>
                  <a:lnTo>
                    <a:pt x="1761" y="40"/>
                  </a:lnTo>
                  <a:lnTo>
                    <a:pt x="1773" y="36"/>
                  </a:lnTo>
                  <a:lnTo>
                    <a:pt x="1786" y="33"/>
                  </a:lnTo>
                  <a:lnTo>
                    <a:pt x="1798" y="30"/>
                  </a:lnTo>
                  <a:lnTo>
                    <a:pt x="1813" y="27"/>
                  </a:lnTo>
                  <a:lnTo>
                    <a:pt x="1824" y="24"/>
                  </a:lnTo>
                  <a:lnTo>
                    <a:pt x="1837" y="22"/>
                  </a:lnTo>
                  <a:lnTo>
                    <a:pt x="1845" y="19"/>
                  </a:lnTo>
                  <a:lnTo>
                    <a:pt x="1858" y="19"/>
                  </a:lnTo>
                  <a:lnTo>
                    <a:pt x="1868" y="15"/>
                  </a:lnTo>
                  <a:lnTo>
                    <a:pt x="1881" y="13"/>
                  </a:lnTo>
                  <a:lnTo>
                    <a:pt x="1891" y="13"/>
                  </a:lnTo>
                  <a:lnTo>
                    <a:pt x="1901" y="9"/>
                  </a:lnTo>
                  <a:lnTo>
                    <a:pt x="1911" y="7"/>
                  </a:lnTo>
                  <a:lnTo>
                    <a:pt x="1918" y="7"/>
                  </a:lnTo>
                  <a:lnTo>
                    <a:pt x="1928" y="5"/>
                  </a:lnTo>
                  <a:lnTo>
                    <a:pt x="1938" y="5"/>
                  </a:lnTo>
                  <a:lnTo>
                    <a:pt x="1945" y="5"/>
                  </a:lnTo>
                  <a:lnTo>
                    <a:pt x="1954" y="3"/>
                  </a:lnTo>
                  <a:lnTo>
                    <a:pt x="1962" y="3"/>
                  </a:lnTo>
                  <a:lnTo>
                    <a:pt x="1969" y="3"/>
                  </a:lnTo>
                  <a:lnTo>
                    <a:pt x="1977" y="0"/>
                  </a:lnTo>
                  <a:lnTo>
                    <a:pt x="1985" y="0"/>
                  </a:lnTo>
                  <a:lnTo>
                    <a:pt x="1989" y="0"/>
                  </a:lnTo>
                  <a:lnTo>
                    <a:pt x="1998" y="0"/>
                  </a:lnTo>
                  <a:lnTo>
                    <a:pt x="2002" y="0"/>
                  </a:lnTo>
                  <a:lnTo>
                    <a:pt x="2009" y="0"/>
                  </a:lnTo>
                  <a:lnTo>
                    <a:pt x="2014" y="3"/>
                  </a:lnTo>
                  <a:lnTo>
                    <a:pt x="2019" y="3"/>
                  </a:lnTo>
                  <a:lnTo>
                    <a:pt x="2025" y="3"/>
                  </a:lnTo>
                  <a:lnTo>
                    <a:pt x="2032" y="5"/>
                  </a:lnTo>
                  <a:lnTo>
                    <a:pt x="2035" y="5"/>
                  </a:lnTo>
                  <a:lnTo>
                    <a:pt x="2041" y="7"/>
                  </a:lnTo>
                  <a:lnTo>
                    <a:pt x="2051" y="13"/>
                  </a:lnTo>
                  <a:lnTo>
                    <a:pt x="2056" y="17"/>
                  </a:lnTo>
                  <a:lnTo>
                    <a:pt x="2062" y="24"/>
                  </a:lnTo>
                  <a:lnTo>
                    <a:pt x="2069" y="34"/>
                  </a:lnTo>
                  <a:lnTo>
                    <a:pt x="2074" y="46"/>
                  </a:lnTo>
                  <a:lnTo>
                    <a:pt x="2082" y="62"/>
                  </a:lnTo>
                  <a:lnTo>
                    <a:pt x="2084" y="77"/>
                  </a:lnTo>
                  <a:lnTo>
                    <a:pt x="2092" y="94"/>
                  </a:lnTo>
                  <a:lnTo>
                    <a:pt x="2096" y="111"/>
                  </a:lnTo>
                  <a:lnTo>
                    <a:pt x="2099" y="131"/>
                  </a:lnTo>
                  <a:lnTo>
                    <a:pt x="2105" y="153"/>
                  </a:lnTo>
                  <a:lnTo>
                    <a:pt x="2109" y="178"/>
                  </a:lnTo>
                  <a:lnTo>
                    <a:pt x="2111" y="201"/>
                  </a:lnTo>
                  <a:lnTo>
                    <a:pt x="2114" y="228"/>
                  </a:lnTo>
                  <a:lnTo>
                    <a:pt x="2119" y="255"/>
                  </a:lnTo>
                  <a:lnTo>
                    <a:pt x="2125" y="287"/>
                  </a:lnTo>
                  <a:lnTo>
                    <a:pt x="2125" y="315"/>
                  </a:lnTo>
                  <a:lnTo>
                    <a:pt x="2129" y="347"/>
                  </a:lnTo>
                  <a:lnTo>
                    <a:pt x="2129" y="378"/>
                  </a:lnTo>
                  <a:lnTo>
                    <a:pt x="2131" y="411"/>
                  </a:lnTo>
                  <a:lnTo>
                    <a:pt x="2131" y="442"/>
                  </a:lnTo>
                  <a:lnTo>
                    <a:pt x="2136" y="478"/>
                  </a:lnTo>
                  <a:lnTo>
                    <a:pt x="2136" y="512"/>
                  </a:lnTo>
                  <a:lnTo>
                    <a:pt x="2136" y="551"/>
                  </a:lnTo>
                  <a:lnTo>
                    <a:pt x="2136" y="583"/>
                  </a:lnTo>
                  <a:lnTo>
                    <a:pt x="2136" y="622"/>
                  </a:lnTo>
                  <a:lnTo>
                    <a:pt x="2136" y="659"/>
                  </a:lnTo>
                  <a:lnTo>
                    <a:pt x="2139" y="696"/>
                  </a:lnTo>
                  <a:lnTo>
                    <a:pt x="2136" y="736"/>
                  </a:lnTo>
                  <a:lnTo>
                    <a:pt x="2136" y="773"/>
                  </a:lnTo>
                  <a:lnTo>
                    <a:pt x="2136" y="810"/>
                  </a:lnTo>
                  <a:lnTo>
                    <a:pt x="2136" y="851"/>
                  </a:lnTo>
                  <a:lnTo>
                    <a:pt x="2136" y="888"/>
                  </a:lnTo>
                  <a:lnTo>
                    <a:pt x="2136" y="928"/>
                  </a:lnTo>
                  <a:lnTo>
                    <a:pt x="2131" y="965"/>
                  </a:lnTo>
                  <a:lnTo>
                    <a:pt x="2131" y="1002"/>
                  </a:lnTo>
                  <a:lnTo>
                    <a:pt x="2129" y="1041"/>
                  </a:lnTo>
                  <a:lnTo>
                    <a:pt x="2129" y="1079"/>
                  </a:lnTo>
                  <a:lnTo>
                    <a:pt x="2125" y="1115"/>
                  </a:lnTo>
                  <a:lnTo>
                    <a:pt x="2125" y="1153"/>
                  </a:lnTo>
                  <a:lnTo>
                    <a:pt x="2122" y="1191"/>
                  </a:lnTo>
                  <a:lnTo>
                    <a:pt x="2119" y="1225"/>
                  </a:lnTo>
                  <a:lnTo>
                    <a:pt x="2114" y="1260"/>
                  </a:lnTo>
                  <a:lnTo>
                    <a:pt x="2111" y="1296"/>
                  </a:lnTo>
                  <a:lnTo>
                    <a:pt x="2109" y="1330"/>
                  </a:lnTo>
                  <a:lnTo>
                    <a:pt x="2106" y="1363"/>
                  </a:lnTo>
                  <a:lnTo>
                    <a:pt x="2105" y="1396"/>
                  </a:lnTo>
                  <a:lnTo>
                    <a:pt x="2099" y="1427"/>
                  </a:lnTo>
                  <a:lnTo>
                    <a:pt x="2096" y="1454"/>
                  </a:lnTo>
                  <a:lnTo>
                    <a:pt x="2092" y="1484"/>
                  </a:lnTo>
                  <a:lnTo>
                    <a:pt x="2089" y="1514"/>
                  </a:lnTo>
                  <a:lnTo>
                    <a:pt x="2084" y="1541"/>
                  </a:lnTo>
                  <a:lnTo>
                    <a:pt x="2082" y="1567"/>
                  </a:lnTo>
                  <a:lnTo>
                    <a:pt x="2078" y="1594"/>
                  </a:lnTo>
                  <a:lnTo>
                    <a:pt x="2072" y="1614"/>
                  </a:lnTo>
                  <a:lnTo>
                    <a:pt x="2069" y="1637"/>
                  </a:lnTo>
                  <a:lnTo>
                    <a:pt x="2065" y="1658"/>
                  </a:lnTo>
                  <a:lnTo>
                    <a:pt x="2059" y="1675"/>
                  </a:lnTo>
                  <a:lnTo>
                    <a:pt x="2054" y="1691"/>
                  </a:lnTo>
                  <a:lnTo>
                    <a:pt x="2052" y="1707"/>
                  </a:lnTo>
                  <a:lnTo>
                    <a:pt x="2045" y="1718"/>
                  </a:lnTo>
                  <a:lnTo>
                    <a:pt x="2041" y="1729"/>
                  </a:lnTo>
                  <a:lnTo>
                    <a:pt x="2038" y="1741"/>
                  </a:lnTo>
                  <a:lnTo>
                    <a:pt x="2032" y="1748"/>
                  </a:lnTo>
                  <a:lnTo>
                    <a:pt x="2027" y="1756"/>
                  </a:lnTo>
                  <a:lnTo>
                    <a:pt x="2018" y="1758"/>
                  </a:lnTo>
                  <a:lnTo>
                    <a:pt x="2005" y="1766"/>
                  </a:lnTo>
                  <a:lnTo>
                    <a:pt x="1992" y="1772"/>
                  </a:lnTo>
                  <a:lnTo>
                    <a:pt x="1977" y="1781"/>
                  </a:lnTo>
                  <a:lnTo>
                    <a:pt x="1961" y="1788"/>
                  </a:lnTo>
                  <a:lnTo>
                    <a:pt x="1938" y="1795"/>
                  </a:lnTo>
                  <a:lnTo>
                    <a:pt x="1918" y="1805"/>
                  </a:lnTo>
                  <a:lnTo>
                    <a:pt x="1894" y="1814"/>
                  </a:lnTo>
                  <a:lnTo>
                    <a:pt x="1868" y="1821"/>
                  </a:lnTo>
                  <a:lnTo>
                    <a:pt x="1843" y="1831"/>
                  </a:lnTo>
                  <a:lnTo>
                    <a:pt x="1813" y="1838"/>
                  </a:lnTo>
                  <a:lnTo>
                    <a:pt x="1784" y="1845"/>
                  </a:lnTo>
                  <a:lnTo>
                    <a:pt x="1751" y="1855"/>
                  </a:lnTo>
                  <a:lnTo>
                    <a:pt x="1717" y="1865"/>
                  </a:lnTo>
                  <a:lnTo>
                    <a:pt x="1684" y="1872"/>
                  </a:lnTo>
                  <a:lnTo>
                    <a:pt x="1650" y="1883"/>
                  </a:lnTo>
                  <a:lnTo>
                    <a:pt x="1613" y="1890"/>
                  </a:lnTo>
                  <a:lnTo>
                    <a:pt x="1573" y="1900"/>
                  </a:lnTo>
                  <a:lnTo>
                    <a:pt x="1536" y="1906"/>
                  </a:lnTo>
                  <a:lnTo>
                    <a:pt x="1495" y="1918"/>
                  </a:lnTo>
                  <a:lnTo>
                    <a:pt x="1452" y="1925"/>
                  </a:lnTo>
                  <a:lnTo>
                    <a:pt x="1413" y="1932"/>
                  </a:lnTo>
                  <a:lnTo>
                    <a:pt x="1368" y="1943"/>
                  </a:lnTo>
                  <a:lnTo>
                    <a:pt x="1326" y="1952"/>
                  </a:lnTo>
                  <a:lnTo>
                    <a:pt x="1281" y="1959"/>
                  </a:lnTo>
                  <a:lnTo>
                    <a:pt x="1239" y="1970"/>
                  </a:lnTo>
                  <a:lnTo>
                    <a:pt x="1197" y="1976"/>
                  </a:lnTo>
                  <a:lnTo>
                    <a:pt x="1149" y="1987"/>
                  </a:lnTo>
                  <a:lnTo>
                    <a:pt x="1107" y="1995"/>
                  </a:lnTo>
                  <a:lnTo>
                    <a:pt x="1063" y="2002"/>
                  </a:lnTo>
                  <a:lnTo>
                    <a:pt x="1018" y="2009"/>
                  </a:lnTo>
                  <a:lnTo>
                    <a:pt x="974" y="2016"/>
                  </a:lnTo>
                  <a:lnTo>
                    <a:pt x="931" y="2024"/>
                  </a:lnTo>
                  <a:lnTo>
                    <a:pt x="884" y="2030"/>
                  </a:lnTo>
                  <a:lnTo>
                    <a:pt x="839" y="2040"/>
                  </a:lnTo>
                  <a:lnTo>
                    <a:pt x="797" y="2044"/>
                  </a:lnTo>
                  <a:lnTo>
                    <a:pt x="752" y="2052"/>
                  </a:lnTo>
                  <a:lnTo>
                    <a:pt x="710" y="2056"/>
                  </a:lnTo>
                  <a:lnTo>
                    <a:pt x="667" y="2063"/>
                  </a:lnTo>
                  <a:lnTo>
                    <a:pt x="629" y="2069"/>
                  </a:lnTo>
                  <a:lnTo>
                    <a:pt x="586" y="2073"/>
                  </a:lnTo>
                  <a:lnTo>
                    <a:pt x="546" y="2079"/>
                  </a:lnTo>
                  <a:lnTo>
                    <a:pt x="505" y="2083"/>
                  </a:lnTo>
                  <a:lnTo>
                    <a:pt x="469" y="2089"/>
                  </a:lnTo>
                  <a:lnTo>
                    <a:pt x="431" y="2091"/>
                  </a:lnTo>
                  <a:lnTo>
                    <a:pt x="398" y="2096"/>
                  </a:lnTo>
                  <a:lnTo>
                    <a:pt x="361" y="2100"/>
                  </a:lnTo>
                  <a:lnTo>
                    <a:pt x="328" y="2101"/>
                  </a:lnTo>
                  <a:lnTo>
                    <a:pt x="298" y="2103"/>
                  </a:lnTo>
                  <a:lnTo>
                    <a:pt x="265" y="2103"/>
                  </a:lnTo>
                  <a:lnTo>
                    <a:pt x="238" y="2106"/>
                  </a:lnTo>
                  <a:lnTo>
                    <a:pt x="211" y="2106"/>
                  </a:lnTo>
                  <a:lnTo>
                    <a:pt x="185" y="2106"/>
                  </a:lnTo>
                  <a:lnTo>
                    <a:pt x="161" y="2106"/>
                  </a:lnTo>
                  <a:lnTo>
                    <a:pt x="141" y="2106"/>
                  </a:lnTo>
                  <a:lnTo>
                    <a:pt x="121" y="2106"/>
                  </a:lnTo>
                  <a:lnTo>
                    <a:pt x="104" y="2103"/>
                  </a:lnTo>
                  <a:lnTo>
                    <a:pt x="87" y="2101"/>
                  </a:lnTo>
                  <a:lnTo>
                    <a:pt x="73" y="2100"/>
                  </a:lnTo>
                  <a:lnTo>
                    <a:pt x="64" y="2096"/>
                  </a:lnTo>
                  <a:lnTo>
                    <a:pt x="54" y="2091"/>
                  </a:lnTo>
                  <a:lnTo>
                    <a:pt x="49" y="2087"/>
                  </a:lnTo>
                  <a:lnTo>
                    <a:pt x="46" y="2083"/>
                  </a:lnTo>
                  <a:lnTo>
                    <a:pt x="41" y="2073"/>
                  </a:lnTo>
                  <a:lnTo>
                    <a:pt x="40" y="2067"/>
                  </a:lnTo>
                  <a:lnTo>
                    <a:pt x="34" y="2056"/>
                  </a:lnTo>
                  <a:lnTo>
                    <a:pt x="34" y="2049"/>
                  </a:lnTo>
                  <a:lnTo>
                    <a:pt x="31" y="2040"/>
                  </a:lnTo>
                  <a:lnTo>
                    <a:pt x="31" y="2034"/>
                  </a:lnTo>
                  <a:lnTo>
                    <a:pt x="31" y="2027"/>
                  </a:lnTo>
                  <a:lnTo>
                    <a:pt x="31" y="2024"/>
                  </a:lnTo>
                  <a:lnTo>
                    <a:pt x="31" y="2016"/>
                  </a:lnTo>
                  <a:lnTo>
                    <a:pt x="31" y="2009"/>
                  </a:lnTo>
                  <a:lnTo>
                    <a:pt x="31" y="2003"/>
                  </a:lnTo>
                  <a:lnTo>
                    <a:pt x="31" y="1997"/>
                  </a:lnTo>
                  <a:lnTo>
                    <a:pt x="30" y="1989"/>
                  </a:lnTo>
                  <a:lnTo>
                    <a:pt x="30" y="1982"/>
                  </a:lnTo>
                  <a:lnTo>
                    <a:pt x="30" y="1972"/>
                  </a:lnTo>
                  <a:lnTo>
                    <a:pt x="30" y="1965"/>
                  </a:lnTo>
                  <a:lnTo>
                    <a:pt x="30" y="1955"/>
                  </a:lnTo>
                  <a:lnTo>
                    <a:pt x="30" y="1946"/>
                  </a:lnTo>
                  <a:lnTo>
                    <a:pt x="30" y="1938"/>
                  </a:lnTo>
                  <a:lnTo>
                    <a:pt x="31" y="1929"/>
                  </a:lnTo>
                  <a:lnTo>
                    <a:pt x="31" y="1918"/>
                  </a:lnTo>
                  <a:lnTo>
                    <a:pt x="31" y="1910"/>
                  </a:lnTo>
                  <a:lnTo>
                    <a:pt x="31" y="1900"/>
                  </a:lnTo>
                  <a:lnTo>
                    <a:pt x="31" y="1890"/>
                  </a:lnTo>
                  <a:lnTo>
                    <a:pt x="31" y="1875"/>
                  </a:lnTo>
                  <a:lnTo>
                    <a:pt x="31" y="1865"/>
                  </a:lnTo>
                  <a:lnTo>
                    <a:pt x="34" y="1855"/>
                  </a:lnTo>
                  <a:lnTo>
                    <a:pt x="34" y="1842"/>
                  </a:lnTo>
                  <a:lnTo>
                    <a:pt x="34" y="1831"/>
                  </a:lnTo>
                  <a:lnTo>
                    <a:pt x="34" y="1818"/>
                  </a:lnTo>
                  <a:lnTo>
                    <a:pt x="34" y="1802"/>
                  </a:lnTo>
                  <a:lnTo>
                    <a:pt x="37" y="1794"/>
                  </a:lnTo>
                  <a:lnTo>
                    <a:pt x="37" y="1778"/>
                  </a:lnTo>
                  <a:lnTo>
                    <a:pt x="37" y="1762"/>
                  </a:lnTo>
                  <a:lnTo>
                    <a:pt x="37" y="1748"/>
                  </a:lnTo>
                  <a:lnTo>
                    <a:pt x="40" y="1735"/>
                  </a:lnTo>
                  <a:lnTo>
                    <a:pt x="40" y="1718"/>
                  </a:lnTo>
                  <a:lnTo>
                    <a:pt x="40" y="1702"/>
                  </a:lnTo>
                  <a:lnTo>
                    <a:pt x="40" y="1685"/>
                  </a:lnTo>
                  <a:lnTo>
                    <a:pt x="40" y="1674"/>
                  </a:lnTo>
                  <a:lnTo>
                    <a:pt x="40" y="1654"/>
                  </a:lnTo>
                  <a:lnTo>
                    <a:pt x="41" y="1637"/>
                  </a:lnTo>
                  <a:lnTo>
                    <a:pt x="41" y="1621"/>
                  </a:lnTo>
                  <a:lnTo>
                    <a:pt x="41" y="1604"/>
                  </a:lnTo>
                  <a:lnTo>
                    <a:pt x="41" y="1584"/>
                  </a:lnTo>
                  <a:lnTo>
                    <a:pt x="41" y="1564"/>
                  </a:lnTo>
                  <a:lnTo>
                    <a:pt x="41" y="1546"/>
                  </a:lnTo>
                  <a:lnTo>
                    <a:pt x="44" y="1527"/>
                  </a:lnTo>
                  <a:lnTo>
                    <a:pt x="44" y="1507"/>
                  </a:lnTo>
                  <a:lnTo>
                    <a:pt x="44" y="1484"/>
                  </a:lnTo>
                  <a:lnTo>
                    <a:pt x="44" y="1466"/>
                  </a:lnTo>
                  <a:lnTo>
                    <a:pt x="46" y="1444"/>
                  </a:lnTo>
                  <a:lnTo>
                    <a:pt x="46" y="1423"/>
                  </a:lnTo>
                  <a:lnTo>
                    <a:pt x="46" y="1400"/>
                  </a:lnTo>
                  <a:lnTo>
                    <a:pt x="46" y="1377"/>
                  </a:lnTo>
                  <a:lnTo>
                    <a:pt x="46" y="1353"/>
                  </a:lnTo>
                  <a:lnTo>
                    <a:pt x="46" y="1330"/>
                  </a:lnTo>
                  <a:lnTo>
                    <a:pt x="46" y="1309"/>
                  </a:lnTo>
                  <a:lnTo>
                    <a:pt x="46" y="1282"/>
                  </a:lnTo>
                  <a:lnTo>
                    <a:pt x="46" y="1258"/>
                  </a:lnTo>
                  <a:lnTo>
                    <a:pt x="44" y="1239"/>
                  </a:lnTo>
                  <a:lnTo>
                    <a:pt x="41" y="1223"/>
                  </a:lnTo>
                  <a:lnTo>
                    <a:pt x="41" y="1206"/>
                  </a:lnTo>
                  <a:lnTo>
                    <a:pt x="41" y="1191"/>
                  </a:lnTo>
                  <a:lnTo>
                    <a:pt x="41" y="1173"/>
                  </a:lnTo>
                  <a:lnTo>
                    <a:pt x="40" y="1156"/>
                  </a:lnTo>
                  <a:lnTo>
                    <a:pt x="40" y="1141"/>
                  </a:lnTo>
                  <a:lnTo>
                    <a:pt x="40" y="1126"/>
                  </a:lnTo>
                  <a:lnTo>
                    <a:pt x="37" y="1109"/>
                  </a:lnTo>
                  <a:lnTo>
                    <a:pt x="37" y="1092"/>
                  </a:lnTo>
                  <a:lnTo>
                    <a:pt x="34" y="1074"/>
                  </a:lnTo>
                  <a:lnTo>
                    <a:pt x="34" y="1059"/>
                  </a:lnTo>
                  <a:lnTo>
                    <a:pt x="34" y="1041"/>
                  </a:lnTo>
                  <a:lnTo>
                    <a:pt x="34" y="1024"/>
                  </a:lnTo>
                  <a:lnTo>
                    <a:pt x="31" y="1008"/>
                  </a:lnTo>
                  <a:lnTo>
                    <a:pt x="31" y="992"/>
                  </a:lnTo>
                  <a:lnTo>
                    <a:pt x="30" y="975"/>
                  </a:lnTo>
                  <a:lnTo>
                    <a:pt x="30" y="960"/>
                  </a:lnTo>
                  <a:lnTo>
                    <a:pt x="27" y="944"/>
                  </a:lnTo>
                  <a:lnTo>
                    <a:pt x="27" y="928"/>
                  </a:lnTo>
                  <a:lnTo>
                    <a:pt x="24" y="910"/>
                  </a:lnTo>
                  <a:lnTo>
                    <a:pt x="24" y="895"/>
                  </a:lnTo>
                  <a:lnTo>
                    <a:pt x="21" y="880"/>
                  </a:lnTo>
                  <a:lnTo>
                    <a:pt x="21" y="866"/>
                  </a:lnTo>
                  <a:lnTo>
                    <a:pt x="19" y="847"/>
                  </a:lnTo>
                  <a:lnTo>
                    <a:pt x="19" y="833"/>
                  </a:lnTo>
                  <a:lnTo>
                    <a:pt x="17" y="814"/>
                  </a:lnTo>
                  <a:lnTo>
                    <a:pt x="17" y="800"/>
                  </a:lnTo>
                  <a:lnTo>
                    <a:pt x="14" y="786"/>
                  </a:lnTo>
                  <a:lnTo>
                    <a:pt x="14" y="767"/>
                  </a:lnTo>
                  <a:lnTo>
                    <a:pt x="14" y="753"/>
                  </a:lnTo>
                  <a:lnTo>
                    <a:pt x="14" y="739"/>
                  </a:lnTo>
                  <a:lnTo>
                    <a:pt x="9" y="723"/>
                  </a:lnTo>
                  <a:lnTo>
                    <a:pt x="9" y="707"/>
                  </a:lnTo>
                  <a:lnTo>
                    <a:pt x="9" y="696"/>
                  </a:lnTo>
                  <a:lnTo>
                    <a:pt x="7" y="680"/>
                  </a:lnTo>
                  <a:lnTo>
                    <a:pt x="7" y="666"/>
                  </a:lnTo>
                  <a:lnTo>
                    <a:pt x="7" y="650"/>
                  </a:lnTo>
                  <a:lnTo>
                    <a:pt x="7" y="636"/>
                  </a:lnTo>
                  <a:lnTo>
                    <a:pt x="7" y="626"/>
                  </a:lnTo>
                  <a:lnTo>
                    <a:pt x="1" y="609"/>
                  </a:lnTo>
                  <a:lnTo>
                    <a:pt x="1" y="596"/>
                  </a:lnTo>
                  <a:lnTo>
                    <a:pt x="1" y="583"/>
                  </a:lnTo>
                  <a:lnTo>
                    <a:pt x="1" y="572"/>
                  </a:lnTo>
                  <a:lnTo>
                    <a:pt x="0" y="556"/>
                  </a:lnTo>
                  <a:lnTo>
                    <a:pt x="0" y="546"/>
                  </a:lnTo>
                  <a:lnTo>
                    <a:pt x="0" y="535"/>
                  </a:lnTo>
                  <a:lnTo>
                    <a:pt x="0" y="522"/>
                  </a:lnTo>
                  <a:lnTo>
                    <a:pt x="0" y="509"/>
                  </a:lnTo>
                  <a:lnTo>
                    <a:pt x="0" y="498"/>
                  </a:lnTo>
                  <a:lnTo>
                    <a:pt x="0" y="486"/>
                  </a:lnTo>
                  <a:lnTo>
                    <a:pt x="0" y="478"/>
                  </a:lnTo>
                  <a:lnTo>
                    <a:pt x="0" y="466"/>
                  </a:lnTo>
                  <a:lnTo>
                    <a:pt x="0" y="458"/>
                  </a:lnTo>
                  <a:lnTo>
                    <a:pt x="0" y="445"/>
                  </a:lnTo>
                  <a:lnTo>
                    <a:pt x="0" y="435"/>
                  </a:lnTo>
                  <a:lnTo>
                    <a:pt x="0" y="425"/>
                  </a:lnTo>
                  <a:lnTo>
                    <a:pt x="0" y="418"/>
                  </a:lnTo>
                  <a:lnTo>
                    <a:pt x="1" y="411"/>
                  </a:lnTo>
                  <a:lnTo>
                    <a:pt x="1" y="401"/>
                  </a:lnTo>
                  <a:lnTo>
                    <a:pt x="1" y="389"/>
                  </a:lnTo>
                  <a:lnTo>
                    <a:pt x="4" y="382"/>
                  </a:lnTo>
                  <a:lnTo>
                    <a:pt x="7" y="378"/>
                  </a:lnTo>
                  <a:lnTo>
                    <a:pt x="7" y="369"/>
                  </a:lnTo>
                  <a:lnTo>
                    <a:pt x="7"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284"/>
            <p:cNvSpPr>
              <a:spLocks/>
            </p:cNvSpPr>
            <p:nvPr/>
          </p:nvSpPr>
          <p:spPr bwMode="auto">
            <a:xfrm>
              <a:off x="185962" y="2580126"/>
              <a:ext cx="803788" cy="373258"/>
            </a:xfrm>
            <a:custGeom>
              <a:avLst/>
              <a:gdLst>
                <a:gd name="T0" fmla="*/ 2 w 2440"/>
                <a:gd name="T1" fmla="*/ 265 h 1133"/>
                <a:gd name="T2" fmla="*/ 17 w 2440"/>
                <a:gd name="T3" fmla="*/ 308 h 1133"/>
                <a:gd name="T4" fmla="*/ 37 w 2440"/>
                <a:gd name="T5" fmla="*/ 342 h 1133"/>
                <a:gd name="T6" fmla="*/ 64 w 2440"/>
                <a:gd name="T7" fmla="*/ 382 h 1133"/>
                <a:gd name="T8" fmla="*/ 91 w 2440"/>
                <a:gd name="T9" fmla="*/ 430 h 1133"/>
                <a:gd name="T10" fmla="*/ 124 w 2440"/>
                <a:gd name="T11" fmla="*/ 476 h 1133"/>
                <a:gd name="T12" fmla="*/ 157 w 2440"/>
                <a:gd name="T13" fmla="*/ 529 h 1133"/>
                <a:gd name="T14" fmla="*/ 191 w 2440"/>
                <a:gd name="T15" fmla="*/ 587 h 1133"/>
                <a:gd name="T16" fmla="*/ 223 w 2440"/>
                <a:gd name="T17" fmla="*/ 643 h 1133"/>
                <a:gd name="T18" fmla="*/ 253 w 2440"/>
                <a:gd name="T19" fmla="*/ 706 h 1133"/>
                <a:gd name="T20" fmla="*/ 284 w 2440"/>
                <a:gd name="T21" fmla="*/ 771 h 1133"/>
                <a:gd name="T22" fmla="*/ 311 w 2440"/>
                <a:gd name="T23" fmla="*/ 832 h 1133"/>
                <a:gd name="T24" fmla="*/ 335 w 2440"/>
                <a:gd name="T25" fmla="*/ 889 h 1133"/>
                <a:gd name="T26" fmla="*/ 355 w 2440"/>
                <a:gd name="T27" fmla="*/ 942 h 1133"/>
                <a:gd name="T28" fmla="*/ 377 w 2440"/>
                <a:gd name="T29" fmla="*/ 991 h 1133"/>
                <a:gd name="T30" fmla="*/ 395 w 2440"/>
                <a:gd name="T31" fmla="*/ 1033 h 1133"/>
                <a:gd name="T32" fmla="*/ 412 w 2440"/>
                <a:gd name="T33" fmla="*/ 1068 h 1133"/>
                <a:gd name="T34" fmla="*/ 442 w 2440"/>
                <a:gd name="T35" fmla="*/ 1106 h 1133"/>
                <a:gd name="T36" fmla="*/ 488 w 2440"/>
                <a:gd name="T37" fmla="*/ 1130 h 1133"/>
                <a:gd name="T38" fmla="*/ 521 w 2440"/>
                <a:gd name="T39" fmla="*/ 1133 h 1133"/>
                <a:gd name="T40" fmla="*/ 572 w 2440"/>
                <a:gd name="T41" fmla="*/ 1133 h 1133"/>
                <a:gd name="T42" fmla="*/ 640 w 2440"/>
                <a:gd name="T43" fmla="*/ 1127 h 1133"/>
                <a:gd name="T44" fmla="*/ 720 w 2440"/>
                <a:gd name="T45" fmla="*/ 1120 h 1133"/>
                <a:gd name="T46" fmla="*/ 814 w 2440"/>
                <a:gd name="T47" fmla="*/ 1108 h 1133"/>
                <a:gd name="T48" fmla="*/ 917 w 2440"/>
                <a:gd name="T49" fmla="*/ 1093 h 1133"/>
                <a:gd name="T50" fmla="*/ 1034 w 2440"/>
                <a:gd name="T51" fmla="*/ 1078 h 1133"/>
                <a:gd name="T52" fmla="*/ 1155 w 2440"/>
                <a:gd name="T53" fmla="*/ 1060 h 1133"/>
                <a:gd name="T54" fmla="*/ 1285 w 2440"/>
                <a:gd name="T55" fmla="*/ 1043 h 1133"/>
                <a:gd name="T56" fmla="*/ 1419 w 2440"/>
                <a:gd name="T57" fmla="*/ 1021 h 1133"/>
                <a:gd name="T58" fmla="*/ 1553 w 2440"/>
                <a:gd name="T59" fmla="*/ 1002 h 1133"/>
                <a:gd name="T60" fmla="*/ 1684 w 2440"/>
                <a:gd name="T61" fmla="*/ 979 h 1133"/>
                <a:gd name="T62" fmla="*/ 1814 w 2440"/>
                <a:gd name="T63" fmla="*/ 951 h 1133"/>
                <a:gd name="T64" fmla="*/ 1935 w 2440"/>
                <a:gd name="T65" fmla="*/ 929 h 1133"/>
                <a:gd name="T66" fmla="*/ 2052 w 2440"/>
                <a:gd name="T67" fmla="*/ 902 h 1133"/>
                <a:gd name="T68" fmla="*/ 2156 w 2440"/>
                <a:gd name="T69" fmla="*/ 878 h 1133"/>
                <a:gd name="T70" fmla="*/ 2248 w 2440"/>
                <a:gd name="T71" fmla="*/ 850 h 1133"/>
                <a:gd name="T72" fmla="*/ 2326 w 2440"/>
                <a:gd name="T73" fmla="*/ 824 h 1133"/>
                <a:gd name="T74" fmla="*/ 2383 w 2440"/>
                <a:gd name="T75" fmla="*/ 802 h 1133"/>
                <a:gd name="T76" fmla="*/ 2429 w 2440"/>
                <a:gd name="T77" fmla="*/ 775 h 1133"/>
                <a:gd name="T78" fmla="*/ 2436 w 2440"/>
                <a:gd name="T79" fmla="*/ 734 h 1133"/>
                <a:gd name="T80" fmla="*/ 2403 w 2440"/>
                <a:gd name="T81" fmla="*/ 676 h 1133"/>
                <a:gd name="T82" fmla="*/ 2349 w 2440"/>
                <a:gd name="T83" fmla="*/ 599 h 1133"/>
                <a:gd name="T84" fmla="*/ 2279 w 2440"/>
                <a:gd name="T85" fmla="*/ 512 h 1133"/>
                <a:gd name="T86" fmla="*/ 2192 w 2440"/>
                <a:gd name="T87" fmla="*/ 418 h 1133"/>
                <a:gd name="T88" fmla="*/ 2099 w 2440"/>
                <a:gd name="T89" fmla="*/ 325 h 1133"/>
                <a:gd name="T90" fmla="*/ 2002 w 2440"/>
                <a:gd name="T91" fmla="*/ 232 h 1133"/>
                <a:gd name="T92" fmla="*/ 1913 w 2440"/>
                <a:gd name="T93" fmla="*/ 148 h 1133"/>
                <a:gd name="T94" fmla="*/ 1828 w 2440"/>
                <a:gd name="T95" fmla="*/ 78 h 1133"/>
                <a:gd name="T96" fmla="*/ 1761 w 2440"/>
                <a:gd name="T97" fmla="*/ 31 h 1133"/>
                <a:gd name="T98" fmla="*/ 1710 w 2440"/>
                <a:gd name="T99" fmla="*/ 4 h 1133"/>
                <a:gd name="T100" fmla="*/ 1650 w 2440"/>
                <a:gd name="T101" fmla="*/ 0 h 1133"/>
                <a:gd name="T102" fmla="*/ 1526 w 2440"/>
                <a:gd name="T103" fmla="*/ 8 h 1133"/>
                <a:gd name="T104" fmla="*/ 1359 w 2440"/>
                <a:gd name="T105" fmla="*/ 27 h 1133"/>
                <a:gd name="T106" fmla="*/ 1155 w 2440"/>
                <a:gd name="T107" fmla="*/ 51 h 1133"/>
                <a:gd name="T108" fmla="*/ 934 w 2440"/>
                <a:gd name="T109" fmla="*/ 81 h 1133"/>
                <a:gd name="T110" fmla="*/ 708 w 2440"/>
                <a:gd name="T111" fmla="*/ 115 h 1133"/>
                <a:gd name="T112" fmla="*/ 489 w 2440"/>
                <a:gd name="T113" fmla="*/ 148 h 1133"/>
                <a:gd name="T114" fmla="*/ 295 w 2440"/>
                <a:gd name="T115" fmla="*/ 184 h 1133"/>
                <a:gd name="T116" fmla="*/ 141 w 2440"/>
                <a:gd name="T117" fmla="*/ 208 h 1133"/>
                <a:gd name="T118" fmla="*/ 37 w 2440"/>
                <a:gd name="T119" fmla="*/ 231 h 1133"/>
                <a:gd name="T120" fmla="*/ 7 w 2440"/>
                <a:gd name="T121" fmla="*/ 24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0" h="1133">
                  <a:moveTo>
                    <a:pt x="7" y="244"/>
                  </a:moveTo>
                  <a:lnTo>
                    <a:pt x="2" y="245"/>
                  </a:lnTo>
                  <a:lnTo>
                    <a:pt x="0" y="249"/>
                  </a:lnTo>
                  <a:lnTo>
                    <a:pt x="0" y="255"/>
                  </a:lnTo>
                  <a:lnTo>
                    <a:pt x="0" y="259"/>
                  </a:lnTo>
                  <a:lnTo>
                    <a:pt x="2" y="265"/>
                  </a:lnTo>
                  <a:lnTo>
                    <a:pt x="4" y="275"/>
                  </a:lnTo>
                  <a:lnTo>
                    <a:pt x="7" y="286"/>
                  </a:lnTo>
                  <a:lnTo>
                    <a:pt x="13" y="292"/>
                  </a:lnTo>
                  <a:lnTo>
                    <a:pt x="16" y="298"/>
                  </a:lnTo>
                  <a:lnTo>
                    <a:pt x="16" y="302"/>
                  </a:lnTo>
                  <a:lnTo>
                    <a:pt x="17" y="308"/>
                  </a:lnTo>
                  <a:lnTo>
                    <a:pt x="23" y="314"/>
                  </a:lnTo>
                  <a:lnTo>
                    <a:pt x="24" y="318"/>
                  </a:lnTo>
                  <a:lnTo>
                    <a:pt x="27" y="325"/>
                  </a:lnTo>
                  <a:lnTo>
                    <a:pt x="32" y="329"/>
                  </a:lnTo>
                  <a:lnTo>
                    <a:pt x="34" y="336"/>
                  </a:lnTo>
                  <a:lnTo>
                    <a:pt x="37" y="342"/>
                  </a:lnTo>
                  <a:lnTo>
                    <a:pt x="43" y="349"/>
                  </a:lnTo>
                  <a:lnTo>
                    <a:pt x="44" y="358"/>
                  </a:lnTo>
                  <a:lnTo>
                    <a:pt x="50" y="362"/>
                  </a:lnTo>
                  <a:lnTo>
                    <a:pt x="56" y="369"/>
                  </a:lnTo>
                  <a:lnTo>
                    <a:pt x="60" y="378"/>
                  </a:lnTo>
                  <a:lnTo>
                    <a:pt x="64" y="382"/>
                  </a:lnTo>
                  <a:lnTo>
                    <a:pt x="70" y="389"/>
                  </a:lnTo>
                  <a:lnTo>
                    <a:pt x="71" y="398"/>
                  </a:lnTo>
                  <a:lnTo>
                    <a:pt x="77" y="406"/>
                  </a:lnTo>
                  <a:lnTo>
                    <a:pt x="83" y="415"/>
                  </a:lnTo>
                  <a:lnTo>
                    <a:pt x="87" y="420"/>
                  </a:lnTo>
                  <a:lnTo>
                    <a:pt x="91" y="430"/>
                  </a:lnTo>
                  <a:lnTo>
                    <a:pt x="97" y="438"/>
                  </a:lnTo>
                  <a:lnTo>
                    <a:pt x="103" y="445"/>
                  </a:lnTo>
                  <a:lnTo>
                    <a:pt x="107" y="453"/>
                  </a:lnTo>
                  <a:lnTo>
                    <a:pt x="111" y="460"/>
                  </a:lnTo>
                  <a:lnTo>
                    <a:pt x="120" y="469"/>
                  </a:lnTo>
                  <a:lnTo>
                    <a:pt x="124" y="476"/>
                  </a:lnTo>
                  <a:lnTo>
                    <a:pt x="130" y="486"/>
                  </a:lnTo>
                  <a:lnTo>
                    <a:pt x="134" y="493"/>
                  </a:lnTo>
                  <a:lnTo>
                    <a:pt x="141" y="503"/>
                  </a:lnTo>
                  <a:lnTo>
                    <a:pt x="147" y="512"/>
                  </a:lnTo>
                  <a:lnTo>
                    <a:pt x="151" y="522"/>
                  </a:lnTo>
                  <a:lnTo>
                    <a:pt x="157" y="529"/>
                  </a:lnTo>
                  <a:lnTo>
                    <a:pt x="163" y="539"/>
                  </a:lnTo>
                  <a:lnTo>
                    <a:pt x="168" y="549"/>
                  </a:lnTo>
                  <a:lnTo>
                    <a:pt x="174" y="556"/>
                  </a:lnTo>
                  <a:lnTo>
                    <a:pt x="178" y="566"/>
                  </a:lnTo>
                  <a:lnTo>
                    <a:pt x="184" y="576"/>
                  </a:lnTo>
                  <a:lnTo>
                    <a:pt x="191" y="587"/>
                  </a:lnTo>
                  <a:lnTo>
                    <a:pt x="196" y="596"/>
                  </a:lnTo>
                  <a:lnTo>
                    <a:pt x="201" y="606"/>
                  </a:lnTo>
                  <a:lnTo>
                    <a:pt x="208" y="614"/>
                  </a:lnTo>
                  <a:lnTo>
                    <a:pt x="214" y="623"/>
                  </a:lnTo>
                  <a:lnTo>
                    <a:pt x="218" y="633"/>
                  </a:lnTo>
                  <a:lnTo>
                    <a:pt x="223" y="643"/>
                  </a:lnTo>
                  <a:lnTo>
                    <a:pt x="228" y="653"/>
                  </a:lnTo>
                  <a:lnTo>
                    <a:pt x="235" y="663"/>
                  </a:lnTo>
                  <a:lnTo>
                    <a:pt x="238" y="676"/>
                  </a:lnTo>
                  <a:lnTo>
                    <a:pt x="247" y="686"/>
                  </a:lnTo>
                  <a:lnTo>
                    <a:pt x="251" y="696"/>
                  </a:lnTo>
                  <a:lnTo>
                    <a:pt x="253" y="706"/>
                  </a:lnTo>
                  <a:lnTo>
                    <a:pt x="261" y="716"/>
                  </a:lnTo>
                  <a:lnTo>
                    <a:pt x="264" y="727"/>
                  </a:lnTo>
                  <a:lnTo>
                    <a:pt x="268" y="738"/>
                  </a:lnTo>
                  <a:lnTo>
                    <a:pt x="274" y="750"/>
                  </a:lnTo>
                  <a:lnTo>
                    <a:pt x="280" y="760"/>
                  </a:lnTo>
                  <a:lnTo>
                    <a:pt x="284" y="771"/>
                  </a:lnTo>
                  <a:lnTo>
                    <a:pt x="288" y="780"/>
                  </a:lnTo>
                  <a:lnTo>
                    <a:pt x="293" y="791"/>
                  </a:lnTo>
                  <a:lnTo>
                    <a:pt x="301" y="802"/>
                  </a:lnTo>
                  <a:lnTo>
                    <a:pt x="304" y="812"/>
                  </a:lnTo>
                  <a:lnTo>
                    <a:pt x="307" y="822"/>
                  </a:lnTo>
                  <a:lnTo>
                    <a:pt x="311" y="832"/>
                  </a:lnTo>
                  <a:lnTo>
                    <a:pt x="317" y="842"/>
                  </a:lnTo>
                  <a:lnTo>
                    <a:pt x="318" y="851"/>
                  </a:lnTo>
                  <a:lnTo>
                    <a:pt x="322" y="859"/>
                  </a:lnTo>
                  <a:lnTo>
                    <a:pt x="325" y="869"/>
                  </a:lnTo>
                  <a:lnTo>
                    <a:pt x="331" y="878"/>
                  </a:lnTo>
                  <a:lnTo>
                    <a:pt x="335" y="889"/>
                  </a:lnTo>
                  <a:lnTo>
                    <a:pt x="338" y="899"/>
                  </a:lnTo>
                  <a:lnTo>
                    <a:pt x="344" y="909"/>
                  </a:lnTo>
                  <a:lnTo>
                    <a:pt x="345" y="917"/>
                  </a:lnTo>
                  <a:lnTo>
                    <a:pt x="347" y="924"/>
                  </a:lnTo>
                  <a:lnTo>
                    <a:pt x="350" y="935"/>
                  </a:lnTo>
                  <a:lnTo>
                    <a:pt x="355" y="942"/>
                  </a:lnTo>
                  <a:lnTo>
                    <a:pt x="358" y="951"/>
                  </a:lnTo>
                  <a:lnTo>
                    <a:pt x="362" y="959"/>
                  </a:lnTo>
                  <a:lnTo>
                    <a:pt x="365" y="969"/>
                  </a:lnTo>
                  <a:lnTo>
                    <a:pt x="371" y="976"/>
                  </a:lnTo>
                  <a:lnTo>
                    <a:pt x="372" y="986"/>
                  </a:lnTo>
                  <a:lnTo>
                    <a:pt x="377" y="991"/>
                  </a:lnTo>
                  <a:lnTo>
                    <a:pt x="380" y="999"/>
                  </a:lnTo>
                  <a:lnTo>
                    <a:pt x="382" y="1008"/>
                  </a:lnTo>
                  <a:lnTo>
                    <a:pt x="388" y="1013"/>
                  </a:lnTo>
                  <a:lnTo>
                    <a:pt x="388" y="1019"/>
                  </a:lnTo>
                  <a:lnTo>
                    <a:pt x="390" y="1026"/>
                  </a:lnTo>
                  <a:lnTo>
                    <a:pt x="395" y="1033"/>
                  </a:lnTo>
                  <a:lnTo>
                    <a:pt x="398" y="1041"/>
                  </a:lnTo>
                  <a:lnTo>
                    <a:pt x="404" y="1046"/>
                  </a:lnTo>
                  <a:lnTo>
                    <a:pt x="404" y="1051"/>
                  </a:lnTo>
                  <a:lnTo>
                    <a:pt x="408" y="1059"/>
                  </a:lnTo>
                  <a:lnTo>
                    <a:pt x="409" y="1063"/>
                  </a:lnTo>
                  <a:lnTo>
                    <a:pt x="412" y="1068"/>
                  </a:lnTo>
                  <a:lnTo>
                    <a:pt x="418" y="1073"/>
                  </a:lnTo>
                  <a:lnTo>
                    <a:pt x="419" y="1078"/>
                  </a:lnTo>
                  <a:lnTo>
                    <a:pt x="422" y="1083"/>
                  </a:lnTo>
                  <a:lnTo>
                    <a:pt x="429" y="1092"/>
                  </a:lnTo>
                  <a:lnTo>
                    <a:pt x="437" y="1100"/>
                  </a:lnTo>
                  <a:lnTo>
                    <a:pt x="442" y="1106"/>
                  </a:lnTo>
                  <a:lnTo>
                    <a:pt x="451" y="1115"/>
                  </a:lnTo>
                  <a:lnTo>
                    <a:pt x="461" y="1120"/>
                  </a:lnTo>
                  <a:lnTo>
                    <a:pt x="468" y="1126"/>
                  </a:lnTo>
                  <a:lnTo>
                    <a:pt x="475" y="1127"/>
                  </a:lnTo>
                  <a:lnTo>
                    <a:pt x="484" y="1130"/>
                  </a:lnTo>
                  <a:lnTo>
                    <a:pt x="488" y="1130"/>
                  </a:lnTo>
                  <a:lnTo>
                    <a:pt x="492" y="1133"/>
                  </a:lnTo>
                  <a:lnTo>
                    <a:pt x="496" y="1133"/>
                  </a:lnTo>
                  <a:lnTo>
                    <a:pt x="502" y="1133"/>
                  </a:lnTo>
                  <a:lnTo>
                    <a:pt x="506" y="1133"/>
                  </a:lnTo>
                  <a:lnTo>
                    <a:pt x="515" y="1133"/>
                  </a:lnTo>
                  <a:lnTo>
                    <a:pt x="521" y="1133"/>
                  </a:lnTo>
                  <a:lnTo>
                    <a:pt x="529" y="1133"/>
                  </a:lnTo>
                  <a:lnTo>
                    <a:pt x="536" y="1133"/>
                  </a:lnTo>
                  <a:lnTo>
                    <a:pt x="548" y="1133"/>
                  </a:lnTo>
                  <a:lnTo>
                    <a:pt x="554" y="1133"/>
                  </a:lnTo>
                  <a:lnTo>
                    <a:pt x="563" y="1133"/>
                  </a:lnTo>
                  <a:lnTo>
                    <a:pt x="572" y="1133"/>
                  </a:lnTo>
                  <a:lnTo>
                    <a:pt x="581" y="1133"/>
                  </a:lnTo>
                  <a:lnTo>
                    <a:pt x="593" y="1130"/>
                  </a:lnTo>
                  <a:lnTo>
                    <a:pt x="606" y="1130"/>
                  </a:lnTo>
                  <a:lnTo>
                    <a:pt x="616" y="1130"/>
                  </a:lnTo>
                  <a:lnTo>
                    <a:pt x="628" y="1130"/>
                  </a:lnTo>
                  <a:lnTo>
                    <a:pt x="640" y="1127"/>
                  </a:lnTo>
                  <a:lnTo>
                    <a:pt x="653" y="1126"/>
                  </a:lnTo>
                  <a:lnTo>
                    <a:pt x="665" y="1126"/>
                  </a:lnTo>
                  <a:lnTo>
                    <a:pt x="678" y="1123"/>
                  </a:lnTo>
                  <a:lnTo>
                    <a:pt x="692" y="1123"/>
                  </a:lnTo>
                  <a:lnTo>
                    <a:pt x="708" y="1123"/>
                  </a:lnTo>
                  <a:lnTo>
                    <a:pt x="720" y="1120"/>
                  </a:lnTo>
                  <a:lnTo>
                    <a:pt x="735" y="1119"/>
                  </a:lnTo>
                  <a:lnTo>
                    <a:pt x="750" y="1115"/>
                  </a:lnTo>
                  <a:lnTo>
                    <a:pt x="767" y="1115"/>
                  </a:lnTo>
                  <a:lnTo>
                    <a:pt x="783" y="1113"/>
                  </a:lnTo>
                  <a:lnTo>
                    <a:pt x="800" y="1110"/>
                  </a:lnTo>
                  <a:lnTo>
                    <a:pt x="814" y="1108"/>
                  </a:lnTo>
                  <a:lnTo>
                    <a:pt x="833" y="1106"/>
                  </a:lnTo>
                  <a:lnTo>
                    <a:pt x="849" y="1103"/>
                  </a:lnTo>
                  <a:lnTo>
                    <a:pt x="867" y="1100"/>
                  </a:lnTo>
                  <a:lnTo>
                    <a:pt x="882" y="1098"/>
                  </a:lnTo>
                  <a:lnTo>
                    <a:pt x="900" y="1098"/>
                  </a:lnTo>
                  <a:lnTo>
                    <a:pt x="917" y="1093"/>
                  </a:lnTo>
                  <a:lnTo>
                    <a:pt x="937" y="1092"/>
                  </a:lnTo>
                  <a:lnTo>
                    <a:pt x="957" y="1088"/>
                  </a:lnTo>
                  <a:lnTo>
                    <a:pt x="974" y="1088"/>
                  </a:lnTo>
                  <a:lnTo>
                    <a:pt x="993" y="1083"/>
                  </a:lnTo>
                  <a:lnTo>
                    <a:pt x="1011" y="1080"/>
                  </a:lnTo>
                  <a:lnTo>
                    <a:pt x="1034" y="1078"/>
                  </a:lnTo>
                  <a:lnTo>
                    <a:pt x="1053" y="1076"/>
                  </a:lnTo>
                  <a:lnTo>
                    <a:pt x="1071" y="1073"/>
                  </a:lnTo>
                  <a:lnTo>
                    <a:pt x="1093" y="1068"/>
                  </a:lnTo>
                  <a:lnTo>
                    <a:pt x="1114" y="1066"/>
                  </a:lnTo>
                  <a:lnTo>
                    <a:pt x="1135" y="1066"/>
                  </a:lnTo>
                  <a:lnTo>
                    <a:pt x="1155" y="1060"/>
                  </a:lnTo>
                  <a:lnTo>
                    <a:pt x="1175" y="1059"/>
                  </a:lnTo>
                  <a:lnTo>
                    <a:pt x="1198" y="1055"/>
                  </a:lnTo>
                  <a:lnTo>
                    <a:pt x="1221" y="1053"/>
                  </a:lnTo>
                  <a:lnTo>
                    <a:pt x="1239" y="1049"/>
                  </a:lnTo>
                  <a:lnTo>
                    <a:pt x="1262" y="1046"/>
                  </a:lnTo>
                  <a:lnTo>
                    <a:pt x="1285" y="1043"/>
                  </a:lnTo>
                  <a:lnTo>
                    <a:pt x="1306" y="1041"/>
                  </a:lnTo>
                  <a:lnTo>
                    <a:pt x="1329" y="1035"/>
                  </a:lnTo>
                  <a:lnTo>
                    <a:pt x="1352" y="1032"/>
                  </a:lnTo>
                  <a:lnTo>
                    <a:pt x="1371" y="1029"/>
                  </a:lnTo>
                  <a:lnTo>
                    <a:pt x="1396" y="1026"/>
                  </a:lnTo>
                  <a:lnTo>
                    <a:pt x="1419" y="1021"/>
                  </a:lnTo>
                  <a:lnTo>
                    <a:pt x="1443" y="1019"/>
                  </a:lnTo>
                  <a:lnTo>
                    <a:pt x="1463" y="1013"/>
                  </a:lnTo>
                  <a:lnTo>
                    <a:pt x="1489" y="1012"/>
                  </a:lnTo>
                  <a:lnTo>
                    <a:pt x="1510" y="1008"/>
                  </a:lnTo>
                  <a:lnTo>
                    <a:pt x="1530" y="1003"/>
                  </a:lnTo>
                  <a:lnTo>
                    <a:pt x="1553" y="1002"/>
                  </a:lnTo>
                  <a:lnTo>
                    <a:pt x="1575" y="996"/>
                  </a:lnTo>
                  <a:lnTo>
                    <a:pt x="1597" y="993"/>
                  </a:lnTo>
                  <a:lnTo>
                    <a:pt x="1620" y="989"/>
                  </a:lnTo>
                  <a:lnTo>
                    <a:pt x="1643" y="986"/>
                  </a:lnTo>
                  <a:lnTo>
                    <a:pt x="1663" y="981"/>
                  </a:lnTo>
                  <a:lnTo>
                    <a:pt x="1684" y="979"/>
                  </a:lnTo>
                  <a:lnTo>
                    <a:pt x="1707" y="975"/>
                  </a:lnTo>
                  <a:lnTo>
                    <a:pt x="1729" y="969"/>
                  </a:lnTo>
                  <a:lnTo>
                    <a:pt x="1750" y="966"/>
                  </a:lnTo>
                  <a:lnTo>
                    <a:pt x="1771" y="962"/>
                  </a:lnTo>
                  <a:lnTo>
                    <a:pt x="1794" y="959"/>
                  </a:lnTo>
                  <a:lnTo>
                    <a:pt x="1814" y="951"/>
                  </a:lnTo>
                  <a:lnTo>
                    <a:pt x="1836" y="949"/>
                  </a:lnTo>
                  <a:lnTo>
                    <a:pt x="1856" y="944"/>
                  </a:lnTo>
                  <a:lnTo>
                    <a:pt x="1875" y="942"/>
                  </a:lnTo>
                  <a:lnTo>
                    <a:pt x="1895" y="935"/>
                  </a:lnTo>
                  <a:lnTo>
                    <a:pt x="1918" y="932"/>
                  </a:lnTo>
                  <a:lnTo>
                    <a:pt x="1935" y="929"/>
                  </a:lnTo>
                  <a:lnTo>
                    <a:pt x="1958" y="924"/>
                  </a:lnTo>
                  <a:lnTo>
                    <a:pt x="1978" y="919"/>
                  </a:lnTo>
                  <a:lnTo>
                    <a:pt x="1997" y="915"/>
                  </a:lnTo>
                  <a:lnTo>
                    <a:pt x="2015" y="909"/>
                  </a:lnTo>
                  <a:lnTo>
                    <a:pt x="2032" y="907"/>
                  </a:lnTo>
                  <a:lnTo>
                    <a:pt x="2052" y="902"/>
                  </a:lnTo>
                  <a:lnTo>
                    <a:pt x="2072" y="899"/>
                  </a:lnTo>
                  <a:lnTo>
                    <a:pt x="2088" y="894"/>
                  </a:lnTo>
                  <a:lnTo>
                    <a:pt x="2104" y="889"/>
                  </a:lnTo>
                  <a:lnTo>
                    <a:pt x="2125" y="884"/>
                  </a:lnTo>
                  <a:lnTo>
                    <a:pt x="2141" y="882"/>
                  </a:lnTo>
                  <a:lnTo>
                    <a:pt x="2156" y="878"/>
                  </a:lnTo>
                  <a:lnTo>
                    <a:pt x="2174" y="872"/>
                  </a:lnTo>
                  <a:lnTo>
                    <a:pt x="2189" y="867"/>
                  </a:lnTo>
                  <a:lnTo>
                    <a:pt x="2206" y="862"/>
                  </a:lnTo>
                  <a:lnTo>
                    <a:pt x="2219" y="859"/>
                  </a:lnTo>
                  <a:lnTo>
                    <a:pt x="2233" y="855"/>
                  </a:lnTo>
                  <a:lnTo>
                    <a:pt x="2248" y="850"/>
                  </a:lnTo>
                  <a:lnTo>
                    <a:pt x="2263" y="847"/>
                  </a:lnTo>
                  <a:lnTo>
                    <a:pt x="2276" y="842"/>
                  </a:lnTo>
                  <a:lnTo>
                    <a:pt x="2288" y="837"/>
                  </a:lnTo>
                  <a:lnTo>
                    <a:pt x="2300" y="835"/>
                  </a:lnTo>
                  <a:lnTo>
                    <a:pt x="2313" y="830"/>
                  </a:lnTo>
                  <a:lnTo>
                    <a:pt x="2326" y="824"/>
                  </a:lnTo>
                  <a:lnTo>
                    <a:pt x="2336" y="822"/>
                  </a:lnTo>
                  <a:lnTo>
                    <a:pt x="2349" y="818"/>
                  </a:lnTo>
                  <a:lnTo>
                    <a:pt x="2357" y="814"/>
                  </a:lnTo>
                  <a:lnTo>
                    <a:pt x="2369" y="810"/>
                  </a:lnTo>
                  <a:lnTo>
                    <a:pt x="2376" y="807"/>
                  </a:lnTo>
                  <a:lnTo>
                    <a:pt x="2383" y="802"/>
                  </a:lnTo>
                  <a:lnTo>
                    <a:pt x="2393" y="798"/>
                  </a:lnTo>
                  <a:lnTo>
                    <a:pt x="2397" y="794"/>
                  </a:lnTo>
                  <a:lnTo>
                    <a:pt x="2409" y="791"/>
                  </a:lnTo>
                  <a:lnTo>
                    <a:pt x="2413" y="787"/>
                  </a:lnTo>
                  <a:lnTo>
                    <a:pt x="2417" y="783"/>
                  </a:lnTo>
                  <a:lnTo>
                    <a:pt x="2429" y="775"/>
                  </a:lnTo>
                  <a:lnTo>
                    <a:pt x="2436" y="771"/>
                  </a:lnTo>
                  <a:lnTo>
                    <a:pt x="2437" y="763"/>
                  </a:lnTo>
                  <a:lnTo>
                    <a:pt x="2440" y="758"/>
                  </a:lnTo>
                  <a:lnTo>
                    <a:pt x="2437" y="750"/>
                  </a:lnTo>
                  <a:lnTo>
                    <a:pt x="2437" y="743"/>
                  </a:lnTo>
                  <a:lnTo>
                    <a:pt x="2436" y="734"/>
                  </a:lnTo>
                  <a:lnTo>
                    <a:pt x="2430" y="727"/>
                  </a:lnTo>
                  <a:lnTo>
                    <a:pt x="2425" y="716"/>
                  </a:lnTo>
                  <a:lnTo>
                    <a:pt x="2423" y="707"/>
                  </a:lnTo>
                  <a:lnTo>
                    <a:pt x="2415" y="696"/>
                  </a:lnTo>
                  <a:lnTo>
                    <a:pt x="2410" y="686"/>
                  </a:lnTo>
                  <a:lnTo>
                    <a:pt x="2403" y="676"/>
                  </a:lnTo>
                  <a:lnTo>
                    <a:pt x="2396" y="663"/>
                  </a:lnTo>
                  <a:lnTo>
                    <a:pt x="2386" y="653"/>
                  </a:lnTo>
                  <a:lnTo>
                    <a:pt x="2380" y="641"/>
                  </a:lnTo>
                  <a:lnTo>
                    <a:pt x="2369" y="626"/>
                  </a:lnTo>
                  <a:lnTo>
                    <a:pt x="2357" y="614"/>
                  </a:lnTo>
                  <a:lnTo>
                    <a:pt x="2349" y="599"/>
                  </a:lnTo>
                  <a:lnTo>
                    <a:pt x="2339" y="587"/>
                  </a:lnTo>
                  <a:lnTo>
                    <a:pt x="2326" y="572"/>
                  </a:lnTo>
                  <a:lnTo>
                    <a:pt x="2313" y="556"/>
                  </a:lnTo>
                  <a:lnTo>
                    <a:pt x="2300" y="542"/>
                  </a:lnTo>
                  <a:lnTo>
                    <a:pt x="2290" y="526"/>
                  </a:lnTo>
                  <a:lnTo>
                    <a:pt x="2279" y="512"/>
                  </a:lnTo>
                  <a:lnTo>
                    <a:pt x="2263" y="496"/>
                  </a:lnTo>
                  <a:lnTo>
                    <a:pt x="2248" y="482"/>
                  </a:lnTo>
                  <a:lnTo>
                    <a:pt x="2236" y="466"/>
                  </a:lnTo>
                  <a:lnTo>
                    <a:pt x="2219" y="449"/>
                  </a:lnTo>
                  <a:lnTo>
                    <a:pt x="2206" y="433"/>
                  </a:lnTo>
                  <a:lnTo>
                    <a:pt x="2192" y="418"/>
                  </a:lnTo>
                  <a:lnTo>
                    <a:pt x="2176" y="405"/>
                  </a:lnTo>
                  <a:lnTo>
                    <a:pt x="2162" y="388"/>
                  </a:lnTo>
                  <a:lnTo>
                    <a:pt x="2146" y="372"/>
                  </a:lnTo>
                  <a:lnTo>
                    <a:pt x="2131" y="358"/>
                  </a:lnTo>
                  <a:lnTo>
                    <a:pt x="2116" y="342"/>
                  </a:lnTo>
                  <a:lnTo>
                    <a:pt x="2099" y="325"/>
                  </a:lnTo>
                  <a:lnTo>
                    <a:pt x="2084" y="309"/>
                  </a:lnTo>
                  <a:lnTo>
                    <a:pt x="2068" y="292"/>
                  </a:lnTo>
                  <a:lnTo>
                    <a:pt x="2055" y="276"/>
                  </a:lnTo>
                  <a:lnTo>
                    <a:pt x="2038" y="262"/>
                  </a:lnTo>
                  <a:lnTo>
                    <a:pt x="2020" y="248"/>
                  </a:lnTo>
                  <a:lnTo>
                    <a:pt x="2002" y="232"/>
                  </a:lnTo>
                  <a:lnTo>
                    <a:pt x="1991" y="217"/>
                  </a:lnTo>
                  <a:lnTo>
                    <a:pt x="1975" y="202"/>
                  </a:lnTo>
                  <a:lnTo>
                    <a:pt x="1960" y="189"/>
                  </a:lnTo>
                  <a:lnTo>
                    <a:pt x="1944" y="175"/>
                  </a:lnTo>
                  <a:lnTo>
                    <a:pt x="1927" y="162"/>
                  </a:lnTo>
                  <a:lnTo>
                    <a:pt x="1913" y="148"/>
                  </a:lnTo>
                  <a:lnTo>
                    <a:pt x="1898" y="135"/>
                  </a:lnTo>
                  <a:lnTo>
                    <a:pt x="1885" y="124"/>
                  </a:lnTo>
                  <a:lnTo>
                    <a:pt x="1871" y="114"/>
                  </a:lnTo>
                  <a:lnTo>
                    <a:pt x="1856" y="104"/>
                  </a:lnTo>
                  <a:lnTo>
                    <a:pt x="1843" y="91"/>
                  </a:lnTo>
                  <a:lnTo>
                    <a:pt x="1828" y="78"/>
                  </a:lnTo>
                  <a:lnTo>
                    <a:pt x="1820" y="71"/>
                  </a:lnTo>
                  <a:lnTo>
                    <a:pt x="1804" y="58"/>
                  </a:lnTo>
                  <a:lnTo>
                    <a:pt x="1794" y="51"/>
                  </a:lnTo>
                  <a:lnTo>
                    <a:pt x="1783" y="44"/>
                  </a:lnTo>
                  <a:lnTo>
                    <a:pt x="1771" y="38"/>
                  </a:lnTo>
                  <a:lnTo>
                    <a:pt x="1761" y="31"/>
                  </a:lnTo>
                  <a:lnTo>
                    <a:pt x="1750" y="24"/>
                  </a:lnTo>
                  <a:lnTo>
                    <a:pt x="1741" y="18"/>
                  </a:lnTo>
                  <a:lnTo>
                    <a:pt x="1731" y="14"/>
                  </a:lnTo>
                  <a:lnTo>
                    <a:pt x="1724" y="8"/>
                  </a:lnTo>
                  <a:lnTo>
                    <a:pt x="1717" y="7"/>
                  </a:lnTo>
                  <a:lnTo>
                    <a:pt x="1710" y="4"/>
                  </a:lnTo>
                  <a:lnTo>
                    <a:pt x="1704" y="4"/>
                  </a:lnTo>
                  <a:lnTo>
                    <a:pt x="1697" y="0"/>
                  </a:lnTo>
                  <a:lnTo>
                    <a:pt x="1687" y="0"/>
                  </a:lnTo>
                  <a:lnTo>
                    <a:pt x="1676" y="0"/>
                  </a:lnTo>
                  <a:lnTo>
                    <a:pt x="1663" y="0"/>
                  </a:lnTo>
                  <a:lnTo>
                    <a:pt x="1650" y="0"/>
                  </a:lnTo>
                  <a:lnTo>
                    <a:pt x="1630" y="0"/>
                  </a:lnTo>
                  <a:lnTo>
                    <a:pt x="1615" y="0"/>
                  </a:lnTo>
                  <a:lnTo>
                    <a:pt x="1596" y="4"/>
                  </a:lnTo>
                  <a:lnTo>
                    <a:pt x="1573" y="4"/>
                  </a:lnTo>
                  <a:lnTo>
                    <a:pt x="1550" y="7"/>
                  </a:lnTo>
                  <a:lnTo>
                    <a:pt x="1526" y="8"/>
                  </a:lnTo>
                  <a:lnTo>
                    <a:pt x="1503" y="13"/>
                  </a:lnTo>
                  <a:lnTo>
                    <a:pt x="1476" y="13"/>
                  </a:lnTo>
                  <a:lnTo>
                    <a:pt x="1446" y="16"/>
                  </a:lnTo>
                  <a:lnTo>
                    <a:pt x="1419" y="18"/>
                  </a:lnTo>
                  <a:lnTo>
                    <a:pt x="1389" y="24"/>
                  </a:lnTo>
                  <a:lnTo>
                    <a:pt x="1359" y="27"/>
                  </a:lnTo>
                  <a:lnTo>
                    <a:pt x="1326" y="28"/>
                  </a:lnTo>
                  <a:lnTo>
                    <a:pt x="1295" y="34"/>
                  </a:lnTo>
                  <a:lnTo>
                    <a:pt x="1262" y="38"/>
                  </a:lnTo>
                  <a:lnTo>
                    <a:pt x="1225" y="41"/>
                  </a:lnTo>
                  <a:lnTo>
                    <a:pt x="1190" y="46"/>
                  </a:lnTo>
                  <a:lnTo>
                    <a:pt x="1155" y="51"/>
                  </a:lnTo>
                  <a:lnTo>
                    <a:pt x="1121" y="57"/>
                  </a:lnTo>
                  <a:lnTo>
                    <a:pt x="1083" y="58"/>
                  </a:lnTo>
                  <a:lnTo>
                    <a:pt x="1046" y="64"/>
                  </a:lnTo>
                  <a:lnTo>
                    <a:pt x="1008" y="71"/>
                  </a:lnTo>
                  <a:lnTo>
                    <a:pt x="971" y="77"/>
                  </a:lnTo>
                  <a:lnTo>
                    <a:pt x="934" y="81"/>
                  </a:lnTo>
                  <a:lnTo>
                    <a:pt x="897" y="88"/>
                  </a:lnTo>
                  <a:lnTo>
                    <a:pt x="860" y="93"/>
                  </a:lnTo>
                  <a:lnTo>
                    <a:pt x="820" y="98"/>
                  </a:lnTo>
                  <a:lnTo>
                    <a:pt x="783" y="104"/>
                  </a:lnTo>
                  <a:lnTo>
                    <a:pt x="746" y="111"/>
                  </a:lnTo>
                  <a:lnTo>
                    <a:pt x="708" y="115"/>
                  </a:lnTo>
                  <a:lnTo>
                    <a:pt x="669" y="120"/>
                  </a:lnTo>
                  <a:lnTo>
                    <a:pt x="632" y="130"/>
                  </a:lnTo>
                  <a:lnTo>
                    <a:pt x="593" y="132"/>
                  </a:lnTo>
                  <a:lnTo>
                    <a:pt x="559" y="138"/>
                  </a:lnTo>
                  <a:lnTo>
                    <a:pt x="524" y="144"/>
                  </a:lnTo>
                  <a:lnTo>
                    <a:pt x="489" y="148"/>
                  </a:lnTo>
                  <a:lnTo>
                    <a:pt x="455" y="152"/>
                  </a:lnTo>
                  <a:lnTo>
                    <a:pt x="419" y="160"/>
                  </a:lnTo>
                  <a:lnTo>
                    <a:pt x="388" y="165"/>
                  </a:lnTo>
                  <a:lnTo>
                    <a:pt x="355" y="171"/>
                  </a:lnTo>
                  <a:lnTo>
                    <a:pt x="325" y="175"/>
                  </a:lnTo>
                  <a:lnTo>
                    <a:pt x="295" y="184"/>
                  </a:lnTo>
                  <a:lnTo>
                    <a:pt x="268" y="188"/>
                  </a:lnTo>
                  <a:lnTo>
                    <a:pt x="238" y="189"/>
                  </a:lnTo>
                  <a:lnTo>
                    <a:pt x="214" y="195"/>
                  </a:lnTo>
                  <a:lnTo>
                    <a:pt x="187" y="201"/>
                  </a:lnTo>
                  <a:lnTo>
                    <a:pt x="163" y="205"/>
                  </a:lnTo>
                  <a:lnTo>
                    <a:pt x="141" y="208"/>
                  </a:lnTo>
                  <a:lnTo>
                    <a:pt x="120" y="211"/>
                  </a:lnTo>
                  <a:lnTo>
                    <a:pt x="99" y="217"/>
                  </a:lnTo>
                  <a:lnTo>
                    <a:pt x="84" y="221"/>
                  </a:lnTo>
                  <a:lnTo>
                    <a:pt x="64" y="222"/>
                  </a:lnTo>
                  <a:lnTo>
                    <a:pt x="50" y="225"/>
                  </a:lnTo>
                  <a:lnTo>
                    <a:pt x="37" y="231"/>
                  </a:lnTo>
                  <a:lnTo>
                    <a:pt x="30" y="232"/>
                  </a:lnTo>
                  <a:lnTo>
                    <a:pt x="17" y="235"/>
                  </a:lnTo>
                  <a:lnTo>
                    <a:pt x="13" y="238"/>
                  </a:lnTo>
                  <a:lnTo>
                    <a:pt x="7" y="241"/>
                  </a:lnTo>
                  <a:lnTo>
                    <a:pt x="7" y="244"/>
                  </a:lnTo>
                  <a:lnTo>
                    <a:pt x="7"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286"/>
            <p:cNvSpPr>
              <a:spLocks/>
            </p:cNvSpPr>
            <p:nvPr/>
          </p:nvSpPr>
          <p:spPr bwMode="auto">
            <a:xfrm>
              <a:off x="207686" y="2768730"/>
              <a:ext cx="35548" cy="646784"/>
            </a:xfrm>
            <a:custGeom>
              <a:avLst/>
              <a:gdLst>
                <a:gd name="T0" fmla="*/ 33 w 110"/>
                <a:gd name="T1" fmla="*/ 1809 h 1965"/>
                <a:gd name="T2" fmla="*/ 33 w 110"/>
                <a:gd name="T3" fmla="*/ 1781 h 1965"/>
                <a:gd name="T4" fmla="*/ 33 w 110"/>
                <a:gd name="T5" fmla="*/ 1740 h 1965"/>
                <a:gd name="T6" fmla="*/ 33 w 110"/>
                <a:gd name="T7" fmla="*/ 1691 h 1965"/>
                <a:gd name="T8" fmla="*/ 30 w 110"/>
                <a:gd name="T9" fmla="*/ 1628 h 1965"/>
                <a:gd name="T10" fmla="*/ 27 w 110"/>
                <a:gd name="T11" fmla="*/ 1558 h 1965"/>
                <a:gd name="T12" fmla="*/ 27 w 110"/>
                <a:gd name="T13" fmla="*/ 1480 h 1965"/>
                <a:gd name="T14" fmla="*/ 23 w 110"/>
                <a:gd name="T15" fmla="*/ 1392 h 1965"/>
                <a:gd name="T16" fmla="*/ 20 w 110"/>
                <a:gd name="T17" fmla="*/ 1295 h 1965"/>
                <a:gd name="T18" fmla="*/ 15 w 110"/>
                <a:gd name="T19" fmla="*/ 1194 h 1965"/>
                <a:gd name="T20" fmla="*/ 13 w 110"/>
                <a:gd name="T21" fmla="*/ 1081 h 1965"/>
                <a:gd name="T22" fmla="*/ 7 w 110"/>
                <a:gd name="T23" fmla="*/ 965 h 1965"/>
                <a:gd name="T24" fmla="*/ 3 w 110"/>
                <a:gd name="T25" fmla="*/ 847 h 1965"/>
                <a:gd name="T26" fmla="*/ 0 w 110"/>
                <a:gd name="T27" fmla="*/ 735 h 1965"/>
                <a:gd name="T28" fmla="*/ 3 w 110"/>
                <a:gd name="T29" fmla="*/ 629 h 1965"/>
                <a:gd name="T30" fmla="*/ 6 w 110"/>
                <a:gd name="T31" fmla="*/ 524 h 1965"/>
                <a:gd name="T32" fmla="*/ 13 w 110"/>
                <a:gd name="T33" fmla="*/ 428 h 1965"/>
                <a:gd name="T34" fmla="*/ 19 w 110"/>
                <a:gd name="T35" fmla="*/ 341 h 1965"/>
                <a:gd name="T36" fmla="*/ 23 w 110"/>
                <a:gd name="T37" fmla="*/ 261 h 1965"/>
                <a:gd name="T38" fmla="*/ 30 w 110"/>
                <a:gd name="T39" fmla="*/ 191 h 1965"/>
                <a:gd name="T40" fmla="*/ 35 w 110"/>
                <a:gd name="T41" fmla="*/ 129 h 1965"/>
                <a:gd name="T42" fmla="*/ 40 w 110"/>
                <a:gd name="T43" fmla="*/ 79 h 1965"/>
                <a:gd name="T44" fmla="*/ 45 w 110"/>
                <a:gd name="T45" fmla="*/ 42 h 1965"/>
                <a:gd name="T46" fmla="*/ 45 w 110"/>
                <a:gd name="T47" fmla="*/ 16 h 1965"/>
                <a:gd name="T48" fmla="*/ 47 w 110"/>
                <a:gd name="T49" fmla="*/ 0 h 1965"/>
                <a:gd name="T50" fmla="*/ 77 w 110"/>
                <a:gd name="T51" fmla="*/ 25 h 1965"/>
                <a:gd name="T52" fmla="*/ 103 w 110"/>
                <a:gd name="T53" fmla="*/ 73 h 1965"/>
                <a:gd name="T54" fmla="*/ 110 w 110"/>
                <a:gd name="T55" fmla="*/ 112 h 1965"/>
                <a:gd name="T56" fmla="*/ 109 w 110"/>
                <a:gd name="T57" fmla="*/ 144 h 1965"/>
                <a:gd name="T58" fmla="*/ 109 w 110"/>
                <a:gd name="T59" fmla="*/ 191 h 1965"/>
                <a:gd name="T60" fmla="*/ 103 w 110"/>
                <a:gd name="T61" fmla="*/ 248 h 1965"/>
                <a:gd name="T62" fmla="*/ 99 w 110"/>
                <a:gd name="T63" fmla="*/ 320 h 1965"/>
                <a:gd name="T64" fmla="*/ 96 w 110"/>
                <a:gd name="T65" fmla="*/ 397 h 1965"/>
                <a:gd name="T66" fmla="*/ 93 w 110"/>
                <a:gd name="T67" fmla="*/ 485 h 1965"/>
                <a:gd name="T68" fmla="*/ 87 w 110"/>
                <a:gd name="T69" fmla="*/ 573 h 1965"/>
                <a:gd name="T70" fmla="*/ 85 w 110"/>
                <a:gd name="T71" fmla="*/ 669 h 1965"/>
                <a:gd name="T72" fmla="*/ 80 w 110"/>
                <a:gd name="T73" fmla="*/ 760 h 1965"/>
                <a:gd name="T74" fmla="*/ 77 w 110"/>
                <a:gd name="T75" fmla="*/ 853 h 1965"/>
                <a:gd name="T76" fmla="*/ 77 w 110"/>
                <a:gd name="T77" fmla="*/ 944 h 1965"/>
                <a:gd name="T78" fmla="*/ 77 w 110"/>
                <a:gd name="T79" fmla="*/ 1031 h 1965"/>
                <a:gd name="T80" fmla="*/ 77 w 110"/>
                <a:gd name="T81" fmla="*/ 1114 h 1965"/>
                <a:gd name="T82" fmla="*/ 77 w 110"/>
                <a:gd name="T83" fmla="*/ 1204 h 1965"/>
                <a:gd name="T84" fmla="*/ 80 w 110"/>
                <a:gd name="T85" fmla="*/ 1298 h 1965"/>
                <a:gd name="T86" fmla="*/ 85 w 110"/>
                <a:gd name="T87" fmla="*/ 1392 h 1965"/>
                <a:gd name="T88" fmla="*/ 87 w 110"/>
                <a:gd name="T89" fmla="*/ 1487 h 1965"/>
                <a:gd name="T90" fmla="*/ 93 w 110"/>
                <a:gd name="T91" fmla="*/ 1581 h 1965"/>
                <a:gd name="T92" fmla="*/ 97 w 110"/>
                <a:gd name="T93" fmla="*/ 1668 h 1965"/>
                <a:gd name="T94" fmla="*/ 99 w 110"/>
                <a:gd name="T95" fmla="*/ 1748 h 1965"/>
                <a:gd name="T96" fmla="*/ 103 w 110"/>
                <a:gd name="T97" fmla="*/ 1812 h 1965"/>
                <a:gd name="T98" fmla="*/ 103 w 110"/>
                <a:gd name="T99" fmla="*/ 1874 h 1965"/>
                <a:gd name="T100" fmla="*/ 103 w 110"/>
                <a:gd name="T101" fmla="*/ 1922 h 1965"/>
                <a:gd name="T102" fmla="*/ 103 w 110"/>
                <a:gd name="T103" fmla="*/ 1949 h 1965"/>
                <a:gd name="T104" fmla="*/ 85 w 110"/>
                <a:gd name="T105" fmla="*/ 1959 h 1965"/>
                <a:gd name="T106" fmla="*/ 67 w 110"/>
                <a:gd name="T107" fmla="*/ 1932 h 1965"/>
                <a:gd name="T108" fmla="*/ 56 w 110"/>
                <a:gd name="T109" fmla="*/ 1899 h 1965"/>
                <a:gd name="T110" fmla="*/ 45 w 110"/>
                <a:gd name="T111" fmla="*/ 1865 h 1965"/>
                <a:gd name="T112" fmla="*/ 39 w 110"/>
                <a:gd name="T113" fmla="*/ 1841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965">
                  <a:moveTo>
                    <a:pt x="35" y="1829"/>
                  </a:moveTo>
                  <a:lnTo>
                    <a:pt x="35" y="1826"/>
                  </a:lnTo>
                  <a:lnTo>
                    <a:pt x="35" y="1819"/>
                  </a:lnTo>
                  <a:lnTo>
                    <a:pt x="35" y="1812"/>
                  </a:lnTo>
                  <a:lnTo>
                    <a:pt x="33" y="1809"/>
                  </a:lnTo>
                  <a:lnTo>
                    <a:pt x="33" y="1805"/>
                  </a:lnTo>
                  <a:lnTo>
                    <a:pt x="33" y="1798"/>
                  </a:lnTo>
                  <a:lnTo>
                    <a:pt x="33" y="1795"/>
                  </a:lnTo>
                  <a:lnTo>
                    <a:pt x="33" y="1788"/>
                  </a:lnTo>
                  <a:lnTo>
                    <a:pt x="33" y="1781"/>
                  </a:lnTo>
                  <a:lnTo>
                    <a:pt x="33" y="1772"/>
                  </a:lnTo>
                  <a:lnTo>
                    <a:pt x="33" y="1768"/>
                  </a:lnTo>
                  <a:lnTo>
                    <a:pt x="33" y="1757"/>
                  </a:lnTo>
                  <a:lnTo>
                    <a:pt x="33" y="1751"/>
                  </a:lnTo>
                  <a:lnTo>
                    <a:pt x="33" y="1740"/>
                  </a:lnTo>
                  <a:lnTo>
                    <a:pt x="33" y="1730"/>
                  </a:lnTo>
                  <a:lnTo>
                    <a:pt x="33" y="1721"/>
                  </a:lnTo>
                  <a:lnTo>
                    <a:pt x="33" y="1711"/>
                  </a:lnTo>
                  <a:lnTo>
                    <a:pt x="33" y="1701"/>
                  </a:lnTo>
                  <a:lnTo>
                    <a:pt x="33" y="1691"/>
                  </a:lnTo>
                  <a:lnTo>
                    <a:pt x="30" y="1678"/>
                  </a:lnTo>
                  <a:lnTo>
                    <a:pt x="30" y="1668"/>
                  </a:lnTo>
                  <a:lnTo>
                    <a:pt x="30" y="1654"/>
                  </a:lnTo>
                  <a:lnTo>
                    <a:pt x="30" y="1643"/>
                  </a:lnTo>
                  <a:lnTo>
                    <a:pt x="30" y="1628"/>
                  </a:lnTo>
                  <a:lnTo>
                    <a:pt x="30" y="1615"/>
                  </a:lnTo>
                  <a:lnTo>
                    <a:pt x="30" y="1604"/>
                  </a:lnTo>
                  <a:lnTo>
                    <a:pt x="30" y="1591"/>
                  </a:lnTo>
                  <a:lnTo>
                    <a:pt x="30" y="1573"/>
                  </a:lnTo>
                  <a:lnTo>
                    <a:pt x="27" y="1558"/>
                  </a:lnTo>
                  <a:lnTo>
                    <a:pt x="27" y="1544"/>
                  </a:lnTo>
                  <a:lnTo>
                    <a:pt x="27" y="1529"/>
                  </a:lnTo>
                  <a:lnTo>
                    <a:pt x="27" y="1511"/>
                  </a:lnTo>
                  <a:lnTo>
                    <a:pt x="27" y="1496"/>
                  </a:lnTo>
                  <a:lnTo>
                    <a:pt x="27" y="1480"/>
                  </a:lnTo>
                  <a:lnTo>
                    <a:pt x="27" y="1464"/>
                  </a:lnTo>
                  <a:lnTo>
                    <a:pt x="25" y="1443"/>
                  </a:lnTo>
                  <a:lnTo>
                    <a:pt x="25" y="1429"/>
                  </a:lnTo>
                  <a:lnTo>
                    <a:pt x="23" y="1410"/>
                  </a:lnTo>
                  <a:lnTo>
                    <a:pt x="23" y="1392"/>
                  </a:lnTo>
                  <a:lnTo>
                    <a:pt x="23" y="1372"/>
                  </a:lnTo>
                  <a:lnTo>
                    <a:pt x="23" y="1355"/>
                  </a:lnTo>
                  <a:lnTo>
                    <a:pt x="23" y="1336"/>
                  </a:lnTo>
                  <a:lnTo>
                    <a:pt x="23" y="1318"/>
                  </a:lnTo>
                  <a:lnTo>
                    <a:pt x="20" y="1295"/>
                  </a:lnTo>
                  <a:lnTo>
                    <a:pt x="20" y="1276"/>
                  </a:lnTo>
                  <a:lnTo>
                    <a:pt x="19" y="1256"/>
                  </a:lnTo>
                  <a:lnTo>
                    <a:pt x="19" y="1236"/>
                  </a:lnTo>
                  <a:lnTo>
                    <a:pt x="15" y="1216"/>
                  </a:lnTo>
                  <a:lnTo>
                    <a:pt x="15" y="1194"/>
                  </a:lnTo>
                  <a:lnTo>
                    <a:pt x="15" y="1171"/>
                  </a:lnTo>
                  <a:lnTo>
                    <a:pt x="15" y="1151"/>
                  </a:lnTo>
                  <a:lnTo>
                    <a:pt x="13" y="1128"/>
                  </a:lnTo>
                  <a:lnTo>
                    <a:pt x="13" y="1107"/>
                  </a:lnTo>
                  <a:lnTo>
                    <a:pt x="13" y="1081"/>
                  </a:lnTo>
                  <a:lnTo>
                    <a:pt x="13" y="1060"/>
                  </a:lnTo>
                  <a:lnTo>
                    <a:pt x="7" y="1035"/>
                  </a:lnTo>
                  <a:lnTo>
                    <a:pt x="7" y="1011"/>
                  </a:lnTo>
                  <a:lnTo>
                    <a:pt x="7" y="993"/>
                  </a:lnTo>
                  <a:lnTo>
                    <a:pt x="7" y="965"/>
                  </a:lnTo>
                  <a:lnTo>
                    <a:pt x="6" y="944"/>
                  </a:lnTo>
                  <a:lnTo>
                    <a:pt x="6" y="920"/>
                  </a:lnTo>
                  <a:lnTo>
                    <a:pt x="3" y="897"/>
                  </a:lnTo>
                  <a:lnTo>
                    <a:pt x="3" y="873"/>
                  </a:lnTo>
                  <a:lnTo>
                    <a:pt x="3" y="847"/>
                  </a:lnTo>
                  <a:lnTo>
                    <a:pt x="3" y="826"/>
                  </a:lnTo>
                  <a:lnTo>
                    <a:pt x="3" y="803"/>
                  </a:lnTo>
                  <a:lnTo>
                    <a:pt x="3" y="780"/>
                  </a:lnTo>
                  <a:lnTo>
                    <a:pt x="0" y="759"/>
                  </a:lnTo>
                  <a:lnTo>
                    <a:pt x="0" y="735"/>
                  </a:lnTo>
                  <a:lnTo>
                    <a:pt x="0" y="713"/>
                  </a:lnTo>
                  <a:lnTo>
                    <a:pt x="0" y="692"/>
                  </a:lnTo>
                  <a:lnTo>
                    <a:pt x="0" y="669"/>
                  </a:lnTo>
                  <a:lnTo>
                    <a:pt x="3" y="646"/>
                  </a:lnTo>
                  <a:lnTo>
                    <a:pt x="3" y="629"/>
                  </a:lnTo>
                  <a:lnTo>
                    <a:pt x="6" y="605"/>
                  </a:lnTo>
                  <a:lnTo>
                    <a:pt x="6" y="586"/>
                  </a:lnTo>
                  <a:lnTo>
                    <a:pt x="6" y="563"/>
                  </a:lnTo>
                  <a:lnTo>
                    <a:pt x="6" y="545"/>
                  </a:lnTo>
                  <a:lnTo>
                    <a:pt x="6" y="524"/>
                  </a:lnTo>
                  <a:lnTo>
                    <a:pt x="7" y="504"/>
                  </a:lnTo>
                  <a:lnTo>
                    <a:pt x="7" y="485"/>
                  </a:lnTo>
                  <a:lnTo>
                    <a:pt x="7" y="467"/>
                  </a:lnTo>
                  <a:lnTo>
                    <a:pt x="13" y="447"/>
                  </a:lnTo>
                  <a:lnTo>
                    <a:pt x="13" y="428"/>
                  </a:lnTo>
                  <a:lnTo>
                    <a:pt x="13" y="410"/>
                  </a:lnTo>
                  <a:lnTo>
                    <a:pt x="13" y="392"/>
                  </a:lnTo>
                  <a:lnTo>
                    <a:pt x="15" y="375"/>
                  </a:lnTo>
                  <a:lnTo>
                    <a:pt x="15" y="358"/>
                  </a:lnTo>
                  <a:lnTo>
                    <a:pt x="19" y="341"/>
                  </a:lnTo>
                  <a:lnTo>
                    <a:pt x="20" y="325"/>
                  </a:lnTo>
                  <a:lnTo>
                    <a:pt x="20" y="308"/>
                  </a:lnTo>
                  <a:lnTo>
                    <a:pt x="20" y="290"/>
                  </a:lnTo>
                  <a:lnTo>
                    <a:pt x="23" y="276"/>
                  </a:lnTo>
                  <a:lnTo>
                    <a:pt x="23" y="261"/>
                  </a:lnTo>
                  <a:lnTo>
                    <a:pt x="25" y="246"/>
                  </a:lnTo>
                  <a:lnTo>
                    <a:pt x="25" y="231"/>
                  </a:lnTo>
                  <a:lnTo>
                    <a:pt x="27" y="217"/>
                  </a:lnTo>
                  <a:lnTo>
                    <a:pt x="27" y="201"/>
                  </a:lnTo>
                  <a:lnTo>
                    <a:pt x="30" y="191"/>
                  </a:lnTo>
                  <a:lnTo>
                    <a:pt x="30" y="176"/>
                  </a:lnTo>
                  <a:lnTo>
                    <a:pt x="33" y="164"/>
                  </a:lnTo>
                  <a:lnTo>
                    <a:pt x="33" y="153"/>
                  </a:lnTo>
                  <a:lnTo>
                    <a:pt x="35" y="142"/>
                  </a:lnTo>
                  <a:lnTo>
                    <a:pt x="35" y="129"/>
                  </a:lnTo>
                  <a:lnTo>
                    <a:pt x="39" y="119"/>
                  </a:lnTo>
                  <a:lnTo>
                    <a:pt x="39" y="106"/>
                  </a:lnTo>
                  <a:lnTo>
                    <a:pt x="40" y="100"/>
                  </a:lnTo>
                  <a:lnTo>
                    <a:pt x="40" y="89"/>
                  </a:lnTo>
                  <a:lnTo>
                    <a:pt x="40" y="79"/>
                  </a:lnTo>
                  <a:lnTo>
                    <a:pt x="40" y="73"/>
                  </a:lnTo>
                  <a:lnTo>
                    <a:pt x="43" y="62"/>
                  </a:lnTo>
                  <a:lnTo>
                    <a:pt x="43" y="55"/>
                  </a:lnTo>
                  <a:lnTo>
                    <a:pt x="43" y="46"/>
                  </a:lnTo>
                  <a:lnTo>
                    <a:pt x="45" y="42"/>
                  </a:lnTo>
                  <a:lnTo>
                    <a:pt x="45" y="35"/>
                  </a:lnTo>
                  <a:lnTo>
                    <a:pt x="45" y="29"/>
                  </a:lnTo>
                  <a:lnTo>
                    <a:pt x="45" y="25"/>
                  </a:lnTo>
                  <a:lnTo>
                    <a:pt x="45" y="19"/>
                  </a:lnTo>
                  <a:lnTo>
                    <a:pt x="45" y="16"/>
                  </a:lnTo>
                  <a:lnTo>
                    <a:pt x="45" y="9"/>
                  </a:lnTo>
                  <a:lnTo>
                    <a:pt x="47" y="8"/>
                  </a:lnTo>
                  <a:lnTo>
                    <a:pt x="45" y="2"/>
                  </a:lnTo>
                  <a:lnTo>
                    <a:pt x="47" y="0"/>
                  </a:lnTo>
                  <a:lnTo>
                    <a:pt x="47" y="0"/>
                  </a:lnTo>
                  <a:lnTo>
                    <a:pt x="56" y="2"/>
                  </a:lnTo>
                  <a:lnTo>
                    <a:pt x="56" y="3"/>
                  </a:lnTo>
                  <a:lnTo>
                    <a:pt x="63" y="9"/>
                  </a:lnTo>
                  <a:lnTo>
                    <a:pt x="70" y="16"/>
                  </a:lnTo>
                  <a:lnTo>
                    <a:pt x="77" y="25"/>
                  </a:lnTo>
                  <a:lnTo>
                    <a:pt x="80" y="32"/>
                  </a:lnTo>
                  <a:lnTo>
                    <a:pt x="87" y="42"/>
                  </a:lnTo>
                  <a:lnTo>
                    <a:pt x="93" y="49"/>
                  </a:lnTo>
                  <a:lnTo>
                    <a:pt x="97" y="62"/>
                  </a:lnTo>
                  <a:lnTo>
                    <a:pt x="103" y="73"/>
                  </a:lnTo>
                  <a:lnTo>
                    <a:pt x="109" y="82"/>
                  </a:lnTo>
                  <a:lnTo>
                    <a:pt x="109" y="89"/>
                  </a:lnTo>
                  <a:lnTo>
                    <a:pt x="110" y="100"/>
                  </a:lnTo>
                  <a:lnTo>
                    <a:pt x="110" y="104"/>
                  </a:lnTo>
                  <a:lnTo>
                    <a:pt x="110" y="112"/>
                  </a:lnTo>
                  <a:lnTo>
                    <a:pt x="109" y="116"/>
                  </a:lnTo>
                  <a:lnTo>
                    <a:pt x="109" y="122"/>
                  </a:lnTo>
                  <a:lnTo>
                    <a:pt x="109" y="129"/>
                  </a:lnTo>
                  <a:lnTo>
                    <a:pt x="109" y="137"/>
                  </a:lnTo>
                  <a:lnTo>
                    <a:pt x="109" y="144"/>
                  </a:lnTo>
                  <a:lnTo>
                    <a:pt x="109" y="153"/>
                  </a:lnTo>
                  <a:lnTo>
                    <a:pt x="109" y="160"/>
                  </a:lnTo>
                  <a:lnTo>
                    <a:pt x="109" y="171"/>
                  </a:lnTo>
                  <a:lnTo>
                    <a:pt x="109" y="180"/>
                  </a:lnTo>
                  <a:lnTo>
                    <a:pt x="109" y="191"/>
                  </a:lnTo>
                  <a:lnTo>
                    <a:pt x="109" y="201"/>
                  </a:lnTo>
                  <a:lnTo>
                    <a:pt x="109" y="213"/>
                  </a:lnTo>
                  <a:lnTo>
                    <a:pt x="104" y="226"/>
                  </a:lnTo>
                  <a:lnTo>
                    <a:pt x="103" y="238"/>
                  </a:lnTo>
                  <a:lnTo>
                    <a:pt x="103" y="248"/>
                  </a:lnTo>
                  <a:lnTo>
                    <a:pt x="103" y="263"/>
                  </a:lnTo>
                  <a:lnTo>
                    <a:pt x="103" y="276"/>
                  </a:lnTo>
                  <a:lnTo>
                    <a:pt x="99" y="288"/>
                  </a:lnTo>
                  <a:lnTo>
                    <a:pt x="99" y="304"/>
                  </a:lnTo>
                  <a:lnTo>
                    <a:pt x="99" y="320"/>
                  </a:lnTo>
                  <a:lnTo>
                    <a:pt x="99" y="335"/>
                  </a:lnTo>
                  <a:lnTo>
                    <a:pt x="97" y="350"/>
                  </a:lnTo>
                  <a:lnTo>
                    <a:pt x="97" y="364"/>
                  </a:lnTo>
                  <a:lnTo>
                    <a:pt x="97" y="382"/>
                  </a:lnTo>
                  <a:lnTo>
                    <a:pt x="96" y="397"/>
                  </a:lnTo>
                  <a:lnTo>
                    <a:pt x="96" y="415"/>
                  </a:lnTo>
                  <a:lnTo>
                    <a:pt x="96" y="434"/>
                  </a:lnTo>
                  <a:lnTo>
                    <a:pt x="96" y="449"/>
                  </a:lnTo>
                  <a:lnTo>
                    <a:pt x="93" y="467"/>
                  </a:lnTo>
                  <a:lnTo>
                    <a:pt x="93" y="485"/>
                  </a:lnTo>
                  <a:lnTo>
                    <a:pt x="90" y="502"/>
                  </a:lnTo>
                  <a:lnTo>
                    <a:pt x="90" y="519"/>
                  </a:lnTo>
                  <a:lnTo>
                    <a:pt x="87" y="536"/>
                  </a:lnTo>
                  <a:lnTo>
                    <a:pt x="87" y="556"/>
                  </a:lnTo>
                  <a:lnTo>
                    <a:pt x="87" y="573"/>
                  </a:lnTo>
                  <a:lnTo>
                    <a:pt x="87" y="593"/>
                  </a:lnTo>
                  <a:lnTo>
                    <a:pt x="85" y="611"/>
                  </a:lnTo>
                  <a:lnTo>
                    <a:pt x="85" y="632"/>
                  </a:lnTo>
                  <a:lnTo>
                    <a:pt x="85" y="648"/>
                  </a:lnTo>
                  <a:lnTo>
                    <a:pt x="85" y="669"/>
                  </a:lnTo>
                  <a:lnTo>
                    <a:pt x="83" y="686"/>
                  </a:lnTo>
                  <a:lnTo>
                    <a:pt x="80" y="706"/>
                  </a:lnTo>
                  <a:lnTo>
                    <a:pt x="80" y="723"/>
                  </a:lnTo>
                  <a:lnTo>
                    <a:pt x="80" y="743"/>
                  </a:lnTo>
                  <a:lnTo>
                    <a:pt x="80" y="760"/>
                  </a:lnTo>
                  <a:lnTo>
                    <a:pt x="80" y="780"/>
                  </a:lnTo>
                  <a:lnTo>
                    <a:pt x="77" y="799"/>
                  </a:lnTo>
                  <a:lnTo>
                    <a:pt x="77" y="819"/>
                  </a:lnTo>
                  <a:lnTo>
                    <a:pt x="77" y="836"/>
                  </a:lnTo>
                  <a:lnTo>
                    <a:pt x="77" y="853"/>
                  </a:lnTo>
                  <a:lnTo>
                    <a:pt x="77" y="873"/>
                  </a:lnTo>
                  <a:lnTo>
                    <a:pt x="77" y="893"/>
                  </a:lnTo>
                  <a:lnTo>
                    <a:pt x="77" y="906"/>
                  </a:lnTo>
                  <a:lnTo>
                    <a:pt x="77" y="924"/>
                  </a:lnTo>
                  <a:lnTo>
                    <a:pt x="77" y="944"/>
                  </a:lnTo>
                  <a:lnTo>
                    <a:pt x="77" y="963"/>
                  </a:lnTo>
                  <a:lnTo>
                    <a:pt x="77" y="978"/>
                  </a:lnTo>
                  <a:lnTo>
                    <a:pt x="77" y="997"/>
                  </a:lnTo>
                  <a:lnTo>
                    <a:pt x="77" y="1011"/>
                  </a:lnTo>
                  <a:lnTo>
                    <a:pt x="77" y="1031"/>
                  </a:lnTo>
                  <a:lnTo>
                    <a:pt x="77" y="1047"/>
                  </a:lnTo>
                  <a:lnTo>
                    <a:pt x="77" y="1064"/>
                  </a:lnTo>
                  <a:lnTo>
                    <a:pt x="77" y="1078"/>
                  </a:lnTo>
                  <a:lnTo>
                    <a:pt x="77" y="1095"/>
                  </a:lnTo>
                  <a:lnTo>
                    <a:pt x="77" y="1114"/>
                  </a:lnTo>
                  <a:lnTo>
                    <a:pt x="77" y="1132"/>
                  </a:lnTo>
                  <a:lnTo>
                    <a:pt x="77" y="1151"/>
                  </a:lnTo>
                  <a:lnTo>
                    <a:pt x="77" y="1168"/>
                  </a:lnTo>
                  <a:lnTo>
                    <a:pt x="77" y="1186"/>
                  </a:lnTo>
                  <a:lnTo>
                    <a:pt x="77" y="1204"/>
                  </a:lnTo>
                  <a:lnTo>
                    <a:pt x="80" y="1223"/>
                  </a:lnTo>
                  <a:lnTo>
                    <a:pt x="80" y="1239"/>
                  </a:lnTo>
                  <a:lnTo>
                    <a:pt x="80" y="1263"/>
                  </a:lnTo>
                  <a:lnTo>
                    <a:pt x="80" y="1280"/>
                  </a:lnTo>
                  <a:lnTo>
                    <a:pt x="80" y="1298"/>
                  </a:lnTo>
                  <a:lnTo>
                    <a:pt x="83" y="1318"/>
                  </a:lnTo>
                  <a:lnTo>
                    <a:pt x="83" y="1336"/>
                  </a:lnTo>
                  <a:lnTo>
                    <a:pt x="85" y="1355"/>
                  </a:lnTo>
                  <a:lnTo>
                    <a:pt x="85" y="1375"/>
                  </a:lnTo>
                  <a:lnTo>
                    <a:pt x="85" y="1392"/>
                  </a:lnTo>
                  <a:lnTo>
                    <a:pt x="85" y="1412"/>
                  </a:lnTo>
                  <a:lnTo>
                    <a:pt x="87" y="1433"/>
                  </a:lnTo>
                  <a:lnTo>
                    <a:pt x="87" y="1449"/>
                  </a:lnTo>
                  <a:lnTo>
                    <a:pt x="87" y="1469"/>
                  </a:lnTo>
                  <a:lnTo>
                    <a:pt x="87" y="1487"/>
                  </a:lnTo>
                  <a:lnTo>
                    <a:pt x="90" y="1509"/>
                  </a:lnTo>
                  <a:lnTo>
                    <a:pt x="90" y="1526"/>
                  </a:lnTo>
                  <a:lnTo>
                    <a:pt x="93" y="1544"/>
                  </a:lnTo>
                  <a:lnTo>
                    <a:pt x="93" y="1561"/>
                  </a:lnTo>
                  <a:lnTo>
                    <a:pt x="93" y="1581"/>
                  </a:lnTo>
                  <a:lnTo>
                    <a:pt x="96" y="1598"/>
                  </a:lnTo>
                  <a:lnTo>
                    <a:pt x="96" y="1615"/>
                  </a:lnTo>
                  <a:lnTo>
                    <a:pt x="96" y="1631"/>
                  </a:lnTo>
                  <a:lnTo>
                    <a:pt x="97" y="1651"/>
                  </a:lnTo>
                  <a:lnTo>
                    <a:pt x="97" y="1668"/>
                  </a:lnTo>
                  <a:lnTo>
                    <a:pt x="97" y="1682"/>
                  </a:lnTo>
                  <a:lnTo>
                    <a:pt x="97" y="1697"/>
                  </a:lnTo>
                  <a:lnTo>
                    <a:pt x="99" y="1715"/>
                  </a:lnTo>
                  <a:lnTo>
                    <a:pt x="99" y="1730"/>
                  </a:lnTo>
                  <a:lnTo>
                    <a:pt x="99" y="1748"/>
                  </a:lnTo>
                  <a:lnTo>
                    <a:pt x="99" y="1761"/>
                  </a:lnTo>
                  <a:lnTo>
                    <a:pt x="103" y="1772"/>
                  </a:lnTo>
                  <a:lnTo>
                    <a:pt x="103" y="1788"/>
                  </a:lnTo>
                  <a:lnTo>
                    <a:pt x="103" y="1802"/>
                  </a:lnTo>
                  <a:lnTo>
                    <a:pt x="103" y="1812"/>
                  </a:lnTo>
                  <a:lnTo>
                    <a:pt x="103" y="1826"/>
                  </a:lnTo>
                  <a:lnTo>
                    <a:pt x="103" y="1841"/>
                  </a:lnTo>
                  <a:lnTo>
                    <a:pt x="104" y="1852"/>
                  </a:lnTo>
                  <a:lnTo>
                    <a:pt x="103" y="1862"/>
                  </a:lnTo>
                  <a:lnTo>
                    <a:pt x="103" y="1874"/>
                  </a:lnTo>
                  <a:lnTo>
                    <a:pt x="103" y="1885"/>
                  </a:lnTo>
                  <a:lnTo>
                    <a:pt x="103" y="1895"/>
                  </a:lnTo>
                  <a:lnTo>
                    <a:pt x="103" y="1905"/>
                  </a:lnTo>
                  <a:lnTo>
                    <a:pt x="103" y="1912"/>
                  </a:lnTo>
                  <a:lnTo>
                    <a:pt x="103" y="1922"/>
                  </a:lnTo>
                  <a:lnTo>
                    <a:pt x="103" y="1928"/>
                  </a:lnTo>
                  <a:lnTo>
                    <a:pt x="103" y="1933"/>
                  </a:lnTo>
                  <a:lnTo>
                    <a:pt x="103" y="1939"/>
                  </a:lnTo>
                  <a:lnTo>
                    <a:pt x="103" y="1943"/>
                  </a:lnTo>
                  <a:lnTo>
                    <a:pt x="103" y="1949"/>
                  </a:lnTo>
                  <a:lnTo>
                    <a:pt x="99" y="1956"/>
                  </a:lnTo>
                  <a:lnTo>
                    <a:pt x="99" y="1962"/>
                  </a:lnTo>
                  <a:lnTo>
                    <a:pt x="93" y="1965"/>
                  </a:lnTo>
                  <a:lnTo>
                    <a:pt x="87" y="1965"/>
                  </a:lnTo>
                  <a:lnTo>
                    <a:pt x="85" y="1959"/>
                  </a:lnTo>
                  <a:lnTo>
                    <a:pt x="80" y="1952"/>
                  </a:lnTo>
                  <a:lnTo>
                    <a:pt x="77" y="1946"/>
                  </a:lnTo>
                  <a:lnTo>
                    <a:pt x="72" y="1942"/>
                  </a:lnTo>
                  <a:lnTo>
                    <a:pt x="70" y="1938"/>
                  </a:lnTo>
                  <a:lnTo>
                    <a:pt x="67" y="1932"/>
                  </a:lnTo>
                  <a:lnTo>
                    <a:pt x="66" y="1925"/>
                  </a:lnTo>
                  <a:lnTo>
                    <a:pt x="63" y="1919"/>
                  </a:lnTo>
                  <a:lnTo>
                    <a:pt x="60" y="1912"/>
                  </a:lnTo>
                  <a:lnTo>
                    <a:pt x="57" y="1906"/>
                  </a:lnTo>
                  <a:lnTo>
                    <a:pt x="56" y="1899"/>
                  </a:lnTo>
                  <a:lnTo>
                    <a:pt x="53" y="1892"/>
                  </a:lnTo>
                  <a:lnTo>
                    <a:pt x="50" y="1885"/>
                  </a:lnTo>
                  <a:lnTo>
                    <a:pt x="47" y="1878"/>
                  </a:lnTo>
                  <a:lnTo>
                    <a:pt x="45" y="1872"/>
                  </a:lnTo>
                  <a:lnTo>
                    <a:pt x="45" y="1865"/>
                  </a:lnTo>
                  <a:lnTo>
                    <a:pt x="43" y="1859"/>
                  </a:lnTo>
                  <a:lnTo>
                    <a:pt x="40" y="1855"/>
                  </a:lnTo>
                  <a:lnTo>
                    <a:pt x="40" y="1849"/>
                  </a:lnTo>
                  <a:lnTo>
                    <a:pt x="39" y="1845"/>
                  </a:lnTo>
                  <a:lnTo>
                    <a:pt x="39" y="1841"/>
                  </a:lnTo>
                  <a:lnTo>
                    <a:pt x="39" y="1838"/>
                  </a:lnTo>
                  <a:lnTo>
                    <a:pt x="35" y="1832"/>
                  </a:lnTo>
                  <a:lnTo>
                    <a:pt x="35" y="1829"/>
                  </a:lnTo>
                  <a:lnTo>
                    <a:pt x="35" y="18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9" name="Freeform 283"/>
            <p:cNvSpPr>
              <a:spLocks/>
            </p:cNvSpPr>
            <p:nvPr/>
          </p:nvSpPr>
          <p:spPr bwMode="auto">
            <a:xfrm>
              <a:off x="138564" y="2678872"/>
              <a:ext cx="188604" cy="876860"/>
            </a:xfrm>
            <a:custGeom>
              <a:avLst/>
              <a:gdLst>
                <a:gd name="T0" fmla="*/ 23 w 573"/>
                <a:gd name="T1" fmla="*/ 21 h 2664"/>
                <a:gd name="T2" fmla="*/ 7 w 573"/>
                <a:gd name="T3" fmla="*/ 88 h 2664"/>
                <a:gd name="T4" fmla="*/ 3 w 573"/>
                <a:gd name="T5" fmla="*/ 192 h 2664"/>
                <a:gd name="T6" fmla="*/ 0 w 573"/>
                <a:gd name="T7" fmla="*/ 328 h 2664"/>
                <a:gd name="T8" fmla="*/ 4 w 573"/>
                <a:gd name="T9" fmla="*/ 484 h 2664"/>
                <a:gd name="T10" fmla="*/ 16 w 573"/>
                <a:gd name="T11" fmla="*/ 658 h 2664"/>
                <a:gd name="T12" fmla="*/ 24 w 573"/>
                <a:gd name="T13" fmla="*/ 839 h 2664"/>
                <a:gd name="T14" fmla="*/ 39 w 573"/>
                <a:gd name="T15" fmla="*/ 1019 h 2664"/>
                <a:gd name="T16" fmla="*/ 54 w 573"/>
                <a:gd name="T17" fmla="*/ 1193 h 2664"/>
                <a:gd name="T18" fmla="*/ 71 w 573"/>
                <a:gd name="T19" fmla="*/ 1350 h 2664"/>
                <a:gd name="T20" fmla="*/ 87 w 573"/>
                <a:gd name="T21" fmla="*/ 1484 h 2664"/>
                <a:gd name="T22" fmla="*/ 103 w 573"/>
                <a:gd name="T23" fmla="*/ 1591 h 2664"/>
                <a:gd name="T24" fmla="*/ 119 w 573"/>
                <a:gd name="T25" fmla="*/ 1660 h 2664"/>
                <a:gd name="T26" fmla="*/ 134 w 573"/>
                <a:gd name="T27" fmla="*/ 1716 h 2664"/>
                <a:gd name="T28" fmla="*/ 157 w 573"/>
                <a:gd name="T29" fmla="*/ 1797 h 2664"/>
                <a:gd name="T30" fmla="*/ 187 w 573"/>
                <a:gd name="T31" fmla="*/ 1888 h 2664"/>
                <a:gd name="T32" fmla="*/ 221 w 573"/>
                <a:gd name="T33" fmla="*/ 1991 h 2664"/>
                <a:gd name="T34" fmla="*/ 258 w 573"/>
                <a:gd name="T35" fmla="*/ 2099 h 2664"/>
                <a:gd name="T36" fmla="*/ 301 w 573"/>
                <a:gd name="T37" fmla="*/ 2212 h 2664"/>
                <a:gd name="T38" fmla="*/ 340 w 573"/>
                <a:gd name="T39" fmla="*/ 2316 h 2664"/>
                <a:gd name="T40" fmla="*/ 382 w 573"/>
                <a:gd name="T41" fmla="*/ 2422 h 2664"/>
                <a:gd name="T42" fmla="*/ 418 w 573"/>
                <a:gd name="T43" fmla="*/ 2507 h 2664"/>
                <a:gd name="T44" fmla="*/ 461 w 573"/>
                <a:gd name="T45" fmla="*/ 2580 h 2664"/>
                <a:gd name="T46" fmla="*/ 491 w 573"/>
                <a:gd name="T47" fmla="*/ 2631 h 2664"/>
                <a:gd name="T48" fmla="*/ 521 w 573"/>
                <a:gd name="T49" fmla="*/ 2660 h 2664"/>
                <a:gd name="T50" fmla="*/ 548 w 573"/>
                <a:gd name="T51" fmla="*/ 2643 h 2664"/>
                <a:gd name="T52" fmla="*/ 559 w 573"/>
                <a:gd name="T53" fmla="*/ 2580 h 2664"/>
                <a:gd name="T54" fmla="*/ 566 w 573"/>
                <a:gd name="T55" fmla="*/ 2472 h 2664"/>
                <a:gd name="T56" fmla="*/ 573 w 573"/>
                <a:gd name="T57" fmla="*/ 2330 h 2664"/>
                <a:gd name="T58" fmla="*/ 573 w 573"/>
                <a:gd name="T59" fmla="*/ 2168 h 2664"/>
                <a:gd name="T60" fmla="*/ 573 w 573"/>
                <a:gd name="T61" fmla="*/ 1988 h 2664"/>
                <a:gd name="T62" fmla="*/ 569 w 573"/>
                <a:gd name="T63" fmla="*/ 1799 h 2664"/>
                <a:gd name="T64" fmla="*/ 563 w 573"/>
                <a:gd name="T65" fmla="*/ 1609 h 2664"/>
                <a:gd name="T66" fmla="*/ 556 w 573"/>
                <a:gd name="T67" fmla="*/ 1424 h 2664"/>
                <a:gd name="T68" fmla="*/ 548 w 573"/>
                <a:gd name="T69" fmla="*/ 1257 h 2664"/>
                <a:gd name="T70" fmla="*/ 539 w 573"/>
                <a:gd name="T71" fmla="*/ 1113 h 2664"/>
                <a:gd name="T72" fmla="*/ 532 w 573"/>
                <a:gd name="T73" fmla="*/ 1002 h 2664"/>
                <a:gd name="T74" fmla="*/ 524 w 573"/>
                <a:gd name="T75" fmla="*/ 929 h 2664"/>
                <a:gd name="T76" fmla="*/ 515 w 573"/>
                <a:gd name="T77" fmla="*/ 882 h 2664"/>
                <a:gd name="T78" fmla="*/ 491 w 573"/>
                <a:gd name="T79" fmla="*/ 814 h 2664"/>
                <a:gd name="T80" fmla="*/ 462 w 573"/>
                <a:gd name="T81" fmla="*/ 734 h 2664"/>
                <a:gd name="T82" fmla="*/ 424 w 573"/>
                <a:gd name="T83" fmla="*/ 643 h 2664"/>
                <a:gd name="T84" fmla="*/ 382 w 573"/>
                <a:gd name="T85" fmla="*/ 546 h 2664"/>
                <a:gd name="T86" fmla="*/ 332 w 573"/>
                <a:gd name="T87" fmla="*/ 447 h 2664"/>
                <a:gd name="T88" fmla="*/ 285 w 573"/>
                <a:gd name="T89" fmla="*/ 346 h 2664"/>
                <a:gd name="T90" fmla="*/ 235 w 573"/>
                <a:gd name="T91" fmla="*/ 249 h 2664"/>
                <a:gd name="T92" fmla="*/ 187 w 573"/>
                <a:gd name="T93" fmla="*/ 165 h 2664"/>
                <a:gd name="T94" fmla="*/ 141 w 573"/>
                <a:gd name="T95" fmla="*/ 91 h 2664"/>
                <a:gd name="T96" fmla="*/ 99 w 573"/>
                <a:gd name="T97" fmla="*/ 40 h 2664"/>
                <a:gd name="T98" fmla="*/ 64 w 573"/>
                <a:gd name="T99" fmla="*/ 7 h 2664"/>
                <a:gd name="T100" fmla="*/ 39 w 573"/>
                <a:gd name="T101" fmla="*/ 1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2664">
                  <a:moveTo>
                    <a:pt x="39" y="1"/>
                  </a:moveTo>
                  <a:lnTo>
                    <a:pt x="32" y="1"/>
                  </a:lnTo>
                  <a:lnTo>
                    <a:pt x="30" y="7"/>
                  </a:lnTo>
                  <a:lnTo>
                    <a:pt x="24" y="13"/>
                  </a:lnTo>
                  <a:lnTo>
                    <a:pt x="23" y="21"/>
                  </a:lnTo>
                  <a:lnTo>
                    <a:pt x="17" y="31"/>
                  </a:lnTo>
                  <a:lnTo>
                    <a:pt x="16" y="45"/>
                  </a:lnTo>
                  <a:lnTo>
                    <a:pt x="16" y="57"/>
                  </a:lnTo>
                  <a:lnTo>
                    <a:pt x="10" y="71"/>
                  </a:lnTo>
                  <a:lnTo>
                    <a:pt x="7" y="88"/>
                  </a:lnTo>
                  <a:lnTo>
                    <a:pt x="7" y="105"/>
                  </a:lnTo>
                  <a:lnTo>
                    <a:pt x="4" y="125"/>
                  </a:lnTo>
                  <a:lnTo>
                    <a:pt x="4" y="145"/>
                  </a:lnTo>
                  <a:lnTo>
                    <a:pt x="3" y="168"/>
                  </a:lnTo>
                  <a:lnTo>
                    <a:pt x="3" y="192"/>
                  </a:lnTo>
                  <a:lnTo>
                    <a:pt x="3" y="216"/>
                  </a:lnTo>
                  <a:lnTo>
                    <a:pt x="3" y="243"/>
                  </a:lnTo>
                  <a:lnTo>
                    <a:pt x="0" y="271"/>
                  </a:lnTo>
                  <a:lnTo>
                    <a:pt x="0" y="298"/>
                  </a:lnTo>
                  <a:lnTo>
                    <a:pt x="0" y="328"/>
                  </a:lnTo>
                  <a:lnTo>
                    <a:pt x="3" y="357"/>
                  </a:lnTo>
                  <a:lnTo>
                    <a:pt x="3" y="387"/>
                  </a:lnTo>
                  <a:lnTo>
                    <a:pt x="3" y="419"/>
                  </a:lnTo>
                  <a:lnTo>
                    <a:pt x="3" y="449"/>
                  </a:lnTo>
                  <a:lnTo>
                    <a:pt x="4" y="484"/>
                  </a:lnTo>
                  <a:lnTo>
                    <a:pt x="7" y="519"/>
                  </a:lnTo>
                  <a:lnTo>
                    <a:pt x="7" y="550"/>
                  </a:lnTo>
                  <a:lnTo>
                    <a:pt x="10" y="587"/>
                  </a:lnTo>
                  <a:lnTo>
                    <a:pt x="10" y="620"/>
                  </a:lnTo>
                  <a:lnTo>
                    <a:pt x="16" y="658"/>
                  </a:lnTo>
                  <a:lnTo>
                    <a:pt x="16" y="692"/>
                  </a:lnTo>
                  <a:lnTo>
                    <a:pt x="17" y="728"/>
                  </a:lnTo>
                  <a:lnTo>
                    <a:pt x="23" y="765"/>
                  </a:lnTo>
                  <a:lnTo>
                    <a:pt x="23" y="799"/>
                  </a:lnTo>
                  <a:lnTo>
                    <a:pt x="24" y="839"/>
                  </a:lnTo>
                  <a:lnTo>
                    <a:pt x="27" y="875"/>
                  </a:lnTo>
                  <a:lnTo>
                    <a:pt x="30" y="911"/>
                  </a:lnTo>
                  <a:lnTo>
                    <a:pt x="34" y="948"/>
                  </a:lnTo>
                  <a:lnTo>
                    <a:pt x="37" y="983"/>
                  </a:lnTo>
                  <a:lnTo>
                    <a:pt x="39" y="1019"/>
                  </a:lnTo>
                  <a:lnTo>
                    <a:pt x="43" y="1053"/>
                  </a:lnTo>
                  <a:lnTo>
                    <a:pt x="46" y="1087"/>
                  </a:lnTo>
                  <a:lnTo>
                    <a:pt x="50" y="1123"/>
                  </a:lnTo>
                  <a:lnTo>
                    <a:pt x="51" y="1156"/>
                  </a:lnTo>
                  <a:lnTo>
                    <a:pt x="54" y="1193"/>
                  </a:lnTo>
                  <a:lnTo>
                    <a:pt x="57" y="1224"/>
                  </a:lnTo>
                  <a:lnTo>
                    <a:pt x="61" y="1257"/>
                  </a:lnTo>
                  <a:lnTo>
                    <a:pt x="64" y="1287"/>
                  </a:lnTo>
                  <a:lnTo>
                    <a:pt x="70" y="1320"/>
                  </a:lnTo>
                  <a:lnTo>
                    <a:pt x="71" y="1350"/>
                  </a:lnTo>
                  <a:lnTo>
                    <a:pt x="74" y="1380"/>
                  </a:lnTo>
                  <a:lnTo>
                    <a:pt x="77" y="1405"/>
                  </a:lnTo>
                  <a:lnTo>
                    <a:pt x="81" y="1434"/>
                  </a:lnTo>
                  <a:lnTo>
                    <a:pt x="81" y="1459"/>
                  </a:lnTo>
                  <a:lnTo>
                    <a:pt x="87" y="1484"/>
                  </a:lnTo>
                  <a:lnTo>
                    <a:pt x="89" y="1509"/>
                  </a:lnTo>
                  <a:lnTo>
                    <a:pt x="94" y="1534"/>
                  </a:lnTo>
                  <a:lnTo>
                    <a:pt x="97" y="1553"/>
                  </a:lnTo>
                  <a:lnTo>
                    <a:pt x="99" y="1572"/>
                  </a:lnTo>
                  <a:lnTo>
                    <a:pt x="103" y="1591"/>
                  </a:lnTo>
                  <a:lnTo>
                    <a:pt x="103" y="1609"/>
                  </a:lnTo>
                  <a:lnTo>
                    <a:pt x="109" y="1623"/>
                  </a:lnTo>
                  <a:lnTo>
                    <a:pt x="111" y="1636"/>
                  </a:lnTo>
                  <a:lnTo>
                    <a:pt x="114" y="1650"/>
                  </a:lnTo>
                  <a:lnTo>
                    <a:pt x="119" y="1660"/>
                  </a:lnTo>
                  <a:lnTo>
                    <a:pt x="119" y="1669"/>
                  </a:lnTo>
                  <a:lnTo>
                    <a:pt x="121" y="1680"/>
                  </a:lnTo>
                  <a:lnTo>
                    <a:pt x="127" y="1693"/>
                  </a:lnTo>
                  <a:lnTo>
                    <a:pt x="130" y="1706"/>
                  </a:lnTo>
                  <a:lnTo>
                    <a:pt x="134" y="1716"/>
                  </a:lnTo>
                  <a:lnTo>
                    <a:pt x="136" y="1733"/>
                  </a:lnTo>
                  <a:lnTo>
                    <a:pt x="141" y="1747"/>
                  </a:lnTo>
                  <a:lnTo>
                    <a:pt x="146" y="1762"/>
                  </a:lnTo>
                  <a:lnTo>
                    <a:pt x="151" y="1780"/>
                  </a:lnTo>
                  <a:lnTo>
                    <a:pt x="157" y="1797"/>
                  </a:lnTo>
                  <a:lnTo>
                    <a:pt x="161" y="1813"/>
                  </a:lnTo>
                  <a:lnTo>
                    <a:pt x="167" y="1831"/>
                  </a:lnTo>
                  <a:lnTo>
                    <a:pt x="174" y="1850"/>
                  </a:lnTo>
                  <a:lnTo>
                    <a:pt x="178" y="1869"/>
                  </a:lnTo>
                  <a:lnTo>
                    <a:pt x="187" y="1888"/>
                  </a:lnTo>
                  <a:lnTo>
                    <a:pt x="194" y="1910"/>
                  </a:lnTo>
                  <a:lnTo>
                    <a:pt x="201" y="1928"/>
                  </a:lnTo>
                  <a:lnTo>
                    <a:pt x="206" y="1948"/>
                  </a:lnTo>
                  <a:lnTo>
                    <a:pt x="214" y="1970"/>
                  </a:lnTo>
                  <a:lnTo>
                    <a:pt x="221" y="1991"/>
                  </a:lnTo>
                  <a:lnTo>
                    <a:pt x="228" y="2013"/>
                  </a:lnTo>
                  <a:lnTo>
                    <a:pt x="235" y="2035"/>
                  </a:lnTo>
                  <a:lnTo>
                    <a:pt x="241" y="2055"/>
                  </a:lnTo>
                  <a:lnTo>
                    <a:pt x="251" y="2078"/>
                  </a:lnTo>
                  <a:lnTo>
                    <a:pt x="258" y="2099"/>
                  </a:lnTo>
                  <a:lnTo>
                    <a:pt x="265" y="2122"/>
                  </a:lnTo>
                  <a:lnTo>
                    <a:pt x="274" y="2142"/>
                  </a:lnTo>
                  <a:lnTo>
                    <a:pt x="284" y="2165"/>
                  </a:lnTo>
                  <a:lnTo>
                    <a:pt x="291" y="2189"/>
                  </a:lnTo>
                  <a:lnTo>
                    <a:pt x="301" y="2212"/>
                  </a:lnTo>
                  <a:lnTo>
                    <a:pt x="307" y="2235"/>
                  </a:lnTo>
                  <a:lnTo>
                    <a:pt x="317" y="2255"/>
                  </a:lnTo>
                  <a:lnTo>
                    <a:pt x="325" y="2276"/>
                  </a:lnTo>
                  <a:lnTo>
                    <a:pt x="332" y="2299"/>
                  </a:lnTo>
                  <a:lnTo>
                    <a:pt x="340" y="2316"/>
                  </a:lnTo>
                  <a:lnTo>
                    <a:pt x="348" y="2340"/>
                  </a:lnTo>
                  <a:lnTo>
                    <a:pt x="358" y="2359"/>
                  </a:lnTo>
                  <a:lnTo>
                    <a:pt x="365" y="2379"/>
                  </a:lnTo>
                  <a:lnTo>
                    <a:pt x="372" y="2400"/>
                  </a:lnTo>
                  <a:lnTo>
                    <a:pt x="382" y="2422"/>
                  </a:lnTo>
                  <a:lnTo>
                    <a:pt x="391" y="2439"/>
                  </a:lnTo>
                  <a:lnTo>
                    <a:pt x="397" y="2456"/>
                  </a:lnTo>
                  <a:lnTo>
                    <a:pt x="405" y="2473"/>
                  </a:lnTo>
                  <a:lnTo>
                    <a:pt x="412" y="2491"/>
                  </a:lnTo>
                  <a:lnTo>
                    <a:pt x="418" y="2507"/>
                  </a:lnTo>
                  <a:lnTo>
                    <a:pt x="428" y="2523"/>
                  </a:lnTo>
                  <a:lnTo>
                    <a:pt x="437" y="2539"/>
                  </a:lnTo>
                  <a:lnTo>
                    <a:pt x="445" y="2553"/>
                  </a:lnTo>
                  <a:lnTo>
                    <a:pt x="451" y="2567"/>
                  </a:lnTo>
                  <a:lnTo>
                    <a:pt x="461" y="2580"/>
                  </a:lnTo>
                  <a:lnTo>
                    <a:pt x="464" y="2593"/>
                  </a:lnTo>
                  <a:lnTo>
                    <a:pt x="472" y="2604"/>
                  </a:lnTo>
                  <a:lnTo>
                    <a:pt x="476" y="2613"/>
                  </a:lnTo>
                  <a:lnTo>
                    <a:pt x="484" y="2625"/>
                  </a:lnTo>
                  <a:lnTo>
                    <a:pt x="491" y="2631"/>
                  </a:lnTo>
                  <a:lnTo>
                    <a:pt x="496" y="2641"/>
                  </a:lnTo>
                  <a:lnTo>
                    <a:pt x="502" y="2645"/>
                  </a:lnTo>
                  <a:lnTo>
                    <a:pt x="506" y="2653"/>
                  </a:lnTo>
                  <a:lnTo>
                    <a:pt x="515" y="2657"/>
                  </a:lnTo>
                  <a:lnTo>
                    <a:pt x="521" y="2660"/>
                  </a:lnTo>
                  <a:lnTo>
                    <a:pt x="526" y="2664"/>
                  </a:lnTo>
                  <a:lnTo>
                    <a:pt x="539" y="2663"/>
                  </a:lnTo>
                  <a:lnTo>
                    <a:pt x="542" y="2657"/>
                  </a:lnTo>
                  <a:lnTo>
                    <a:pt x="543" y="2653"/>
                  </a:lnTo>
                  <a:lnTo>
                    <a:pt x="548" y="2643"/>
                  </a:lnTo>
                  <a:lnTo>
                    <a:pt x="548" y="2635"/>
                  </a:lnTo>
                  <a:lnTo>
                    <a:pt x="552" y="2623"/>
                  </a:lnTo>
                  <a:lnTo>
                    <a:pt x="553" y="2610"/>
                  </a:lnTo>
                  <a:lnTo>
                    <a:pt x="556" y="2596"/>
                  </a:lnTo>
                  <a:lnTo>
                    <a:pt x="559" y="2580"/>
                  </a:lnTo>
                  <a:lnTo>
                    <a:pt x="559" y="2560"/>
                  </a:lnTo>
                  <a:lnTo>
                    <a:pt x="562" y="2540"/>
                  </a:lnTo>
                  <a:lnTo>
                    <a:pt x="563" y="2519"/>
                  </a:lnTo>
                  <a:lnTo>
                    <a:pt x="566" y="2499"/>
                  </a:lnTo>
                  <a:lnTo>
                    <a:pt x="566" y="2472"/>
                  </a:lnTo>
                  <a:lnTo>
                    <a:pt x="569" y="2446"/>
                  </a:lnTo>
                  <a:lnTo>
                    <a:pt x="572" y="2419"/>
                  </a:lnTo>
                  <a:lnTo>
                    <a:pt x="572" y="2392"/>
                  </a:lnTo>
                  <a:lnTo>
                    <a:pt x="572" y="2362"/>
                  </a:lnTo>
                  <a:lnTo>
                    <a:pt x="573" y="2330"/>
                  </a:lnTo>
                  <a:lnTo>
                    <a:pt x="573" y="2299"/>
                  </a:lnTo>
                  <a:lnTo>
                    <a:pt x="573" y="2271"/>
                  </a:lnTo>
                  <a:lnTo>
                    <a:pt x="573" y="2235"/>
                  </a:lnTo>
                  <a:lnTo>
                    <a:pt x="573" y="2202"/>
                  </a:lnTo>
                  <a:lnTo>
                    <a:pt x="573" y="2168"/>
                  </a:lnTo>
                  <a:lnTo>
                    <a:pt x="573" y="2132"/>
                  </a:lnTo>
                  <a:lnTo>
                    <a:pt x="573" y="2095"/>
                  </a:lnTo>
                  <a:lnTo>
                    <a:pt x="573" y="2061"/>
                  </a:lnTo>
                  <a:lnTo>
                    <a:pt x="573" y="2024"/>
                  </a:lnTo>
                  <a:lnTo>
                    <a:pt x="573" y="1988"/>
                  </a:lnTo>
                  <a:lnTo>
                    <a:pt x="572" y="1951"/>
                  </a:lnTo>
                  <a:lnTo>
                    <a:pt x="572" y="1911"/>
                  </a:lnTo>
                  <a:lnTo>
                    <a:pt x="572" y="1873"/>
                  </a:lnTo>
                  <a:lnTo>
                    <a:pt x="572" y="1837"/>
                  </a:lnTo>
                  <a:lnTo>
                    <a:pt x="569" y="1799"/>
                  </a:lnTo>
                  <a:lnTo>
                    <a:pt x="566" y="1760"/>
                  </a:lnTo>
                  <a:lnTo>
                    <a:pt x="566" y="1720"/>
                  </a:lnTo>
                  <a:lnTo>
                    <a:pt x="566" y="1683"/>
                  </a:lnTo>
                  <a:lnTo>
                    <a:pt x="563" y="1645"/>
                  </a:lnTo>
                  <a:lnTo>
                    <a:pt x="563" y="1609"/>
                  </a:lnTo>
                  <a:lnTo>
                    <a:pt x="562" y="1571"/>
                  </a:lnTo>
                  <a:lnTo>
                    <a:pt x="562" y="1536"/>
                  </a:lnTo>
                  <a:lnTo>
                    <a:pt x="559" y="1496"/>
                  </a:lnTo>
                  <a:lnTo>
                    <a:pt x="556" y="1461"/>
                  </a:lnTo>
                  <a:lnTo>
                    <a:pt x="556" y="1424"/>
                  </a:lnTo>
                  <a:lnTo>
                    <a:pt x="553" y="1388"/>
                  </a:lnTo>
                  <a:lnTo>
                    <a:pt x="553" y="1354"/>
                  </a:lnTo>
                  <a:lnTo>
                    <a:pt x="552" y="1323"/>
                  </a:lnTo>
                  <a:lnTo>
                    <a:pt x="548" y="1290"/>
                  </a:lnTo>
                  <a:lnTo>
                    <a:pt x="548" y="1257"/>
                  </a:lnTo>
                  <a:lnTo>
                    <a:pt x="548" y="1227"/>
                  </a:lnTo>
                  <a:lnTo>
                    <a:pt x="548" y="1196"/>
                  </a:lnTo>
                  <a:lnTo>
                    <a:pt x="542" y="1167"/>
                  </a:lnTo>
                  <a:lnTo>
                    <a:pt x="542" y="1140"/>
                  </a:lnTo>
                  <a:lnTo>
                    <a:pt x="539" y="1113"/>
                  </a:lnTo>
                  <a:lnTo>
                    <a:pt x="539" y="1087"/>
                  </a:lnTo>
                  <a:lnTo>
                    <a:pt x="536" y="1063"/>
                  </a:lnTo>
                  <a:lnTo>
                    <a:pt x="534" y="1040"/>
                  </a:lnTo>
                  <a:lnTo>
                    <a:pt x="532" y="1022"/>
                  </a:lnTo>
                  <a:lnTo>
                    <a:pt x="532" y="1002"/>
                  </a:lnTo>
                  <a:lnTo>
                    <a:pt x="532" y="983"/>
                  </a:lnTo>
                  <a:lnTo>
                    <a:pt x="529" y="966"/>
                  </a:lnTo>
                  <a:lnTo>
                    <a:pt x="526" y="953"/>
                  </a:lnTo>
                  <a:lnTo>
                    <a:pt x="526" y="942"/>
                  </a:lnTo>
                  <a:lnTo>
                    <a:pt x="524" y="929"/>
                  </a:lnTo>
                  <a:lnTo>
                    <a:pt x="524" y="921"/>
                  </a:lnTo>
                  <a:lnTo>
                    <a:pt x="521" y="911"/>
                  </a:lnTo>
                  <a:lnTo>
                    <a:pt x="521" y="902"/>
                  </a:lnTo>
                  <a:lnTo>
                    <a:pt x="516" y="892"/>
                  </a:lnTo>
                  <a:lnTo>
                    <a:pt x="515" y="882"/>
                  </a:lnTo>
                  <a:lnTo>
                    <a:pt x="509" y="869"/>
                  </a:lnTo>
                  <a:lnTo>
                    <a:pt x="506" y="856"/>
                  </a:lnTo>
                  <a:lnTo>
                    <a:pt x="502" y="845"/>
                  </a:lnTo>
                  <a:lnTo>
                    <a:pt x="496" y="829"/>
                  </a:lnTo>
                  <a:lnTo>
                    <a:pt x="491" y="814"/>
                  </a:lnTo>
                  <a:lnTo>
                    <a:pt x="488" y="799"/>
                  </a:lnTo>
                  <a:lnTo>
                    <a:pt x="479" y="785"/>
                  </a:lnTo>
                  <a:lnTo>
                    <a:pt x="476" y="767"/>
                  </a:lnTo>
                  <a:lnTo>
                    <a:pt x="469" y="752"/>
                  </a:lnTo>
                  <a:lnTo>
                    <a:pt x="462" y="734"/>
                  </a:lnTo>
                  <a:lnTo>
                    <a:pt x="455" y="718"/>
                  </a:lnTo>
                  <a:lnTo>
                    <a:pt x="449" y="701"/>
                  </a:lnTo>
                  <a:lnTo>
                    <a:pt x="439" y="680"/>
                  </a:lnTo>
                  <a:lnTo>
                    <a:pt x="432" y="663"/>
                  </a:lnTo>
                  <a:lnTo>
                    <a:pt x="424" y="643"/>
                  </a:lnTo>
                  <a:lnTo>
                    <a:pt x="415" y="623"/>
                  </a:lnTo>
                  <a:lnTo>
                    <a:pt x="408" y="606"/>
                  </a:lnTo>
                  <a:lnTo>
                    <a:pt x="399" y="587"/>
                  </a:lnTo>
                  <a:lnTo>
                    <a:pt x="391" y="563"/>
                  </a:lnTo>
                  <a:lnTo>
                    <a:pt x="382" y="546"/>
                  </a:lnTo>
                  <a:lnTo>
                    <a:pt x="372" y="526"/>
                  </a:lnTo>
                  <a:lnTo>
                    <a:pt x="362" y="506"/>
                  </a:lnTo>
                  <a:lnTo>
                    <a:pt x="352" y="484"/>
                  </a:lnTo>
                  <a:lnTo>
                    <a:pt x="344" y="464"/>
                  </a:lnTo>
                  <a:lnTo>
                    <a:pt x="332" y="447"/>
                  </a:lnTo>
                  <a:lnTo>
                    <a:pt x="325" y="424"/>
                  </a:lnTo>
                  <a:lnTo>
                    <a:pt x="317" y="405"/>
                  </a:lnTo>
                  <a:lnTo>
                    <a:pt x="305" y="385"/>
                  </a:lnTo>
                  <a:lnTo>
                    <a:pt x="295" y="365"/>
                  </a:lnTo>
                  <a:lnTo>
                    <a:pt x="285" y="346"/>
                  </a:lnTo>
                  <a:lnTo>
                    <a:pt x="275" y="325"/>
                  </a:lnTo>
                  <a:lnTo>
                    <a:pt x="264" y="305"/>
                  </a:lnTo>
                  <a:lnTo>
                    <a:pt x="253" y="288"/>
                  </a:lnTo>
                  <a:lnTo>
                    <a:pt x="247" y="268"/>
                  </a:lnTo>
                  <a:lnTo>
                    <a:pt x="235" y="249"/>
                  </a:lnTo>
                  <a:lnTo>
                    <a:pt x="227" y="233"/>
                  </a:lnTo>
                  <a:lnTo>
                    <a:pt x="215" y="216"/>
                  </a:lnTo>
                  <a:lnTo>
                    <a:pt x="206" y="198"/>
                  </a:lnTo>
                  <a:lnTo>
                    <a:pt x="196" y="181"/>
                  </a:lnTo>
                  <a:lnTo>
                    <a:pt x="187" y="165"/>
                  </a:lnTo>
                  <a:lnTo>
                    <a:pt x="176" y="148"/>
                  </a:lnTo>
                  <a:lnTo>
                    <a:pt x="167" y="137"/>
                  </a:lnTo>
                  <a:lnTo>
                    <a:pt x="160" y="119"/>
                  </a:lnTo>
                  <a:lnTo>
                    <a:pt x="151" y="109"/>
                  </a:lnTo>
                  <a:lnTo>
                    <a:pt x="141" y="91"/>
                  </a:lnTo>
                  <a:lnTo>
                    <a:pt x="134" y="81"/>
                  </a:lnTo>
                  <a:lnTo>
                    <a:pt x="124" y="68"/>
                  </a:lnTo>
                  <a:lnTo>
                    <a:pt x="117" y="60"/>
                  </a:lnTo>
                  <a:lnTo>
                    <a:pt x="107" y="48"/>
                  </a:lnTo>
                  <a:lnTo>
                    <a:pt x="99" y="40"/>
                  </a:lnTo>
                  <a:lnTo>
                    <a:pt x="91" y="31"/>
                  </a:lnTo>
                  <a:lnTo>
                    <a:pt x="87" y="27"/>
                  </a:lnTo>
                  <a:lnTo>
                    <a:pt x="79" y="17"/>
                  </a:lnTo>
                  <a:lnTo>
                    <a:pt x="71" y="13"/>
                  </a:lnTo>
                  <a:lnTo>
                    <a:pt x="64" y="7"/>
                  </a:lnTo>
                  <a:lnTo>
                    <a:pt x="60" y="4"/>
                  </a:lnTo>
                  <a:lnTo>
                    <a:pt x="54" y="1"/>
                  </a:lnTo>
                  <a:lnTo>
                    <a:pt x="46" y="0"/>
                  </a:lnTo>
                  <a:lnTo>
                    <a:pt x="43" y="0"/>
                  </a:lnTo>
                  <a:lnTo>
                    <a:pt x="39" y="1"/>
                  </a:lnTo>
                  <a:lnTo>
                    <a:pt x="39"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0" name="Freeform 285"/>
            <p:cNvSpPr>
              <a:spLocks/>
            </p:cNvSpPr>
            <p:nvPr/>
          </p:nvSpPr>
          <p:spPr bwMode="auto">
            <a:xfrm>
              <a:off x="695489" y="2924748"/>
              <a:ext cx="62210" cy="611235"/>
            </a:xfrm>
            <a:custGeom>
              <a:avLst/>
              <a:gdLst>
                <a:gd name="T0" fmla="*/ 55 w 190"/>
                <a:gd name="T1" fmla="*/ 1835 h 1859"/>
                <a:gd name="T2" fmla="*/ 59 w 190"/>
                <a:gd name="T3" fmla="*/ 1802 h 1859"/>
                <a:gd name="T4" fmla="*/ 59 w 190"/>
                <a:gd name="T5" fmla="*/ 1761 h 1859"/>
                <a:gd name="T6" fmla="*/ 60 w 190"/>
                <a:gd name="T7" fmla="*/ 1702 h 1859"/>
                <a:gd name="T8" fmla="*/ 63 w 190"/>
                <a:gd name="T9" fmla="*/ 1637 h 1859"/>
                <a:gd name="T10" fmla="*/ 63 w 190"/>
                <a:gd name="T11" fmla="*/ 1558 h 1859"/>
                <a:gd name="T12" fmla="*/ 65 w 190"/>
                <a:gd name="T13" fmla="*/ 1474 h 1859"/>
                <a:gd name="T14" fmla="*/ 65 w 190"/>
                <a:gd name="T15" fmla="*/ 1380 h 1859"/>
                <a:gd name="T16" fmla="*/ 63 w 190"/>
                <a:gd name="T17" fmla="*/ 1282 h 1859"/>
                <a:gd name="T18" fmla="*/ 63 w 190"/>
                <a:gd name="T19" fmla="*/ 1171 h 1859"/>
                <a:gd name="T20" fmla="*/ 59 w 190"/>
                <a:gd name="T21" fmla="*/ 1059 h 1859"/>
                <a:gd name="T22" fmla="*/ 55 w 190"/>
                <a:gd name="T23" fmla="*/ 942 h 1859"/>
                <a:gd name="T24" fmla="*/ 49 w 190"/>
                <a:gd name="T25" fmla="*/ 826 h 1859"/>
                <a:gd name="T26" fmla="*/ 43 w 190"/>
                <a:gd name="T27" fmla="*/ 716 h 1859"/>
                <a:gd name="T28" fmla="*/ 35 w 190"/>
                <a:gd name="T29" fmla="*/ 609 h 1859"/>
                <a:gd name="T30" fmla="*/ 33 w 190"/>
                <a:gd name="T31" fmla="*/ 512 h 1859"/>
                <a:gd name="T32" fmla="*/ 26 w 190"/>
                <a:gd name="T33" fmla="*/ 422 h 1859"/>
                <a:gd name="T34" fmla="*/ 23 w 190"/>
                <a:gd name="T35" fmla="*/ 341 h 1859"/>
                <a:gd name="T36" fmla="*/ 19 w 190"/>
                <a:gd name="T37" fmla="*/ 267 h 1859"/>
                <a:gd name="T38" fmla="*/ 16 w 190"/>
                <a:gd name="T39" fmla="*/ 203 h 1859"/>
                <a:gd name="T40" fmla="*/ 8 w 190"/>
                <a:gd name="T41" fmla="*/ 147 h 1859"/>
                <a:gd name="T42" fmla="*/ 6 w 190"/>
                <a:gd name="T43" fmla="*/ 101 h 1859"/>
                <a:gd name="T44" fmla="*/ 3 w 190"/>
                <a:gd name="T45" fmla="*/ 67 h 1859"/>
                <a:gd name="T46" fmla="*/ 0 w 190"/>
                <a:gd name="T47" fmla="*/ 37 h 1859"/>
                <a:gd name="T48" fmla="*/ 23 w 190"/>
                <a:gd name="T49" fmla="*/ 9 h 1859"/>
                <a:gd name="T50" fmla="*/ 55 w 190"/>
                <a:gd name="T51" fmla="*/ 3 h 1859"/>
                <a:gd name="T52" fmla="*/ 87 w 190"/>
                <a:gd name="T53" fmla="*/ 3 h 1859"/>
                <a:gd name="T54" fmla="*/ 119 w 190"/>
                <a:gd name="T55" fmla="*/ 27 h 1859"/>
                <a:gd name="T56" fmla="*/ 120 w 190"/>
                <a:gd name="T57" fmla="*/ 60 h 1859"/>
                <a:gd name="T58" fmla="*/ 123 w 190"/>
                <a:gd name="T59" fmla="*/ 106 h 1859"/>
                <a:gd name="T60" fmla="*/ 129 w 190"/>
                <a:gd name="T61" fmla="*/ 170 h 1859"/>
                <a:gd name="T62" fmla="*/ 135 w 190"/>
                <a:gd name="T63" fmla="*/ 244 h 1859"/>
                <a:gd name="T64" fmla="*/ 143 w 190"/>
                <a:gd name="T65" fmla="*/ 328 h 1859"/>
                <a:gd name="T66" fmla="*/ 150 w 190"/>
                <a:gd name="T67" fmla="*/ 421 h 1859"/>
                <a:gd name="T68" fmla="*/ 157 w 190"/>
                <a:gd name="T69" fmla="*/ 515 h 1859"/>
                <a:gd name="T70" fmla="*/ 163 w 190"/>
                <a:gd name="T71" fmla="*/ 612 h 1859"/>
                <a:gd name="T72" fmla="*/ 170 w 190"/>
                <a:gd name="T73" fmla="*/ 707 h 1859"/>
                <a:gd name="T74" fmla="*/ 177 w 190"/>
                <a:gd name="T75" fmla="*/ 799 h 1859"/>
                <a:gd name="T76" fmla="*/ 182 w 190"/>
                <a:gd name="T77" fmla="*/ 880 h 1859"/>
                <a:gd name="T78" fmla="*/ 184 w 190"/>
                <a:gd name="T79" fmla="*/ 951 h 1859"/>
                <a:gd name="T80" fmla="*/ 187 w 190"/>
                <a:gd name="T81" fmla="*/ 1015 h 1859"/>
                <a:gd name="T82" fmla="*/ 187 w 190"/>
                <a:gd name="T83" fmla="*/ 1086 h 1859"/>
                <a:gd name="T84" fmla="*/ 187 w 190"/>
                <a:gd name="T85" fmla="*/ 1166 h 1859"/>
                <a:gd name="T86" fmla="*/ 190 w 190"/>
                <a:gd name="T87" fmla="*/ 1249 h 1859"/>
                <a:gd name="T88" fmla="*/ 190 w 190"/>
                <a:gd name="T89" fmla="*/ 1333 h 1859"/>
                <a:gd name="T90" fmla="*/ 187 w 190"/>
                <a:gd name="T91" fmla="*/ 1420 h 1859"/>
                <a:gd name="T92" fmla="*/ 187 w 190"/>
                <a:gd name="T93" fmla="*/ 1501 h 1859"/>
                <a:gd name="T94" fmla="*/ 184 w 190"/>
                <a:gd name="T95" fmla="*/ 1580 h 1859"/>
                <a:gd name="T96" fmla="*/ 182 w 190"/>
                <a:gd name="T97" fmla="*/ 1651 h 1859"/>
                <a:gd name="T98" fmla="*/ 182 w 190"/>
                <a:gd name="T99" fmla="*/ 1714 h 1859"/>
                <a:gd name="T100" fmla="*/ 177 w 190"/>
                <a:gd name="T101" fmla="*/ 1762 h 1859"/>
                <a:gd name="T102" fmla="*/ 176 w 190"/>
                <a:gd name="T103" fmla="*/ 1799 h 1859"/>
                <a:gd name="T104" fmla="*/ 160 w 190"/>
                <a:gd name="T105" fmla="*/ 1826 h 1859"/>
                <a:gd name="T106" fmla="*/ 120 w 190"/>
                <a:gd name="T107" fmla="*/ 1845 h 1859"/>
                <a:gd name="T108" fmla="*/ 76 w 190"/>
                <a:gd name="T109" fmla="*/ 1858 h 1859"/>
                <a:gd name="T110" fmla="*/ 55 w 190"/>
                <a:gd name="T111" fmla="*/ 1859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859">
                  <a:moveTo>
                    <a:pt x="55" y="1859"/>
                  </a:moveTo>
                  <a:lnTo>
                    <a:pt x="55" y="1855"/>
                  </a:lnTo>
                  <a:lnTo>
                    <a:pt x="55" y="1851"/>
                  </a:lnTo>
                  <a:lnTo>
                    <a:pt x="55" y="1843"/>
                  </a:lnTo>
                  <a:lnTo>
                    <a:pt x="55" y="1835"/>
                  </a:lnTo>
                  <a:lnTo>
                    <a:pt x="55" y="1831"/>
                  </a:lnTo>
                  <a:lnTo>
                    <a:pt x="55" y="1826"/>
                  </a:lnTo>
                  <a:lnTo>
                    <a:pt x="55" y="1818"/>
                  </a:lnTo>
                  <a:lnTo>
                    <a:pt x="55" y="1811"/>
                  </a:lnTo>
                  <a:lnTo>
                    <a:pt x="59" y="1802"/>
                  </a:lnTo>
                  <a:lnTo>
                    <a:pt x="59" y="1795"/>
                  </a:lnTo>
                  <a:lnTo>
                    <a:pt x="59" y="1788"/>
                  </a:lnTo>
                  <a:lnTo>
                    <a:pt x="59" y="1778"/>
                  </a:lnTo>
                  <a:lnTo>
                    <a:pt x="59" y="1771"/>
                  </a:lnTo>
                  <a:lnTo>
                    <a:pt x="59" y="1761"/>
                  </a:lnTo>
                  <a:lnTo>
                    <a:pt x="59" y="1748"/>
                  </a:lnTo>
                  <a:lnTo>
                    <a:pt x="59" y="1739"/>
                  </a:lnTo>
                  <a:lnTo>
                    <a:pt x="60" y="1728"/>
                  </a:lnTo>
                  <a:lnTo>
                    <a:pt x="60" y="1715"/>
                  </a:lnTo>
                  <a:lnTo>
                    <a:pt x="60" y="1702"/>
                  </a:lnTo>
                  <a:lnTo>
                    <a:pt x="60" y="1691"/>
                  </a:lnTo>
                  <a:lnTo>
                    <a:pt x="60" y="1678"/>
                  </a:lnTo>
                  <a:lnTo>
                    <a:pt x="60" y="1667"/>
                  </a:lnTo>
                  <a:lnTo>
                    <a:pt x="63" y="1651"/>
                  </a:lnTo>
                  <a:lnTo>
                    <a:pt x="63" y="1637"/>
                  </a:lnTo>
                  <a:lnTo>
                    <a:pt x="63" y="1622"/>
                  </a:lnTo>
                  <a:lnTo>
                    <a:pt x="63" y="1610"/>
                  </a:lnTo>
                  <a:lnTo>
                    <a:pt x="63" y="1595"/>
                  </a:lnTo>
                  <a:lnTo>
                    <a:pt x="63" y="1577"/>
                  </a:lnTo>
                  <a:lnTo>
                    <a:pt x="63" y="1558"/>
                  </a:lnTo>
                  <a:lnTo>
                    <a:pt x="63" y="1541"/>
                  </a:lnTo>
                  <a:lnTo>
                    <a:pt x="65" y="1526"/>
                  </a:lnTo>
                  <a:lnTo>
                    <a:pt x="65" y="1510"/>
                  </a:lnTo>
                  <a:lnTo>
                    <a:pt x="65" y="1493"/>
                  </a:lnTo>
                  <a:lnTo>
                    <a:pt x="65" y="1474"/>
                  </a:lnTo>
                  <a:lnTo>
                    <a:pt x="65" y="1456"/>
                  </a:lnTo>
                  <a:lnTo>
                    <a:pt x="65" y="1439"/>
                  </a:lnTo>
                  <a:lnTo>
                    <a:pt x="65" y="1419"/>
                  </a:lnTo>
                  <a:lnTo>
                    <a:pt x="65" y="1397"/>
                  </a:lnTo>
                  <a:lnTo>
                    <a:pt x="65" y="1380"/>
                  </a:lnTo>
                  <a:lnTo>
                    <a:pt x="65" y="1363"/>
                  </a:lnTo>
                  <a:lnTo>
                    <a:pt x="65" y="1340"/>
                  </a:lnTo>
                  <a:lnTo>
                    <a:pt x="65" y="1322"/>
                  </a:lnTo>
                  <a:lnTo>
                    <a:pt x="65" y="1300"/>
                  </a:lnTo>
                  <a:lnTo>
                    <a:pt x="63" y="1282"/>
                  </a:lnTo>
                  <a:lnTo>
                    <a:pt x="63" y="1258"/>
                  </a:lnTo>
                  <a:lnTo>
                    <a:pt x="63" y="1239"/>
                  </a:lnTo>
                  <a:lnTo>
                    <a:pt x="63" y="1216"/>
                  </a:lnTo>
                  <a:lnTo>
                    <a:pt x="63" y="1196"/>
                  </a:lnTo>
                  <a:lnTo>
                    <a:pt x="63" y="1171"/>
                  </a:lnTo>
                  <a:lnTo>
                    <a:pt x="60" y="1149"/>
                  </a:lnTo>
                  <a:lnTo>
                    <a:pt x="60" y="1128"/>
                  </a:lnTo>
                  <a:lnTo>
                    <a:pt x="60" y="1106"/>
                  </a:lnTo>
                  <a:lnTo>
                    <a:pt x="59" y="1081"/>
                  </a:lnTo>
                  <a:lnTo>
                    <a:pt x="59" y="1059"/>
                  </a:lnTo>
                  <a:lnTo>
                    <a:pt x="59" y="1037"/>
                  </a:lnTo>
                  <a:lnTo>
                    <a:pt x="59" y="1012"/>
                  </a:lnTo>
                  <a:lnTo>
                    <a:pt x="55" y="990"/>
                  </a:lnTo>
                  <a:lnTo>
                    <a:pt x="55" y="967"/>
                  </a:lnTo>
                  <a:lnTo>
                    <a:pt x="55" y="942"/>
                  </a:lnTo>
                  <a:lnTo>
                    <a:pt x="53" y="920"/>
                  </a:lnTo>
                  <a:lnTo>
                    <a:pt x="50" y="895"/>
                  </a:lnTo>
                  <a:lnTo>
                    <a:pt x="50" y="873"/>
                  </a:lnTo>
                  <a:lnTo>
                    <a:pt x="50" y="848"/>
                  </a:lnTo>
                  <a:lnTo>
                    <a:pt x="49" y="826"/>
                  </a:lnTo>
                  <a:lnTo>
                    <a:pt x="49" y="804"/>
                  </a:lnTo>
                  <a:lnTo>
                    <a:pt x="46" y="779"/>
                  </a:lnTo>
                  <a:lnTo>
                    <a:pt x="46" y="759"/>
                  </a:lnTo>
                  <a:lnTo>
                    <a:pt x="43" y="736"/>
                  </a:lnTo>
                  <a:lnTo>
                    <a:pt x="43" y="716"/>
                  </a:lnTo>
                  <a:lnTo>
                    <a:pt x="40" y="693"/>
                  </a:lnTo>
                  <a:lnTo>
                    <a:pt x="40" y="670"/>
                  </a:lnTo>
                  <a:lnTo>
                    <a:pt x="38" y="650"/>
                  </a:lnTo>
                  <a:lnTo>
                    <a:pt x="38" y="632"/>
                  </a:lnTo>
                  <a:lnTo>
                    <a:pt x="35" y="609"/>
                  </a:lnTo>
                  <a:lnTo>
                    <a:pt x="35" y="592"/>
                  </a:lnTo>
                  <a:lnTo>
                    <a:pt x="35" y="572"/>
                  </a:lnTo>
                  <a:lnTo>
                    <a:pt x="33" y="552"/>
                  </a:lnTo>
                  <a:lnTo>
                    <a:pt x="33" y="531"/>
                  </a:lnTo>
                  <a:lnTo>
                    <a:pt x="33" y="512"/>
                  </a:lnTo>
                  <a:lnTo>
                    <a:pt x="32" y="492"/>
                  </a:lnTo>
                  <a:lnTo>
                    <a:pt x="32" y="475"/>
                  </a:lnTo>
                  <a:lnTo>
                    <a:pt x="28" y="458"/>
                  </a:lnTo>
                  <a:lnTo>
                    <a:pt x="28" y="439"/>
                  </a:lnTo>
                  <a:lnTo>
                    <a:pt x="26" y="422"/>
                  </a:lnTo>
                  <a:lnTo>
                    <a:pt x="26" y="407"/>
                  </a:lnTo>
                  <a:lnTo>
                    <a:pt x="26" y="388"/>
                  </a:lnTo>
                  <a:lnTo>
                    <a:pt x="26" y="374"/>
                  </a:lnTo>
                  <a:lnTo>
                    <a:pt x="23" y="355"/>
                  </a:lnTo>
                  <a:lnTo>
                    <a:pt x="23" y="341"/>
                  </a:lnTo>
                  <a:lnTo>
                    <a:pt x="23" y="327"/>
                  </a:lnTo>
                  <a:lnTo>
                    <a:pt x="23" y="311"/>
                  </a:lnTo>
                  <a:lnTo>
                    <a:pt x="20" y="294"/>
                  </a:lnTo>
                  <a:lnTo>
                    <a:pt x="19" y="281"/>
                  </a:lnTo>
                  <a:lnTo>
                    <a:pt x="19" y="267"/>
                  </a:lnTo>
                  <a:lnTo>
                    <a:pt x="19" y="254"/>
                  </a:lnTo>
                  <a:lnTo>
                    <a:pt x="16" y="238"/>
                  </a:lnTo>
                  <a:lnTo>
                    <a:pt x="16" y="225"/>
                  </a:lnTo>
                  <a:lnTo>
                    <a:pt x="16" y="211"/>
                  </a:lnTo>
                  <a:lnTo>
                    <a:pt x="16" y="203"/>
                  </a:lnTo>
                  <a:lnTo>
                    <a:pt x="13" y="190"/>
                  </a:lnTo>
                  <a:lnTo>
                    <a:pt x="12" y="178"/>
                  </a:lnTo>
                  <a:lnTo>
                    <a:pt x="12" y="166"/>
                  </a:lnTo>
                  <a:lnTo>
                    <a:pt x="12" y="157"/>
                  </a:lnTo>
                  <a:lnTo>
                    <a:pt x="8" y="147"/>
                  </a:lnTo>
                  <a:lnTo>
                    <a:pt x="8" y="137"/>
                  </a:lnTo>
                  <a:lnTo>
                    <a:pt x="8" y="130"/>
                  </a:lnTo>
                  <a:lnTo>
                    <a:pt x="8" y="119"/>
                  </a:lnTo>
                  <a:lnTo>
                    <a:pt x="6" y="110"/>
                  </a:lnTo>
                  <a:lnTo>
                    <a:pt x="6" y="101"/>
                  </a:lnTo>
                  <a:lnTo>
                    <a:pt x="3" y="94"/>
                  </a:lnTo>
                  <a:lnTo>
                    <a:pt x="3" y="87"/>
                  </a:lnTo>
                  <a:lnTo>
                    <a:pt x="3" y="80"/>
                  </a:lnTo>
                  <a:lnTo>
                    <a:pt x="3" y="74"/>
                  </a:lnTo>
                  <a:lnTo>
                    <a:pt x="3" y="67"/>
                  </a:lnTo>
                  <a:lnTo>
                    <a:pt x="3" y="62"/>
                  </a:lnTo>
                  <a:lnTo>
                    <a:pt x="0" y="52"/>
                  </a:lnTo>
                  <a:lnTo>
                    <a:pt x="0" y="46"/>
                  </a:lnTo>
                  <a:lnTo>
                    <a:pt x="0" y="40"/>
                  </a:lnTo>
                  <a:lnTo>
                    <a:pt x="0" y="37"/>
                  </a:lnTo>
                  <a:lnTo>
                    <a:pt x="0" y="30"/>
                  </a:lnTo>
                  <a:lnTo>
                    <a:pt x="3" y="22"/>
                  </a:lnTo>
                  <a:lnTo>
                    <a:pt x="8" y="17"/>
                  </a:lnTo>
                  <a:lnTo>
                    <a:pt x="16" y="14"/>
                  </a:lnTo>
                  <a:lnTo>
                    <a:pt x="23" y="9"/>
                  </a:lnTo>
                  <a:lnTo>
                    <a:pt x="33" y="7"/>
                  </a:lnTo>
                  <a:lnTo>
                    <a:pt x="38" y="5"/>
                  </a:lnTo>
                  <a:lnTo>
                    <a:pt x="43" y="5"/>
                  </a:lnTo>
                  <a:lnTo>
                    <a:pt x="50" y="3"/>
                  </a:lnTo>
                  <a:lnTo>
                    <a:pt x="55" y="3"/>
                  </a:lnTo>
                  <a:lnTo>
                    <a:pt x="60" y="0"/>
                  </a:lnTo>
                  <a:lnTo>
                    <a:pt x="65" y="0"/>
                  </a:lnTo>
                  <a:lnTo>
                    <a:pt x="70" y="0"/>
                  </a:lnTo>
                  <a:lnTo>
                    <a:pt x="77" y="0"/>
                  </a:lnTo>
                  <a:lnTo>
                    <a:pt x="87" y="3"/>
                  </a:lnTo>
                  <a:lnTo>
                    <a:pt x="97" y="5"/>
                  </a:lnTo>
                  <a:lnTo>
                    <a:pt x="106" y="7"/>
                  </a:lnTo>
                  <a:lnTo>
                    <a:pt x="113" y="13"/>
                  </a:lnTo>
                  <a:lnTo>
                    <a:pt x="116" y="20"/>
                  </a:lnTo>
                  <a:lnTo>
                    <a:pt x="119" y="27"/>
                  </a:lnTo>
                  <a:lnTo>
                    <a:pt x="119" y="32"/>
                  </a:lnTo>
                  <a:lnTo>
                    <a:pt x="119" y="42"/>
                  </a:lnTo>
                  <a:lnTo>
                    <a:pt x="119" y="47"/>
                  </a:lnTo>
                  <a:lnTo>
                    <a:pt x="120" y="52"/>
                  </a:lnTo>
                  <a:lnTo>
                    <a:pt x="120" y="60"/>
                  </a:lnTo>
                  <a:lnTo>
                    <a:pt x="120" y="69"/>
                  </a:lnTo>
                  <a:lnTo>
                    <a:pt x="120" y="77"/>
                  </a:lnTo>
                  <a:lnTo>
                    <a:pt x="120" y="87"/>
                  </a:lnTo>
                  <a:lnTo>
                    <a:pt x="123" y="97"/>
                  </a:lnTo>
                  <a:lnTo>
                    <a:pt x="123" y="106"/>
                  </a:lnTo>
                  <a:lnTo>
                    <a:pt x="123" y="117"/>
                  </a:lnTo>
                  <a:lnTo>
                    <a:pt x="125" y="133"/>
                  </a:lnTo>
                  <a:lnTo>
                    <a:pt x="129" y="143"/>
                  </a:lnTo>
                  <a:lnTo>
                    <a:pt x="129" y="157"/>
                  </a:lnTo>
                  <a:lnTo>
                    <a:pt x="129" y="170"/>
                  </a:lnTo>
                  <a:lnTo>
                    <a:pt x="130" y="181"/>
                  </a:lnTo>
                  <a:lnTo>
                    <a:pt x="130" y="197"/>
                  </a:lnTo>
                  <a:lnTo>
                    <a:pt x="133" y="211"/>
                  </a:lnTo>
                  <a:lnTo>
                    <a:pt x="133" y="225"/>
                  </a:lnTo>
                  <a:lnTo>
                    <a:pt x="135" y="244"/>
                  </a:lnTo>
                  <a:lnTo>
                    <a:pt x="135" y="258"/>
                  </a:lnTo>
                  <a:lnTo>
                    <a:pt x="137" y="277"/>
                  </a:lnTo>
                  <a:lnTo>
                    <a:pt x="137" y="294"/>
                  </a:lnTo>
                  <a:lnTo>
                    <a:pt x="143" y="311"/>
                  </a:lnTo>
                  <a:lnTo>
                    <a:pt x="143" y="328"/>
                  </a:lnTo>
                  <a:lnTo>
                    <a:pt x="143" y="347"/>
                  </a:lnTo>
                  <a:lnTo>
                    <a:pt x="145" y="364"/>
                  </a:lnTo>
                  <a:lnTo>
                    <a:pt x="145" y="382"/>
                  </a:lnTo>
                  <a:lnTo>
                    <a:pt x="149" y="402"/>
                  </a:lnTo>
                  <a:lnTo>
                    <a:pt x="150" y="421"/>
                  </a:lnTo>
                  <a:lnTo>
                    <a:pt x="152" y="438"/>
                  </a:lnTo>
                  <a:lnTo>
                    <a:pt x="152" y="458"/>
                  </a:lnTo>
                  <a:lnTo>
                    <a:pt x="152" y="478"/>
                  </a:lnTo>
                  <a:lnTo>
                    <a:pt x="157" y="498"/>
                  </a:lnTo>
                  <a:lnTo>
                    <a:pt x="157" y="515"/>
                  </a:lnTo>
                  <a:lnTo>
                    <a:pt x="160" y="532"/>
                  </a:lnTo>
                  <a:lnTo>
                    <a:pt x="160" y="555"/>
                  </a:lnTo>
                  <a:lnTo>
                    <a:pt x="163" y="575"/>
                  </a:lnTo>
                  <a:lnTo>
                    <a:pt x="163" y="592"/>
                  </a:lnTo>
                  <a:lnTo>
                    <a:pt x="163" y="612"/>
                  </a:lnTo>
                  <a:lnTo>
                    <a:pt x="164" y="632"/>
                  </a:lnTo>
                  <a:lnTo>
                    <a:pt x="167" y="649"/>
                  </a:lnTo>
                  <a:lnTo>
                    <a:pt x="167" y="669"/>
                  </a:lnTo>
                  <a:lnTo>
                    <a:pt x="170" y="689"/>
                  </a:lnTo>
                  <a:lnTo>
                    <a:pt x="170" y="707"/>
                  </a:lnTo>
                  <a:lnTo>
                    <a:pt x="176" y="726"/>
                  </a:lnTo>
                  <a:lnTo>
                    <a:pt x="176" y="744"/>
                  </a:lnTo>
                  <a:lnTo>
                    <a:pt x="176" y="761"/>
                  </a:lnTo>
                  <a:lnTo>
                    <a:pt x="176" y="779"/>
                  </a:lnTo>
                  <a:lnTo>
                    <a:pt x="177" y="799"/>
                  </a:lnTo>
                  <a:lnTo>
                    <a:pt x="177" y="813"/>
                  </a:lnTo>
                  <a:lnTo>
                    <a:pt x="179" y="831"/>
                  </a:lnTo>
                  <a:lnTo>
                    <a:pt x="179" y="848"/>
                  </a:lnTo>
                  <a:lnTo>
                    <a:pt x="182" y="864"/>
                  </a:lnTo>
                  <a:lnTo>
                    <a:pt x="182" y="880"/>
                  </a:lnTo>
                  <a:lnTo>
                    <a:pt x="182" y="895"/>
                  </a:lnTo>
                  <a:lnTo>
                    <a:pt x="182" y="910"/>
                  </a:lnTo>
                  <a:lnTo>
                    <a:pt x="184" y="924"/>
                  </a:lnTo>
                  <a:lnTo>
                    <a:pt x="184" y="938"/>
                  </a:lnTo>
                  <a:lnTo>
                    <a:pt x="184" y="951"/>
                  </a:lnTo>
                  <a:lnTo>
                    <a:pt x="184" y="965"/>
                  </a:lnTo>
                  <a:lnTo>
                    <a:pt x="187" y="977"/>
                  </a:lnTo>
                  <a:lnTo>
                    <a:pt x="187" y="990"/>
                  </a:lnTo>
                  <a:lnTo>
                    <a:pt x="187" y="1002"/>
                  </a:lnTo>
                  <a:lnTo>
                    <a:pt x="187" y="1015"/>
                  </a:lnTo>
                  <a:lnTo>
                    <a:pt x="187" y="1029"/>
                  </a:lnTo>
                  <a:lnTo>
                    <a:pt x="187" y="1045"/>
                  </a:lnTo>
                  <a:lnTo>
                    <a:pt x="187" y="1057"/>
                  </a:lnTo>
                  <a:lnTo>
                    <a:pt x="187" y="1072"/>
                  </a:lnTo>
                  <a:lnTo>
                    <a:pt x="187" y="1086"/>
                  </a:lnTo>
                  <a:lnTo>
                    <a:pt x="187" y="1101"/>
                  </a:lnTo>
                  <a:lnTo>
                    <a:pt x="187" y="1119"/>
                  </a:lnTo>
                  <a:lnTo>
                    <a:pt x="187" y="1134"/>
                  </a:lnTo>
                  <a:lnTo>
                    <a:pt x="187" y="1149"/>
                  </a:lnTo>
                  <a:lnTo>
                    <a:pt x="187" y="1166"/>
                  </a:lnTo>
                  <a:lnTo>
                    <a:pt x="187" y="1182"/>
                  </a:lnTo>
                  <a:lnTo>
                    <a:pt x="187" y="1198"/>
                  </a:lnTo>
                  <a:lnTo>
                    <a:pt x="190" y="1216"/>
                  </a:lnTo>
                  <a:lnTo>
                    <a:pt x="190" y="1230"/>
                  </a:lnTo>
                  <a:lnTo>
                    <a:pt x="190" y="1249"/>
                  </a:lnTo>
                  <a:lnTo>
                    <a:pt x="190" y="1266"/>
                  </a:lnTo>
                  <a:lnTo>
                    <a:pt x="190" y="1283"/>
                  </a:lnTo>
                  <a:lnTo>
                    <a:pt x="190" y="1297"/>
                  </a:lnTo>
                  <a:lnTo>
                    <a:pt x="190" y="1316"/>
                  </a:lnTo>
                  <a:lnTo>
                    <a:pt x="190" y="1333"/>
                  </a:lnTo>
                  <a:lnTo>
                    <a:pt x="190" y="1350"/>
                  </a:lnTo>
                  <a:lnTo>
                    <a:pt x="187" y="1369"/>
                  </a:lnTo>
                  <a:lnTo>
                    <a:pt x="187" y="1386"/>
                  </a:lnTo>
                  <a:lnTo>
                    <a:pt x="187" y="1402"/>
                  </a:lnTo>
                  <a:lnTo>
                    <a:pt x="187" y="1420"/>
                  </a:lnTo>
                  <a:lnTo>
                    <a:pt x="187" y="1439"/>
                  </a:lnTo>
                  <a:lnTo>
                    <a:pt x="187" y="1453"/>
                  </a:lnTo>
                  <a:lnTo>
                    <a:pt x="187" y="1470"/>
                  </a:lnTo>
                  <a:lnTo>
                    <a:pt x="187" y="1484"/>
                  </a:lnTo>
                  <a:lnTo>
                    <a:pt x="187" y="1501"/>
                  </a:lnTo>
                  <a:lnTo>
                    <a:pt x="187" y="1517"/>
                  </a:lnTo>
                  <a:lnTo>
                    <a:pt x="187" y="1531"/>
                  </a:lnTo>
                  <a:lnTo>
                    <a:pt x="187" y="1550"/>
                  </a:lnTo>
                  <a:lnTo>
                    <a:pt x="184" y="1564"/>
                  </a:lnTo>
                  <a:lnTo>
                    <a:pt x="184" y="1580"/>
                  </a:lnTo>
                  <a:lnTo>
                    <a:pt x="184" y="1595"/>
                  </a:lnTo>
                  <a:lnTo>
                    <a:pt x="184" y="1612"/>
                  </a:lnTo>
                  <a:lnTo>
                    <a:pt x="184" y="1624"/>
                  </a:lnTo>
                  <a:lnTo>
                    <a:pt x="184" y="1637"/>
                  </a:lnTo>
                  <a:lnTo>
                    <a:pt x="182" y="1651"/>
                  </a:lnTo>
                  <a:lnTo>
                    <a:pt x="182" y="1667"/>
                  </a:lnTo>
                  <a:lnTo>
                    <a:pt x="182" y="1677"/>
                  </a:lnTo>
                  <a:lnTo>
                    <a:pt x="182" y="1688"/>
                  </a:lnTo>
                  <a:lnTo>
                    <a:pt x="182" y="1701"/>
                  </a:lnTo>
                  <a:lnTo>
                    <a:pt x="182" y="1714"/>
                  </a:lnTo>
                  <a:lnTo>
                    <a:pt x="179" y="1724"/>
                  </a:lnTo>
                  <a:lnTo>
                    <a:pt x="179" y="1734"/>
                  </a:lnTo>
                  <a:lnTo>
                    <a:pt x="177" y="1746"/>
                  </a:lnTo>
                  <a:lnTo>
                    <a:pt x="177" y="1756"/>
                  </a:lnTo>
                  <a:lnTo>
                    <a:pt x="177" y="1762"/>
                  </a:lnTo>
                  <a:lnTo>
                    <a:pt x="177" y="1771"/>
                  </a:lnTo>
                  <a:lnTo>
                    <a:pt x="176" y="1778"/>
                  </a:lnTo>
                  <a:lnTo>
                    <a:pt x="176" y="1785"/>
                  </a:lnTo>
                  <a:lnTo>
                    <a:pt x="176" y="1794"/>
                  </a:lnTo>
                  <a:lnTo>
                    <a:pt x="176" y="1799"/>
                  </a:lnTo>
                  <a:lnTo>
                    <a:pt x="172" y="1802"/>
                  </a:lnTo>
                  <a:lnTo>
                    <a:pt x="170" y="1808"/>
                  </a:lnTo>
                  <a:lnTo>
                    <a:pt x="167" y="1815"/>
                  </a:lnTo>
                  <a:lnTo>
                    <a:pt x="167" y="1822"/>
                  </a:lnTo>
                  <a:lnTo>
                    <a:pt x="160" y="1826"/>
                  </a:lnTo>
                  <a:lnTo>
                    <a:pt x="156" y="1831"/>
                  </a:lnTo>
                  <a:lnTo>
                    <a:pt x="145" y="1835"/>
                  </a:lnTo>
                  <a:lnTo>
                    <a:pt x="137" y="1841"/>
                  </a:lnTo>
                  <a:lnTo>
                    <a:pt x="130" y="1843"/>
                  </a:lnTo>
                  <a:lnTo>
                    <a:pt x="120" y="1845"/>
                  </a:lnTo>
                  <a:lnTo>
                    <a:pt x="113" y="1848"/>
                  </a:lnTo>
                  <a:lnTo>
                    <a:pt x="103" y="1853"/>
                  </a:lnTo>
                  <a:lnTo>
                    <a:pt x="92" y="1853"/>
                  </a:lnTo>
                  <a:lnTo>
                    <a:pt x="83" y="1855"/>
                  </a:lnTo>
                  <a:lnTo>
                    <a:pt x="76" y="1858"/>
                  </a:lnTo>
                  <a:lnTo>
                    <a:pt x="68" y="1858"/>
                  </a:lnTo>
                  <a:lnTo>
                    <a:pt x="63" y="1859"/>
                  </a:lnTo>
                  <a:lnTo>
                    <a:pt x="59" y="1859"/>
                  </a:lnTo>
                  <a:lnTo>
                    <a:pt x="55" y="1859"/>
                  </a:lnTo>
                  <a:lnTo>
                    <a:pt x="55" y="1859"/>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1" name="Freeform 287"/>
            <p:cNvSpPr>
              <a:spLocks/>
            </p:cNvSpPr>
            <p:nvPr/>
          </p:nvSpPr>
          <p:spPr bwMode="auto">
            <a:xfrm>
              <a:off x="232372" y="2683809"/>
              <a:ext cx="670482" cy="119482"/>
            </a:xfrm>
            <a:custGeom>
              <a:avLst/>
              <a:gdLst>
                <a:gd name="T0" fmla="*/ 19 w 2035"/>
                <a:gd name="T1" fmla="*/ 269 h 364"/>
                <a:gd name="T2" fmla="*/ 47 w 2035"/>
                <a:gd name="T3" fmla="*/ 263 h 364"/>
                <a:gd name="T4" fmla="*/ 90 w 2035"/>
                <a:gd name="T5" fmla="*/ 255 h 364"/>
                <a:gd name="T6" fmla="*/ 147 w 2035"/>
                <a:gd name="T7" fmla="*/ 242 h 364"/>
                <a:gd name="T8" fmla="*/ 211 w 2035"/>
                <a:gd name="T9" fmla="*/ 228 h 364"/>
                <a:gd name="T10" fmla="*/ 288 w 2035"/>
                <a:gd name="T11" fmla="*/ 215 h 364"/>
                <a:gd name="T12" fmla="*/ 378 w 2035"/>
                <a:gd name="T13" fmla="*/ 198 h 364"/>
                <a:gd name="T14" fmla="*/ 480 w 2035"/>
                <a:gd name="T15" fmla="*/ 179 h 364"/>
                <a:gd name="T16" fmla="*/ 589 w 2035"/>
                <a:gd name="T17" fmla="*/ 161 h 364"/>
                <a:gd name="T18" fmla="*/ 712 w 2035"/>
                <a:gd name="T19" fmla="*/ 139 h 364"/>
                <a:gd name="T20" fmla="*/ 839 w 2035"/>
                <a:gd name="T21" fmla="*/ 124 h 364"/>
                <a:gd name="T22" fmla="*/ 982 w 2035"/>
                <a:gd name="T23" fmla="*/ 104 h 364"/>
                <a:gd name="T24" fmla="*/ 1118 w 2035"/>
                <a:gd name="T25" fmla="*/ 84 h 364"/>
                <a:gd name="T26" fmla="*/ 1248 w 2035"/>
                <a:gd name="T27" fmla="*/ 68 h 364"/>
                <a:gd name="T28" fmla="*/ 1368 w 2035"/>
                <a:gd name="T29" fmla="*/ 55 h 364"/>
                <a:gd name="T30" fmla="*/ 1476 w 2035"/>
                <a:gd name="T31" fmla="*/ 44 h 364"/>
                <a:gd name="T32" fmla="*/ 1573 w 2035"/>
                <a:gd name="T33" fmla="*/ 32 h 364"/>
                <a:gd name="T34" fmla="*/ 1663 w 2035"/>
                <a:gd name="T35" fmla="*/ 27 h 364"/>
                <a:gd name="T36" fmla="*/ 1740 w 2035"/>
                <a:gd name="T37" fmla="*/ 21 h 364"/>
                <a:gd name="T38" fmla="*/ 1804 w 2035"/>
                <a:gd name="T39" fmla="*/ 15 h 364"/>
                <a:gd name="T40" fmla="*/ 1859 w 2035"/>
                <a:gd name="T41" fmla="*/ 11 h 364"/>
                <a:gd name="T42" fmla="*/ 1904 w 2035"/>
                <a:gd name="T43" fmla="*/ 5 h 364"/>
                <a:gd name="T44" fmla="*/ 1936 w 2035"/>
                <a:gd name="T45" fmla="*/ 4 h 364"/>
                <a:gd name="T46" fmla="*/ 1968 w 2035"/>
                <a:gd name="T47" fmla="*/ 0 h 364"/>
                <a:gd name="T48" fmla="*/ 2003 w 2035"/>
                <a:gd name="T49" fmla="*/ 14 h 364"/>
                <a:gd name="T50" fmla="*/ 2031 w 2035"/>
                <a:gd name="T51" fmla="*/ 51 h 364"/>
                <a:gd name="T52" fmla="*/ 2031 w 2035"/>
                <a:gd name="T53" fmla="*/ 78 h 364"/>
                <a:gd name="T54" fmla="*/ 2000 w 2035"/>
                <a:gd name="T55" fmla="*/ 85 h 364"/>
                <a:gd name="T56" fmla="*/ 1958 w 2035"/>
                <a:gd name="T57" fmla="*/ 91 h 364"/>
                <a:gd name="T58" fmla="*/ 1907 w 2035"/>
                <a:gd name="T59" fmla="*/ 96 h 364"/>
                <a:gd name="T60" fmla="*/ 1837 w 2035"/>
                <a:gd name="T61" fmla="*/ 101 h 364"/>
                <a:gd name="T62" fmla="*/ 1757 w 2035"/>
                <a:gd name="T63" fmla="*/ 106 h 364"/>
                <a:gd name="T64" fmla="*/ 1670 w 2035"/>
                <a:gd name="T65" fmla="*/ 116 h 364"/>
                <a:gd name="T66" fmla="*/ 1570 w 2035"/>
                <a:gd name="T67" fmla="*/ 125 h 364"/>
                <a:gd name="T68" fmla="*/ 1466 w 2035"/>
                <a:gd name="T69" fmla="*/ 135 h 364"/>
                <a:gd name="T70" fmla="*/ 1359 w 2035"/>
                <a:gd name="T71" fmla="*/ 146 h 364"/>
                <a:gd name="T72" fmla="*/ 1242 w 2035"/>
                <a:gd name="T73" fmla="*/ 161 h 364"/>
                <a:gd name="T74" fmla="*/ 1128 w 2035"/>
                <a:gd name="T75" fmla="*/ 176 h 364"/>
                <a:gd name="T76" fmla="*/ 1011 w 2035"/>
                <a:gd name="T77" fmla="*/ 189 h 364"/>
                <a:gd name="T78" fmla="*/ 900 w 2035"/>
                <a:gd name="T79" fmla="*/ 208 h 364"/>
                <a:gd name="T80" fmla="*/ 788 w 2035"/>
                <a:gd name="T81" fmla="*/ 222 h 364"/>
                <a:gd name="T82" fmla="*/ 683 w 2035"/>
                <a:gd name="T83" fmla="*/ 236 h 364"/>
                <a:gd name="T84" fmla="*/ 588 w 2035"/>
                <a:gd name="T85" fmla="*/ 255 h 364"/>
                <a:gd name="T86" fmla="*/ 492 w 2035"/>
                <a:gd name="T87" fmla="*/ 269 h 364"/>
                <a:gd name="T88" fmla="*/ 407 w 2035"/>
                <a:gd name="T89" fmla="*/ 282 h 364"/>
                <a:gd name="T90" fmla="*/ 334 w 2035"/>
                <a:gd name="T91" fmla="*/ 296 h 364"/>
                <a:gd name="T92" fmla="*/ 263 w 2035"/>
                <a:gd name="T93" fmla="*/ 306 h 364"/>
                <a:gd name="T94" fmla="*/ 203 w 2035"/>
                <a:gd name="T95" fmla="*/ 316 h 364"/>
                <a:gd name="T96" fmla="*/ 152 w 2035"/>
                <a:gd name="T97" fmla="*/ 329 h 364"/>
                <a:gd name="T98" fmla="*/ 107 w 2035"/>
                <a:gd name="T99" fmla="*/ 339 h 364"/>
                <a:gd name="T100" fmla="*/ 75 w 2035"/>
                <a:gd name="T101" fmla="*/ 349 h 364"/>
                <a:gd name="T102" fmla="*/ 50 w 2035"/>
                <a:gd name="T103" fmla="*/ 362 h 364"/>
                <a:gd name="T104" fmla="*/ 16 w 2035"/>
                <a:gd name="T105" fmla="*/ 352 h 364"/>
                <a:gd name="T106" fmla="*/ 0 w 2035"/>
                <a:gd name="T107" fmla="*/ 309 h 364"/>
                <a:gd name="T108" fmla="*/ 0 w 2035"/>
                <a:gd name="T109" fmla="*/ 27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5" h="364">
                  <a:moveTo>
                    <a:pt x="0" y="276"/>
                  </a:moveTo>
                  <a:lnTo>
                    <a:pt x="3" y="275"/>
                  </a:lnTo>
                  <a:lnTo>
                    <a:pt x="8" y="275"/>
                  </a:lnTo>
                  <a:lnTo>
                    <a:pt x="16" y="273"/>
                  </a:lnTo>
                  <a:lnTo>
                    <a:pt x="19" y="269"/>
                  </a:lnTo>
                  <a:lnTo>
                    <a:pt x="22" y="269"/>
                  </a:lnTo>
                  <a:lnTo>
                    <a:pt x="32" y="268"/>
                  </a:lnTo>
                  <a:lnTo>
                    <a:pt x="35" y="268"/>
                  </a:lnTo>
                  <a:lnTo>
                    <a:pt x="40" y="263"/>
                  </a:lnTo>
                  <a:lnTo>
                    <a:pt x="47" y="263"/>
                  </a:lnTo>
                  <a:lnTo>
                    <a:pt x="55" y="262"/>
                  </a:lnTo>
                  <a:lnTo>
                    <a:pt x="65" y="262"/>
                  </a:lnTo>
                  <a:lnTo>
                    <a:pt x="73" y="260"/>
                  </a:lnTo>
                  <a:lnTo>
                    <a:pt x="82" y="255"/>
                  </a:lnTo>
                  <a:lnTo>
                    <a:pt x="90" y="255"/>
                  </a:lnTo>
                  <a:lnTo>
                    <a:pt x="103" y="252"/>
                  </a:lnTo>
                  <a:lnTo>
                    <a:pt x="112" y="249"/>
                  </a:lnTo>
                  <a:lnTo>
                    <a:pt x="123" y="248"/>
                  </a:lnTo>
                  <a:lnTo>
                    <a:pt x="133" y="245"/>
                  </a:lnTo>
                  <a:lnTo>
                    <a:pt x="147" y="242"/>
                  </a:lnTo>
                  <a:lnTo>
                    <a:pt x="160" y="240"/>
                  </a:lnTo>
                  <a:lnTo>
                    <a:pt x="172" y="236"/>
                  </a:lnTo>
                  <a:lnTo>
                    <a:pt x="184" y="235"/>
                  </a:lnTo>
                  <a:lnTo>
                    <a:pt x="199" y="230"/>
                  </a:lnTo>
                  <a:lnTo>
                    <a:pt x="211" y="228"/>
                  </a:lnTo>
                  <a:lnTo>
                    <a:pt x="227" y="228"/>
                  </a:lnTo>
                  <a:lnTo>
                    <a:pt x="241" y="222"/>
                  </a:lnTo>
                  <a:lnTo>
                    <a:pt x="258" y="220"/>
                  </a:lnTo>
                  <a:lnTo>
                    <a:pt x="274" y="218"/>
                  </a:lnTo>
                  <a:lnTo>
                    <a:pt x="288" y="215"/>
                  </a:lnTo>
                  <a:lnTo>
                    <a:pt x="306" y="209"/>
                  </a:lnTo>
                  <a:lnTo>
                    <a:pt x="327" y="208"/>
                  </a:lnTo>
                  <a:lnTo>
                    <a:pt x="341" y="203"/>
                  </a:lnTo>
                  <a:lnTo>
                    <a:pt x="361" y="203"/>
                  </a:lnTo>
                  <a:lnTo>
                    <a:pt x="378" y="198"/>
                  </a:lnTo>
                  <a:lnTo>
                    <a:pt x="398" y="195"/>
                  </a:lnTo>
                  <a:lnTo>
                    <a:pt x="418" y="189"/>
                  </a:lnTo>
                  <a:lnTo>
                    <a:pt x="438" y="188"/>
                  </a:lnTo>
                  <a:lnTo>
                    <a:pt x="458" y="182"/>
                  </a:lnTo>
                  <a:lnTo>
                    <a:pt x="480" y="179"/>
                  </a:lnTo>
                  <a:lnTo>
                    <a:pt x="499" y="176"/>
                  </a:lnTo>
                  <a:lnTo>
                    <a:pt x="522" y="172"/>
                  </a:lnTo>
                  <a:lnTo>
                    <a:pt x="545" y="168"/>
                  </a:lnTo>
                  <a:lnTo>
                    <a:pt x="567" y="165"/>
                  </a:lnTo>
                  <a:lnTo>
                    <a:pt x="589" y="161"/>
                  </a:lnTo>
                  <a:lnTo>
                    <a:pt x="611" y="155"/>
                  </a:lnTo>
                  <a:lnTo>
                    <a:pt x="636" y="152"/>
                  </a:lnTo>
                  <a:lnTo>
                    <a:pt x="662" y="146"/>
                  </a:lnTo>
                  <a:lnTo>
                    <a:pt x="683" y="143"/>
                  </a:lnTo>
                  <a:lnTo>
                    <a:pt x="712" y="139"/>
                  </a:lnTo>
                  <a:lnTo>
                    <a:pt x="736" y="135"/>
                  </a:lnTo>
                  <a:lnTo>
                    <a:pt x="760" y="132"/>
                  </a:lnTo>
                  <a:lnTo>
                    <a:pt x="788" y="131"/>
                  </a:lnTo>
                  <a:lnTo>
                    <a:pt x="813" y="125"/>
                  </a:lnTo>
                  <a:lnTo>
                    <a:pt x="839" y="124"/>
                  </a:lnTo>
                  <a:lnTo>
                    <a:pt x="870" y="118"/>
                  </a:lnTo>
                  <a:lnTo>
                    <a:pt x="897" y="116"/>
                  </a:lnTo>
                  <a:lnTo>
                    <a:pt x="923" y="111"/>
                  </a:lnTo>
                  <a:lnTo>
                    <a:pt x="952" y="106"/>
                  </a:lnTo>
                  <a:lnTo>
                    <a:pt x="982" y="104"/>
                  </a:lnTo>
                  <a:lnTo>
                    <a:pt x="1010" y="101"/>
                  </a:lnTo>
                  <a:lnTo>
                    <a:pt x="1037" y="96"/>
                  </a:lnTo>
                  <a:lnTo>
                    <a:pt x="1064" y="91"/>
                  </a:lnTo>
                  <a:lnTo>
                    <a:pt x="1091" y="88"/>
                  </a:lnTo>
                  <a:lnTo>
                    <a:pt x="1118" y="84"/>
                  </a:lnTo>
                  <a:lnTo>
                    <a:pt x="1146" y="78"/>
                  </a:lnTo>
                  <a:lnTo>
                    <a:pt x="1171" y="75"/>
                  </a:lnTo>
                  <a:lnTo>
                    <a:pt x="1198" y="74"/>
                  </a:lnTo>
                  <a:lnTo>
                    <a:pt x="1224" y="71"/>
                  </a:lnTo>
                  <a:lnTo>
                    <a:pt x="1248" y="68"/>
                  </a:lnTo>
                  <a:lnTo>
                    <a:pt x="1272" y="65"/>
                  </a:lnTo>
                  <a:lnTo>
                    <a:pt x="1297" y="64"/>
                  </a:lnTo>
                  <a:lnTo>
                    <a:pt x="1321" y="61"/>
                  </a:lnTo>
                  <a:lnTo>
                    <a:pt x="1345" y="55"/>
                  </a:lnTo>
                  <a:lnTo>
                    <a:pt x="1368" y="55"/>
                  </a:lnTo>
                  <a:lnTo>
                    <a:pt x="1389" y="54"/>
                  </a:lnTo>
                  <a:lnTo>
                    <a:pt x="1412" y="51"/>
                  </a:lnTo>
                  <a:lnTo>
                    <a:pt x="1434" y="47"/>
                  </a:lnTo>
                  <a:lnTo>
                    <a:pt x="1455" y="47"/>
                  </a:lnTo>
                  <a:lnTo>
                    <a:pt x="1476" y="44"/>
                  </a:lnTo>
                  <a:lnTo>
                    <a:pt x="1493" y="41"/>
                  </a:lnTo>
                  <a:lnTo>
                    <a:pt x="1516" y="38"/>
                  </a:lnTo>
                  <a:lnTo>
                    <a:pt x="1536" y="35"/>
                  </a:lnTo>
                  <a:lnTo>
                    <a:pt x="1556" y="35"/>
                  </a:lnTo>
                  <a:lnTo>
                    <a:pt x="1573" y="32"/>
                  </a:lnTo>
                  <a:lnTo>
                    <a:pt x="1593" y="32"/>
                  </a:lnTo>
                  <a:lnTo>
                    <a:pt x="1609" y="32"/>
                  </a:lnTo>
                  <a:lnTo>
                    <a:pt x="1628" y="28"/>
                  </a:lnTo>
                  <a:lnTo>
                    <a:pt x="1642" y="28"/>
                  </a:lnTo>
                  <a:lnTo>
                    <a:pt x="1663" y="27"/>
                  </a:lnTo>
                  <a:lnTo>
                    <a:pt x="1679" y="22"/>
                  </a:lnTo>
                  <a:lnTo>
                    <a:pt x="1695" y="22"/>
                  </a:lnTo>
                  <a:lnTo>
                    <a:pt x="1710" y="22"/>
                  </a:lnTo>
                  <a:lnTo>
                    <a:pt x="1722" y="21"/>
                  </a:lnTo>
                  <a:lnTo>
                    <a:pt x="1740" y="21"/>
                  </a:lnTo>
                  <a:lnTo>
                    <a:pt x="1754" y="18"/>
                  </a:lnTo>
                  <a:lnTo>
                    <a:pt x="1764" y="15"/>
                  </a:lnTo>
                  <a:lnTo>
                    <a:pt x="1780" y="15"/>
                  </a:lnTo>
                  <a:lnTo>
                    <a:pt x="1790" y="15"/>
                  </a:lnTo>
                  <a:lnTo>
                    <a:pt x="1804" y="15"/>
                  </a:lnTo>
                  <a:lnTo>
                    <a:pt x="1817" y="14"/>
                  </a:lnTo>
                  <a:lnTo>
                    <a:pt x="1829" y="14"/>
                  </a:lnTo>
                  <a:lnTo>
                    <a:pt x="1840" y="14"/>
                  </a:lnTo>
                  <a:lnTo>
                    <a:pt x="1850" y="14"/>
                  </a:lnTo>
                  <a:lnTo>
                    <a:pt x="1859" y="11"/>
                  </a:lnTo>
                  <a:lnTo>
                    <a:pt x="1870" y="8"/>
                  </a:lnTo>
                  <a:lnTo>
                    <a:pt x="1877" y="8"/>
                  </a:lnTo>
                  <a:lnTo>
                    <a:pt x="1889" y="8"/>
                  </a:lnTo>
                  <a:lnTo>
                    <a:pt x="1897" y="8"/>
                  </a:lnTo>
                  <a:lnTo>
                    <a:pt x="1904" y="5"/>
                  </a:lnTo>
                  <a:lnTo>
                    <a:pt x="1911" y="5"/>
                  </a:lnTo>
                  <a:lnTo>
                    <a:pt x="1918" y="5"/>
                  </a:lnTo>
                  <a:lnTo>
                    <a:pt x="1924" y="4"/>
                  </a:lnTo>
                  <a:lnTo>
                    <a:pt x="1931" y="4"/>
                  </a:lnTo>
                  <a:lnTo>
                    <a:pt x="1936" y="4"/>
                  </a:lnTo>
                  <a:lnTo>
                    <a:pt x="1941" y="4"/>
                  </a:lnTo>
                  <a:lnTo>
                    <a:pt x="1951" y="1"/>
                  </a:lnTo>
                  <a:lnTo>
                    <a:pt x="1958" y="1"/>
                  </a:lnTo>
                  <a:lnTo>
                    <a:pt x="1963" y="0"/>
                  </a:lnTo>
                  <a:lnTo>
                    <a:pt x="1968" y="0"/>
                  </a:lnTo>
                  <a:lnTo>
                    <a:pt x="1973" y="0"/>
                  </a:lnTo>
                  <a:lnTo>
                    <a:pt x="1981" y="0"/>
                  </a:lnTo>
                  <a:lnTo>
                    <a:pt x="1988" y="1"/>
                  </a:lnTo>
                  <a:lnTo>
                    <a:pt x="1995" y="5"/>
                  </a:lnTo>
                  <a:lnTo>
                    <a:pt x="2003" y="14"/>
                  </a:lnTo>
                  <a:lnTo>
                    <a:pt x="2008" y="21"/>
                  </a:lnTo>
                  <a:lnTo>
                    <a:pt x="2015" y="27"/>
                  </a:lnTo>
                  <a:lnTo>
                    <a:pt x="2021" y="35"/>
                  </a:lnTo>
                  <a:lnTo>
                    <a:pt x="2028" y="44"/>
                  </a:lnTo>
                  <a:lnTo>
                    <a:pt x="2031" y="51"/>
                  </a:lnTo>
                  <a:lnTo>
                    <a:pt x="2033" y="55"/>
                  </a:lnTo>
                  <a:lnTo>
                    <a:pt x="2035" y="64"/>
                  </a:lnTo>
                  <a:lnTo>
                    <a:pt x="2035" y="71"/>
                  </a:lnTo>
                  <a:lnTo>
                    <a:pt x="2033" y="75"/>
                  </a:lnTo>
                  <a:lnTo>
                    <a:pt x="2031" y="78"/>
                  </a:lnTo>
                  <a:lnTo>
                    <a:pt x="2027" y="84"/>
                  </a:lnTo>
                  <a:lnTo>
                    <a:pt x="2018" y="84"/>
                  </a:lnTo>
                  <a:lnTo>
                    <a:pt x="2011" y="85"/>
                  </a:lnTo>
                  <a:lnTo>
                    <a:pt x="2003" y="85"/>
                  </a:lnTo>
                  <a:lnTo>
                    <a:pt x="2000" y="85"/>
                  </a:lnTo>
                  <a:lnTo>
                    <a:pt x="1994" y="88"/>
                  </a:lnTo>
                  <a:lnTo>
                    <a:pt x="1985" y="88"/>
                  </a:lnTo>
                  <a:lnTo>
                    <a:pt x="1978" y="88"/>
                  </a:lnTo>
                  <a:lnTo>
                    <a:pt x="1968" y="88"/>
                  </a:lnTo>
                  <a:lnTo>
                    <a:pt x="1958" y="91"/>
                  </a:lnTo>
                  <a:lnTo>
                    <a:pt x="1948" y="91"/>
                  </a:lnTo>
                  <a:lnTo>
                    <a:pt x="1938" y="92"/>
                  </a:lnTo>
                  <a:lnTo>
                    <a:pt x="1928" y="92"/>
                  </a:lnTo>
                  <a:lnTo>
                    <a:pt x="1916" y="92"/>
                  </a:lnTo>
                  <a:lnTo>
                    <a:pt x="1907" y="96"/>
                  </a:lnTo>
                  <a:lnTo>
                    <a:pt x="1891" y="96"/>
                  </a:lnTo>
                  <a:lnTo>
                    <a:pt x="1879" y="98"/>
                  </a:lnTo>
                  <a:lnTo>
                    <a:pt x="1867" y="98"/>
                  </a:lnTo>
                  <a:lnTo>
                    <a:pt x="1851" y="101"/>
                  </a:lnTo>
                  <a:lnTo>
                    <a:pt x="1837" y="101"/>
                  </a:lnTo>
                  <a:lnTo>
                    <a:pt x="1823" y="104"/>
                  </a:lnTo>
                  <a:lnTo>
                    <a:pt x="1807" y="104"/>
                  </a:lnTo>
                  <a:lnTo>
                    <a:pt x="1792" y="105"/>
                  </a:lnTo>
                  <a:lnTo>
                    <a:pt x="1774" y="106"/>
                  </a:lnTo>
                  <a:lnTo>
                    <a:pt x="1757" y="106"/>
                  </a:lnTo>
                  <a:lnTo>
                    <a:pt x="1742" y="111"/>
                  </a:lnTo>
                  <a:lnTo>
                    <a:pt x="1726" y="111"/>
                  </a:lnTo>
                  <a:lnTo>
                    <a:pt x="1707" y="112"/>
                  </a:lnTo>
                  <a:lnTo>
                    <a:pt x="1687" y="116"/>
                  </a:lnTo>
                  <a:lnTo>
                    <a:pt x="1670" y="116"/>
                  </a:lnTo>
                  <a:lnTo>
                    <a:pt x="1653" y="118"/>
                  </a:lnTo>
                  <a:lnTo>
                    <a:pt x="1630" y="119"/>
                  </a:lnTo>
                  <a:lnTo>
                    <a:pt x="1613" y="124"/>
                  </a:lnTo>
                  <a:lnTo>
                    <a:pt x="1593" y="124"/>
                  </a:lnTo>
                  <a:lnTo>
                    <a:pt x="1570" y="125"/>
                  </a:lnTo>
                  <a:lnTo>
                    <a:pt x="1551" y="128"/>
                  </a:lnTo>
                  <a:lnTo>
                    <a:pt x="1531" y="131"/>
                  </a:lnTo>
                  <a:lnTo>
                    <a:pt x="1512" y="131"/>
                  </a:lnTo>
                  <a:lnTo>
                    <a:pt x="1489" y="132"/>
                  </a:lnTo>
                  <a:lnTo>
                    <a:pt x="1466" y="135"/>
                  </a:lnTo>
                  <a:lnTo>
                    <a:pt x="1446" y="138"/>
                  </a:lnTo>
                  <a:lnTo>
                    <a:pt x="1425" y="139"/>
                  </a:lnTo>
                  <a:lnTo>
                    <a:pt x="1401" y="143"/>
                  </a:lnTo>
                  <a:lnTo>
                    <a:pt x="1379" y="143"/>
                  </a:lnTo>
                  <a:lnTo>
                    <a:pt x="1359" y="146"/>
                  </a:lnTo>
                  <a:lnTo>
                    <a:pt x="1335" y="151"/>
                  </a:lnTo>
                  <a:lnTo>
                    <a:pt x="1312" y="152"/>
                  </a:lnTo>
                  <a:lnTo>
                    <a:pt x="1290" y="155"/>
                  </a:lnTo>
                  <a:lnTo>
                    <a:pt x="1268" y="158"/>
                  </a:lnTo>
                  <a:lnTo>
                    <a:pt x="1242" y="161"/>
                  </a:lnTo>
                  <a:lnTo>
                    <a:pt x="1221" y="162"/>
                  </a:lnTo>
                  <a:lnTo>
                    <a:pt x="1198" y="168"/>
                  </a:lnTo>
                  <a:lnTo>
                    <a:pt x="1173" y="171"/>
                  </a:lnTo>
                  <a:lnTo>
                    <a:pt x="1151" y="172"/>
                  </a:lnTo>
                  <a:lnTo>
                    <a:pt x="1128" y="176"/>
                  </a:lnTo>
                  <a:lnTo>
                    <a:pt x="1107" y="176"/>
                  </a:lnTo>
                  <a:lnTo>
                    <a:pt x="1081" y="179"/>
                  </a:lnTo>
                  <a:lnTo>
                    <a:pt x="1059" y="182"/>
                  </a:lnTo>
                  <a:lnTo>
                    <a:pt x="1037" y="188"/>
                  </a:lnTo>
                  <a:lnTo>
                    <a:pt x="1011" y="189"/>
                  </a:lnTo>
                  <a:lnTo>
                    <a:pt x="993" y="195"/>
                  </a:lnTo>
                  <a:lnTo>
                    <a:pt x="967" y="198"/>
                  </a:lnTo>
                  <a:lnTo>
                    <a:pt x="944" y="203"/>
                  </a:lnTo>
                  <a:lnTo>
                    <a:pt x="923" y="203"/>
                  </a:lnTo>
                  <a:lnTo>
                    <a:pt x="900" y="208"/>
                  </a:lnTo>
                  <a:lnTo>
                    <a:pt x="876" y="209"/>
                  </a:lnTo>
                  <a:lnTo>
                    <a:pt x="852" y="212"/>
                  </a:lnTo>
                  <a:lnTo>
                    <a:pt x="833" y="215"/>
                  </a:lnTo>
                  <a:lnTo>
                    <a:pt x="810" y="220"/>
                  </a:lnTo>
                  <a:lnTo>
                    <a:pt x="788" y="222"/>
                  </a:lnTo>
                  <a:lnTo>
                    <a:pt x="765" y="228"/>
                  </a:lnTo>
                  <a:lnTo>
                    <a:pt x="746" y="228"/>
                  </a:lnTo>
                  <a:lnTo>
                    <a:pt x="723" y="230"/>
                  </a:lnTo>
                  <a:lnTo>
                    <a:pt x="705" y="235"/>
                  </a:lnTo>
                  <a:lnTo>
                    <a:pt x="683" y="236"/>
                  </a:lnTo>
                  <a:lnTo>
                    <a:pt x="663" y="242"/>
                  </a:lnTo>
                  <a:lnTo>
                    <a:pt x="644" y="245"/>
                  </a:lnTo>
                  <a:lnTo>
                    <a:pt x="624" y="248"/>
                  </a:lnTo>
                  <a:lnTo>
                    <a:pt x="605" y="252"/>
                  </a:lnTo>
                  <a:lnTo>
                    <a:pt x="588" y="255"/>
                  </a:lnTo>
                  <a:lnTo>
                    <a:pt x="567" y="258"/>
                  </a:lnTo>
                  <a:lnTo>
                    <a:pt x="548" y="260"/>
                  </a:lnTo>
                  <a:lnTo>
                    <a:pt x="529" y="262"/>
                  </a:lnTo>
                  <a:lnTo>
                    <a:pt x="512" y="268"/>
                  </a:lnTo>
                  <a:lnTo>
                    <a:pt x="492" y="269"/>
                  </a:lnTo>
                  <a:lnTo>
                    <a:pt x="478" y="273"/>
                  </a:lnTo>
                  <a:lnTo>
                    <a:pt x="460" y="275"/>
                  </a:lnTo>
                  <a:lnTo>
                    <a:pt x="440" y="276"/>
                  </a:lnTo>
                  <a:lnTo>
                    <a:pt x="425" y="279"/>
                  </a:lnTo>
                  <a:lnTo>
                    <a:pt x="407" y="282"/>
                  </a:lnTo>
                  <a:lnTo>
                    <a:pt x="393" y="285"/>
                  </a:lnTo>
                  <a:lnTo>
                    <a:pt x="375" y="289"/>
                  </a:lnTo>
                  <a:lnTo>
                    <a:pt x="361" y="292"/>
                  </a:lnTo>
                  <a:lnTo>
                    <a:pt x="348" y="295"/>
                  </a:lnTo>
                  <a:lnTo>
                    <a:pt x="334" y="296"/>
                  </a:lnTo>
                  <a:lnTo>
                    <a:pt x="320" y="300"/>
                  </a:lnTo>
                  <a:lnTo>
                    <a:pt x="301" y="300"/>
                  </a:lnTo>
                  <a:lnTo>
                    <a:pt x="288" y="302"/>
                  </a:lnTo>
                  <a:lnTo>
                    <a:pt x="274" y="305"/>
                  </a:lnTo>
                  <a:lnTo>
                    <a:pt x="263" y="306"/>
                  </a:lnTo>
                  <a:lnTo>
                    <a:pt x="249" y="309"/>
                  </a:lnTo>
                  <a:lnTo>
                    <a:pt x="236" y="312"/>
                  </a:lnTo>
                  <a:lnTo>
                    <a:pt x="227" y="315"/>
                  </a:lnTo>
                  <a:lnTo>
                    <a:pt x="211" y="316"/>
                  </a:lnTo>
                  <a:lnTo>
                    <a:pt x="203" y="316"/>
                  </a:lnTo>
                  <a:lnTo>
                    <a:pt x="191" y="322"/>
                  </a:lnTo>
                  <a:lnTo>
                    <a:pt x="179" y="323"/>
                  </a:lnTo>
                  <a:lnTo>
                    <a:pt x="170" y="327"/>
                  </a:lnTo>
                  <a:lnTo>
                    <a:pt x="160" y="327"/>
                  </a:lnTo>
                  <a:lnTo>
                    <a:pt x="152" y="329"/>
                  </a:lnTo>
                  <a:lnTo>
                    <a:pt x="143" y="333"/>
                  </a:lnTo>
                  <a:lnTo>
                    <a:pt x="130" y="333"/>
                  </a:lnTo>
                  <a:lnTo>
                    <a:pt x="123" y="336"/>
                  </a:lnTo>
                  <a:lnTo>
                    <a:pt x="114" y="339"/>
                  </a:lnTo>
                  <a:lnTo>
                    <a:pt x="107" y="339"/>
                  </a:lnTo>
                  <a:lnTo>
                    <a:pt x="100" y="342"/>
                  </a:lnTo>
                  <a:lnTo>
                    <a:pt x="94" y="344"/>
                  </a:lnTo>
                  <a:lnTo>
                    <a:pt x="87" y="347"/>
                  </a:lnTo>
                  <a:lnTo>
                    <a:pt x="82" y="349"/>
                  </a:lnTo>
                  <a:lnTo>
                    <a:pt x="75" y="349"/>
                  </a:lnTo>
                  <a:lnTo>
                    <a:pt x="70" y="352"/>
                  </a:lnTo>
                  <a:lnTo>
                    <a:pt x="65" y="352"/>
                  </a:lnTo>
                  <a:lnTo>
                    <a:pt x="60" y="354"/>
                  </a:lnTo>
                  <a:lnTo>
                    <a:pt x="55" y="356"/>
                  </a:lnTo>
                  <a:lnTo>
                    <a:pt x="50" y="362"/>
                  </a:lnTo>
                  <a:lnTo>
                    <a:pt x="40" y="364"/>
                  </a:lnTo>
                  <a:lnTo>
                    <a:pt x="33" y="364"/>
                  </a:lnTo>
                  <a:lnTo>
                    <a:pt x="26" y="362"/>
                  </a:lnTo>
                  <a:lnTo>
                    <a:pt x="20" y="360"/>
                  </a:lnTo>
                  <a:lnTo>
                    <a:pt x="16" y="352"/>
                  </a:lnTo>
                  <a:lnTo>
                    <a:pt x="10" y="347"/>
                  </a:lnTo>
                  <a:lnTo>
                    <a:pt x="8" y="336"/>
                  </a:lnTo>
                  <a:lnTo>
                    <a:pt x="6" y="329"/>
                  </a:lnTo>
                  <a:lnTo>
                    <a:pt x="3" y="316"/>
                  </a:lnTo>
                  <a:lnTo>
                    <a:pt x="0" y="309"/>
                  </a:lnTo>
                  <a:lnTo>
                    <a:pt x="0" y="300"/>
                  </a:lnTo>
                  <a:lnTo>
                    <a:pt x="0" y="295"/>
                  </a:lnTo>
                  <a:lnTo>
                    <a:pt x="0" y="285"/>
                  </a:lnTo>
                  <a:lnTo>
                    <a:pt x="0" y="282"/>
                  </a:lnTo>
                  <a:lnTo>
                    <a:pt x="0" y="276"/>
                  </a:lnTo>
                  <a:lnTo>
                    <a:pt x="0" y="276"/>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2" name="Freeform 288"/>
            <p:cNvSpPr>
              <a:spLocks/>
            </p:cNvSpPr>
            <p:nvPr/>
          </p:nvSpPr>
          <p:spPr bwMode="auto">
            <a:xfrm>
              <a:off x="480224" y="2598887"/>
              <a:ext cx="249826" cy="353509"/>
            </a:xfrm>
            <a:custGeom>
              <a:avLst/>
              <a:gdLst>
                <a:gd name="T0" fmla="*/ 687 w 760"/>
                <a:gd name="T1" fmla="*/ 1062 h 1072"/>
                <a:gd name="T2" fmla="*/ 673 w 760"/>
                <a:gd name="T3" fmla="*/ 1030 h 1072"/>
                <a:gd name="T4" fmla="*/ 654 w 760"/>
                <a:gd name="T5" fmla="*/ 1005 h 1072"/>
                <a:gd name="T6" fmla="*/ 637 w 760"/>
                <a:gd name="T7" fmla="*/ 971 h 1072"/>
                <a:gd name="T8" fmla="*/ 616 w 760"/>
                <a:gd name="T9" fmla="*/ 933 h 1072"/>
                <a:gd name="T10" fmla="*/ 590 w 760"/>
                <a:gd name="T11" fmla="*/ 890 h 1072"/>
                <a:gd name="T12" fmla="*/ 560 w 760"/>
                <a:gd name="T13" fmla="*/ 841 h 1072"/>
                <a:gd name="T14" fmla="*/ 526 w 760"/>
                <a:gd name="T15" fmla="*/ 787 h 1072"/>
                <a:gd name="T16" fmla="*/ 489 w 760"/>
                <a:gd name="T17" fmla="*/ 727 h 1072"/>
                <a:gd name="T18" fmla="*/ 451 w 760"/>
                <a:gd name="T19" fmla="*/ 663 h 1072"/>
                <a:gd name="T20" fmla="*/ 409 w 760"/>
                <a:gd name="T21" fmla="*/ 600 h 1072"/>
                <a:gd name="T22" fmla="*/ 361 w 760"/>
                <a:gd name="T23" fmla="*/ 531 h 1072"/>
                <a:gd name="T24" fmla="*/ 312 w 760"/>
                <a:gd name="T25" fmla="*/ 459 h 1072"/>
                <a:gd name="T26" fmla="*/ 259 w 760"/>
                <a:gd name="T27" fmla="*/ 384 h 1072"/>
                <a:gd name="T28" fmla="*/ 208 w 760"/>
                <a:gd name="T29" fmla="*/ 307 h 1072"/>
                <a:gd name="T30" fmla="*/ 157 w 760"/>
                <a:gd name="T31" fmla="*/ 237 h 1072"/>
                <a:gd name="T32" fmla="*/ 118 w 760"/>
                <a:gd name="T33" fmla="*/ 180 h 1072"/>
                <a:gd name="T34" fmla="*/ 84 w 760"/>
                <a:gd name="T35" fmla="*/ 134 h 1072"/>
                <a:gd name="T36" fmla="*/ 58 w 760"/>
                <a:gd name="T37" fmla="*/ 100 h 1072"/>
                <a:gd name="T38" fmla="*/ 40 w 760"/>
                <a:gd name="T39" fmla="*/ 72 h 1072"/>
                <a:gd name="T40" fmla="*/ 21 w 760"/>
                <a:gd name="T41" fmla="*/ 47 h 1072"/>
                <a:gd name="T42" fmla="*/ 4 w 760"/>
                <a:gd name="T43" fmla="*/ 26 h 1072"/>
                <a:gd name="T44" fmla="*/ 4 w 760"/>
                <a:gd name="T45" fmla="*/ 33 h 1072"/>
                <a:gd name="T46" fmla="*/ 8 w 760"/>
                <a:gd name="T47" fmla="*/ 7 h 1072"/>
                <a:gd name="T48" fmla="*/ 46 w 760"/>
                <a:gd name="T49" fmla="*/ 0 h 1072"/>
                <a:gd name="T50" fmla="*/ 84 w 760"/>
                <a:gd name="T51" fmla="*/ 6 h 1072"/>
                <a:gd name="T52" fmla="*/ 114 w 760"/>
                <a:gd name="T53" fmla="*/ 30 h 1072"/>
                <a:gd name="T54" fmla="*/ 135 w 760"/>
                <a:gd name="T55" fmla="*/ 57 h 1072"/>
                <a:gd name="T56" fmla="*/ 157 w 760"/>
                <a:gd name="T57" fmla="*/ 80 h 1072"/>
                <a:gd name="T58" fmla="*/ 181 w 760"/>
                <a:gd name="T59" fmla="*/ 113 h 1072"/>
                <a:gd name="T60" fmla="*/ 205 w 760"/>
                <a:gd name="T61" fmla="*/ 147 h 1072"/>
                <a:gd name="T62" fmla="*/ 222 w 760"/>
                <a:gd name="T63" fmla="*/ 170 h 1072"/>
                <a:gd name="T64" fmla="*/ 242 w 760"/>
                <a:gd name="T65" fmla="*/ 197 h 1072"/>
                <a:gd name="T66" fmla="*/ 262 w 760"/>
                <a:gd name="T67" fmla="*/ 224 h 1072"/>
                <a:gd name="T68" fmla="*/ 287 w 760"/>
                <a:gd name="T69" fmla="*/ 257 h 1072"/>
                <a:gd name="T70" fmla="*/ 312 w 760"/>
                <a:gd name="T71" fmla="*/ 294 h 1072"/>
                <a:gd name="T72" fmla="*/ 336 w 760"/>
                <a:gd name="T73" fmla="*/ 334 h 1072"/>
                <a:gd name="T74" fmla="*/ 366 w 760"/>
                <a:gd name="T75" fmla="*/ 380 h 1072"/>
                <a:gd name="T76" fmla="*/ 399 w 760"/>
                <a:gd name="T77" fmla="*/ 427 h 1072"/>
                <a:gd name="T78" fmla="*/ 433 w 760"/>
                <a:gd name="T79" fmla="*/ 474 h 1072"/>
                <a:gd name="T80" fmla="*/ 469 w 760"/>
                <a:gd name="T81" fmla="*/ 529 h 1072"/>
                <a:gd name="T82" fmla="*/ 503 w 760"/>
                <a:gd name="T83" fmla="*/ 579 h 1072"/>
                <a:gd name="T84" fmla="*/ 542 w 760"/>
                <a:gd name="T85" fmla="*/ 632 h 1072"/>
                <a:gd name="T86" fmla="*/ 575 w 760"/>
                <a:gd name="T87" fmla="*/ 685 h 1072"/>
                <a:gd name="T88" fmla="*/ 607 w 760"/>
                <a:gd name="T89" fmla="*/ 736 h 1072"/>
                <a:gd name="T90" fmla="*/ 640 w 760"/>
                <a:gd name="T91" fmla="*/ 787 h 1072"/>
                <a:gd name="T92" fmla="*/ 670 w 760"/>
                <a:gd name="T93" fmla="*/ 834 h 1072"/>
                <a:gd name="T94" fmla="*/ 694 w 760"/>
                <a:gd name="T95" fmla="*/ 874 h 1072"/>
                <a:gd name="T96" fmla="*/ 719 w 760"/>
                <a:gd name="T97" fmla="*/ 911 h 1072"/>
                <a:gd name="T98" fmla="*/ 737 w 760"/>
                <a:gd name="T99" fmla="*/ 944 h 1072"/>
                <a:gd name="T100" fmla="*/ 750 w 760"/>
                <a:gd name="T101" fmla="*/ 968 h 1072"/>
                <a:gd name="T102" fmla="*/ 760 w 760"/>
                <a:gd name="T103" fmla="*/ 988 h 1072"/>
                <a:gd name="T104" fmla="*/ 750 w 760"/>
                <a:gd name="T105" fmla="*/ 1014 h 1072"/>
                <a:gd name="T106" fmla="*/ 730 w 760"/>
                <a:gd name="T107" fmla="*/ 1037 h 1072"/>
                <a:gd name="T108" fmla="*/ 704 w 760"/>
                <a:gd name="T109" fmla="*/ 1061 h 1072"/>
                <a:gd name="T110" fmla="*/ 694 w 760"/>
                <a:gd name="T111" fmla="*/ 107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1072">
                  <a:moveTo>
                    <a:pt x="694" y="1072"/>
                  </a:moveTo>
                  <a:lnTo>
                    <a:pt x="692" y="1068"/>
                  </a:lnTo>
                  <a:lnTo>
                    <a:pt x="689" y="1065"/>
                  </a:lnTo>
                  <a:lnTo>
                    <a:pt x="687" y="1062"/>
                  </a:lnTo>
                  <a:lnTo>
                    <a:pt x="686" y="1055"/>
                  </a:lnTo>
                  <a:lnTo>
                    <a:pt x="680" y="1045"/>
                  </a:lnTo>
                  <a:lnTo>
                    <a:pt x="674" y="1035"/>
                  </a:lnTo>
                  <a:lnTo>
                    <a:pt x="673" y="1030"/>
                  </a:lnTo>
                  <a:lnTo>
                    <a:pt x="670" y="1025"/>
                  </a:lnTo>
                  <a:lnTo>
                    <a:pt x="662" y="1018"/>
                  </a:lnTo>
                  <a:lnTo>
                    <a:pt x="660" y="1014"/>
                  </a:lnTo>
                  <a:lnTo>
                    <a:pt x="654" y="1005"/>
                  </a:lnTo>
                  <a:lnTo>
                    <a:pt x="653" y="997"/>
                  </a:lnTo>
                  <a:lnTo>
                    <a:pt x="645" y="988"/>
                  </a:lnTo>
                  <a:lnTo>
                    <a:pt x="643" y="983"/>
                  </a:lnTo>
                  <a:lnTo>
                    <a:pt x="637" y="971"/>
                  </a:lnTo>
                  <a:lnTo>
                    <a:pt x="633" y="961"/>
                  </a:lnTo>
                  <a:lnTo>
                    <a:pt x="626" y="954"/>
                  </a:lnTo>
                  <a:lnTo>
                    <a:pt x="623" y="944"/>
                  </a:lnTo>
                  <a:lnTo>
                    <a:pt x="616" y="933"/>
                  </a:lnTo>
                  <a:lnTo>
                    <a:pt x="607" y="923"/>
                  </a:lnTo>
                  <a:lnTo>
                    <a:pt x="602" y="911"/>
                  </a:lnTo>
                  <a:lnTo>
                    <a:pt x="597" y="901"/>
                  </a:lnTo>
                  <a:lnTo>
                    <a:pt x="590" y="890"/>
                  </a:lnTo>
                  <a:lnTo>
                    <a:pt x="580" y="877"/>
                  </a:lnTo>
                  <a:lnTo>
                    <a:pt x="575" y="866"/>
                  </a:lnTo>
                  <a:lnTo>
                    <a:pt x="569" y="853"/>
                  </a:lnTo>
                  <a:lnTo>
                    <a:pt x="560" y="841"/>
                  </a:lnTo>
                  <a:lnTo>
                    <a:pt x="553" y="826"/>
                  </a:lnTo>
                  <a:lnTo>
                    <a:pt x="543" y="811"/>
                  </a:lnTo>
                  <a:lnTo>
                    <a:pt x="536" y="799"/>
                  </a:lnTo>
                  <a:lnTo>
                    <a:pt x="526" y="787"/>
                  </a:lnTo>
                  <a:lnTo>
                    <a:pt x="518" y="772"/>
                  </a:lnTo>
                  <a:lnTo>
                    <a:pt x="510" y="756"/>
                  </a:lnTo>
                  <a:lnTo>
                    <a:pt x="499" y="742"/>
                  </a:lnTo>
                  <a:lnTo>
                    <a:pt x="489" y="727"/>
                  </a:lnTo>
                  <a:lnTo>
                    <a:pt x="482" y="713"/>
                  </a:lnTo>
                  <a:lnTo>
                    <a:pt x="472" y="696"/>
                  </a:lnTo>
                  <a:lnTo>
                    <a:pt x="461" y="682"/>
                  </a:lnTo>
                  <a:lnTo>
                    <a:pt x="451" y="663"/>
                  </a:lnTo>
                  <a:lnTo>
                    <a:pt x="441" y="649"/>
                  </a:lnTo>
                  <a:lnTo>
                    <a:pt x="431" y="632"/>
                  </a:lnTo>
                  <a:lnTo>
                    <a:pt x="419" y="618"/>
                  </a:lnTo>
                  <a:lnTo>
                    <a:pt x="409" y="600"/>
                  </a:lnTo>
                  <a:lnTo>
                    <a:pt x="398" y="583"/>
                  </a:lnTo>
                  <a:lnTo>
                    <a:pt x="385" y="565"/>
                  </a:lnTo>
                  <a:lnTo>
                    <a:pt x="374" y="548"/>
                  </a:lnTo>
                  <a:lnTo>
                    <a:pt x="361" y="531"/>
                  </a:lnTo>
                  <a:lnTo>
                    <a:pt x="352" y="514"/>
                  </a:lnTo>
                  <a:lnTo>
                    <a:pt x="336" y="492"/>
                  </a:lnTo>
                  <a:lnTo>
                    <a:pt x="328" y="476"/>
                  </a:lnTo>
                  <a:lnTo>
                    <a:pt x="312" y="459"/>
                  </a:lnTo>
                  <a:lnTo>
                    <a:pt x="301" y="438"/>
                  </a:lnTo>
                  <a:lnTo>
                    <a:pt x="287" y="421"/>
                  </a:lnTo>
                  <a:lnTo>
                    <a:pt x="275" y="402"/>
                  </a:lnTo>
                  <a:lnTo>
                    <a:pt x="259" y="384"/>
                  </a:lnTo>
                  <a:lnTo>
                    <a:pt x="248" y="367"/>
                  </a:lnTo>
                  <a:lnTo>
                    <a:pt x="235" y="347"/>
                  </a:lnTo>
                  <a:lnTo>
                    <a:pt x="222" y="327"/>
                  </a:lnTo>
                  <a:lnTo>
                    <a:pt x="208" y="307"/>
                  </a:lnTo>
                  <a:lnTo>
                    <a:pt x="195" y="288"/>
                  </a:lnTo>
                  <a:lnTo>
                    <a:pt x="181" y="271"/>
                  </a:lnTo>
                  <a:lnTo>
                    <a:pt x="171" y="256"/>
                  </a:lnTo>
                  <a:lnTo>
                    <a:pt x="157" y="237"/>
                  </a:lnTo>
                  <a:lnTo>
                    <a:pt x="148" y="224"/>
                  </a:lnTo>
                  <a:lnTo>
                    <a:pt x="135" y="207"/>
                  </a:lnTo>
                  <a:lnTo>
                    <a:pt x="128" y="197"/>
                  </a:lnTo>
                  <a:lnTo>
                    <a:pt x="118" y="180"/>
                  </a:lnTo>
                  <a:lnTo>
                    <a:pt x="108" y="170"/>
                  </a:lnTo>
                  <a:lnTo>
                    <a:pt x="100" y="159"/>
                  </a:lnTo>
                  <a:lnTo>
                    <a:pt x="91" y="147"/>
                  </a:lnTo>
                  <a:lnTo>
                    <a:pt x="84" y="134"/>
                  </a:lnTo>
                  <a:lnTo>
                    <a:pt x="78" y="126"/>
                  </a:lnTo>
                  <a:lnTo>
                    <a:pt x="71" y="117"/>
                  </a:lnTo>
                  <a:lnTo>
                    <a:pt x="66" y="107"/>
                  </a:lnTo>
                  <a:lnTo>
                    <a:pt x="58" y="100"/>
                  </a:lnTo>
                  <a:lnTo>
                    <a:pt x="54" y="90"/>
                  </a:lnTo>
                  <a:lnTo>
                    <a:pt x="48" y="83"/>
                  </a:lnTo>
                  <a:lnTo>
                    <a:pt x="44" y="77"/>
                  </a:lnTo>
                  <a:lnTo>
                    <a:pt x="40" y="72"/>
                  </a:lnTo>
                  <a:lnTo>
                    <a:pt x="36" y="66"/>
                  </a:lnTo>
                  <a:lnTo>
                    <a:pt x="31" y="60"/>
                  </a:lnTo>
                  <a:lnTo>
                    <a:pt x="27" y="56"/>
                  </a:lnTo>
                  <a:lnTo>
                    <a:pt x="21" y="47"/>
                  </a:lnTo>
                  <a:lnTo>
                    <a:pt x="16" y="40"/>
                  </a:lnTo>
                  <a:lnTo>
                    <a:pt x="13" y="33"/>
                  </a:lnTo>
                  <a:lnTo>
                    <a:pt x="8" y="33"/>
                  </a:lnTo>
                  <a:lnTo>
                    <a:pt x="4" y="26"/>
                  </a:lnTo>
                  <a:lnTo>
                    <a:pt x="4" y="23"/>
                  </a:lnTo>
                  <a:lnTo>
                    <a:pt x="1" y="26"/>
                  </a:lnTo>
                  <a:lnTo>
                    <a:pt x="4" y="29"/>
                  </a:lnTo>
                  <a:lnTo>
                    <a:pt x="4" y="33"/>
                  </a:lnTo>
                  <a:lnTo>
                    <a:pt x="1" y="30"/>
                  </a:lnTo>
                  <a:lnTo>
                    <a:pt x="0" y="20"/>
                  </a:lnTo>
                  <a:lnTo>
                    <a:pt x="4" y="13"/>
                  </a:lnTo>
                  <a:lnTo>
                    <a:pt x="8" y="7"/>
                  </a:lnTo>
                  <a:lnTo>
                    <a:pt x="16" y="6"/>
                  </a:lnTo>
                  <a:lnTo>
                    <a:pt x="27" y="6"/>
                  </a:lnTo>
                  <a:lnTo>
                    <a:pt x="36" y="6"/>
                  </a:lnTo>
                  <a:lnTo>
                    <a:pt x="46" y="0"/>
                  </a:lnTo>
                  <a:lnTo>
                    <a:pt x="56" y="0"/>
                  </a:lnTo>
                  <a:lnTo>
                    <a:pt x="66" y="0"/>
                  </a:lnTo>
                  <a:lnTo>
                    <a:pt x="77" y="6"/>
                  </a:lnTo>
                  <a:lnTo>
                    <a:pt x="84" y="6"/>
                  </a:lnTo>
                  <a:lnTo>
                    <a:pt x="93" y="10"/>
                  </a:lnTo>
                  <a:lnTo>
                    <a:pt x="100" y="15"/>
                  </a:lnTo>
                  <a:lnTo>
                    <a:pt x="108" y="23"/>
                  </a:lnTo>
                  <a:lnTo>
                    <a:pt x="114" y="30"/>
                  </a:lnTo>
                  <a:lnTo>
                    <a:pt x="118" y="39"/>
                  </a:lnTo>
                  <a:lnTo>
                    <a:pt x="124" y="46"/>
                  </a:lnTo>
                  <a:lnTo>
                    <a:pt x="133" y="53"/>
                  </a:lnTo>
                  <a:lnTo>
                    <a:pt x="135" y="57"/>
                  </a:lnTo>
                  <a:lnTo>
                    <a:pt x="141" y="62"/>
                  </a:lnTo>
                  <a:lnTo>
                    <a:pt x="145" y="72"/>
                  </a:lnTo>
                  <a:lnTo>
                    <a:pt x="151" y="74"/>
                  </a:lnTo>
                  <a:lnTo>
                    <a:pt x="157" y="80"/>
                  </a:lnTo>
                  <a:lnTo>
                    <a:pt x="162" y="87"/>
                  </a:lnTo>
                  <a:lnTo>
                    <a:pt x="168" y="94"/>
                  </a:lnTo>
                  <a:lnTo>
                    <a:pt x="172" y="104"/>
                  </a:lnTo>
                  <a:lnTo>
                    <a:pt x="181" y="113"/>
                  </a:lnTo>
                  <a:lnTo>
                    <a:pt x="185" y="120"/>
                  </a:lnTo>
                  <a:lnTo>
                    <a:pt x="195" y="131"/>
                  </a:lnTo>
                  <a:lnTo>
                    <a:pt x="202" y="143"/>
                  </a:lnTo>
                  <a:lnTo>
                    <a:pt x="205" y="147"/>
                  </a:lnTo>
                  <a:lnTo>
                    <a:pt x="211" y="153"/>
                  </a:lnTo>
                  <a:lnTo>
                    <a:pt x="215" y="159"/>
                  </a:lnTo>
                  <a:lnTo>
                    <a:pt x="221" y="164"/>
                  </a:lnTo>
                  <a:lnTo>
                    <a:pt x="222" y="170"/>
                  </a:lnTo>
                  <a:lnTo>
                    <a:pt x="228" y="174"/>
                  </a:lnTo>
                  <a:lnTo>
                    <a:pt x="232" y="183"/>
                  </a:lnTo>
                  <a:lnTo>
                    <a:pt x="241" y="190"/>
                  </a:lnTo>
                  <a:lnTo>
                    <a:pt x="242" y="197"/>
                  </a:lnTo>
                  <a:lnTo>
                    <a:pt x="248" y="201"/>
                  </a:lnTo>
                  <a:lnTo>
                    <a:pt x="254" y="210"/>
                  </a:lnTo>
                  <a:lnTo>
                    <a:pt x="258" y="218"/>
                  </a:lnTo>
                  <a:lnTo>
                    <a:pt x="262" y="224"/>
                  </a:lnTo>
                  <a:lnTo>
                    <a:pt x="269" y="231"/>
                  </a:lnTo>
                  <a:lnTo>
                    <a:pt x="275" y="240"/>
                  </a:lnTo>
                  <a:lnTo>
                    <a:pt x="282" y="250"/>
                  </a:lnTo>
                  <a:lnTo>
                    <a:pt x="287" y="257"/>
                  </a:lnTo>
                  <a:lnTo>
                    <a:pt x="292" y="267"/>
                  </a:lnTo>
                  <a:lnTo>
                    <a:pt x="297" y="277"/>
                  </a:lnTo>
                  <a:lnTo>
                    <a:pt x="305" y="284"/>
                  </a:lnTo>
                  <a:lnTo>
                    <a:pt x="312" y="294"/>
                  </a:lnTo>
                  <a:lnTo>
                    <a:pt x="317" y="304"/>
                  </a:lnTo>
                  <a:lnTo>
                    <a:pt x="325" y="314"/>
                  </a:lnTo>
                  <a:lnTo>
                    <a:pt x="332" y="324"/>
                  </a:lnTo>
                  <a:lnTo>
                    <a:pt x="336" y="334"/>
                  </a:lnTo>
                  <a:lnTo>
                    <a:pt x="345" y="344"/>
                  </a:lnTo>
                  <a:lnTo>
                    <a:pt x="352" y="357"/>
                  </a:lnTo>
                  <a:lnTo>
                    <a:pt x="361" y="367"/>
                  </a:lnTo>
                  <a:lnTo>
                    <a:pt x="366" y="380"/>
                  </a:lnTo>
                  <a:lnTo>
                    <a:pt x="374" y="388"/>
                  </a:lnTo>
                  <a:lnTo>
                    <a:pt x="385" y="399"/>
                  </a:lnTo>
                  <a:lnTo>
                    <a:pt x="392" y="414"/>
                  </a:lnTo>
                  <a:lnTo>
                    <a:pt x="399" y="427"/>
                  </a:lnTo>
                  <a:lnTo>
                    <a:pt x="406" y="435"/>
                  </a:lnTo>
                  <a:lnTo>
                    <a:pt x="416" y="451"/>
                  </a:lnTo>
                  <a:lnTo>
                    <a:pt x="425" y="464"/>
                  </a:lnTo>
                  <a:lnTo>
                    <a:pt x="433" y="474"/>
                  </a:lnTo>
                  <a:lnTo>
                    <a:pt x="441" y="486"/>
                  </a:lnTo>
                  <a:lnTo>
                    <a:pt x="451" y="501"/>
                  </a:lnTo>
                  <a:lnTo>
                    <a:pt x="459" y="516"/>
                  </a:lnTo>
                  <a:lnTo>
                    <a:pt x="469" y="529"/>
                  </a:lnTo>
                  <a:lnTo>
                    <a:pt x="478" y="541"/>
                  </a:lnTo>
                  <a:lnTo>
                    <a:pt x="486" y="552"/>
                  </a:lnTo>
                  <a:lnTo>
                    <a:pt x="496" y="565"/>
                  </a:lnTo>
                  <a:lnTo>
                    <a:pt x="503" y="579"/>
                  </a:lnTo>
                  <a:lnTo>
                    <a:pt x="513" y="595"/>
                  </a:lnTo>
                  <a:lnTo>
                    <a:pt x="523" y="608"/>
                  </a:lnTo>
                  <a:lnTo>
                    <a:pt x="530" y="620"/>
                  </a:lnTo>
                  <a:lnTo>
                    <a:pt x="542" y="632"/>
                  </a:lnTo>
                  <a:lnTo>
                    <a:pt x="550" y="645"/>
                  </a:lnTo>
                  <a:lnTo>
                    <a:pt x="558" y="660"/>
                  </a:lnTo>
                  <a:lnTo>
                    <a:pt x="565" y="675"/>
                  </a:lnTo>
                  <a:lnTo>
                    <a:pt x="575" y="685"/>
                  </a:lnTo>
                  <a:lnTo>
                    <a:pt x="583" y="700"/>
                  </a:lnTo>
                  <a:lnTo>
                    <a:pt x="593" y="713"/>
                  </a:lnTo>
                  <a:lnTo>
                    <a:pt x="600" y="725"/>
                  </a:lnTo>
                  <a:lnTo>
                    <a:pt x="607" y="736"/>
                  </a:lnTo>
                  <a:lnTo>
                    <a:pt x="617" y="749"/>
                  </a:lnTo>
                  <a:lnTo>
                    <a:pt x="626" y="762"/>
                  </a:lnTo>
                  <a:lnTo>
                    <a:pt x="633" y="777"/>
                  </a:lnTo>
                  <a:lnTo>
                    <a:pt x="640" y="787"/>
                  </a:lnTo>
                  <a:lnTo>
                    <a:pt x="647" y="797"/>
                  </a:lnTo>
                  <a:lnTo>
                    <a:pt x="654" y="809"/>
                  </a:lnTo>
                  <a:lnTo>
                    <a:pt x="662" y="820"/>
                  </a:lnTo>
                  <a:lnTo>
                    <a:pt x="670" y="834"/>
                  </a:lnTo>
                  <a:lnTo>
                    <a:pt x="677" y="844"/>
                  </a:lnTo>
                  <a:lnTo>
                    <a:pt x="682" y="853"/>
                  </a:lnTo>
                  <a:lnTo>
                    <a:pt x="689" y="863"/>
                  </a:lnTo>
                  <a:lnTo>
                    <a:pt x="694" y="874"/>
                  </a:lnTo>
                  <a:lnTo>
                    <a:pt x="703" y="884"/>
                  </a:lnTo>
                  <a:lnTo>
                    <a:pt x="707" y="893"/>
                  </a:lnTo>
                  <a:lnTo>
                    <a:pt x="714" y="904"/>
                  </a:lnTo>
                  <a:lnTo>
                    <a:pt x="719" y="911"/>
                  </a:lnTo>
                  <a:lnTo>
                    <a:pt x="724" y="921"/>
                  </a:lnTo>
                  <a:lnTo>
                    <a:pt x="727" y="928"/>
                  </a:lnTo>
                  <a:lnTo>
                    <a:pt x="731" y="935"/>
                  </a:lnTo>
                  <a:lnTo>
                    <a:pt x="737" y="944"/>
                  </a:lnTo>
                  <a:lnTo>
                    <a:pt x="741" y="950"/>
                  </a:lnTo>
                  <a:lnTo>
                    <a:pt x="741" y="955"/>
                  </a:lnTo>
                  <a:lnTo>
                    <a:pt x="750" y="961"/>
                  </a:lnTo>
                  <a:lnTo>
                    <a:pt x="750" y="968"/>
                  </a:lnTo>
                  <a:lnTo>
                    <a:pt x="751" y="971"/>
                  </a:lnTo>
                  <a:lnTo>
                    <a:pt x="757" y="975"/>
                  </a:lnTo>
                  <a:lnTo>
                    <a:pt x="757" y="983"/>
                  </a:lnTo>
                  <a:lnTo>
                    <a:pt x="760" y="988"/>
                  </a:lnTo>
                  <a:lnTo>
                    <a:pt x="760" y="993"/>
                  </a:lnTo>
                  <a:lnTo>
                    <a:pt x="757" y="1001"/>
                  </a:lnTo>
                  <a:lnTo>
                    <a:pt x="754" y="1008"/>
                  </a:lnTo>
                  <a:lnTo>
                    <a:pt x="750" y="1014"/>
                  </a:lnTo>
                  <a:lnTo>
                    <a:pt x="746" y="1020"/>
                  </a:lnTo>
                  <a:lnTo>
                    <a:pt x="740" y="1025"/>
                  </a:lnTo>
                  <a:lnTo>
                    <a:pt x="734" y="1034"/>
                  </a:lnTo>
                  <a:lnTo>
                    <a:pt x="730" y="1037"/>
                  </a:lnTo>
                  <a:lnTo>
                    <a:pt x="724" y="1045"/>
                  </a:lnTo>
                  <a:lnTo>
                    <a:pt x="717" y="1050"/>
                  </a:lnTo>
                  <a:lnTo>
                    <a:pt x="713" y="1055"/>
                  </a:lnTo>
                  <a:lnTo>
                    <a:pt x="704" y="1061"/>
                  </a:lnTo>
                  <a:lnTo>
                    <a:pt x="703" y="1062"/>
                  </a:lnTo>
                  <a:lnTo>
                    <a:pt x="694" y="1068"/>
                  </a:lnTo>
                  <a:lnTo>
                    <a:pt x="694" y="1072"/>
                  </a:lnTo>
                  <a:lnTo>
                    <a:pt x="694" y="107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3" name="Freeform 289"/>
            <p:cNvSpPr>
              <a:spLocks/>
            </p:cNvSpPr>
            <p:nvPr/>
          </p:nvSpPr>
          <p:spPr bwMode="auto">
            <a:xfrm>
              <a:off x="441713" y="2643323"/>
              <a:ext cx="123432" cy="82946"/>
            </a:xfrm>
            <a:custGeom>
              <a:avLst/>
              <a:gdLst>
                <a:gd name="T0" fmla="*/ 342 w 376"/>
                <a:gd name="T1" fmla="*/ 82 h 253"/>
                <a:gd name="T2" fmla="*/ 315 w 376"/>
                <a:gd name="T3" fmla="*/ 62 h 253"/>
                <a:gd name="T4" fmla="*/ 288 w 376"/>
                <a:gd name="T5" fmla="*/ 40 h 253"/>
                <a:gd name="T6" fmla="*/ 250 w 376"/>
                <a:gd name="T7" fmla="*/ 25 h 253"/>
                <a:gd name="T8" fmla="*/ 225 w 376"/>
                <a:gd name="T9" fmla="*/ 13 h 253"/>
                <a:gd name="T10" fmla="*/ 202 w 376"/>
                <a:gd name="T11" fmla="*/ 6 h 253"/>
                <a:gd name="T12" fmla="*/ 183 w 376"/>
                <a:gd name="T13" fmla="*/ 0 h 253"/>
                <a:gd name="T14" fmla="*/ 158 w 376"/>
                <a:gd name="T15" fmla="*/ 0 h 253"/>
                <a:gd name="T16" fmla="*/ 135 w 376"/>
                <a:gd name="T17" fmla="*/ 0 h 253"/>
                <a:gd name="T18" fmla="*/ 114 w 376"/>
                <a:gd name="T19" fmla="*/ 3 h 253"/>
                <a:gd name="T20" fmla="*/ 88 w 376"/>
                <a:gd name="T21" fmla="*/ 9 h 253"/>
                <a:gd name="T22" fmla="*/ 70 w 376"/>
                <a:gd name="T23" fmla="*/ 13 h 253"/>
                <a:gd name="T24" fmla="*/ 38 w 376"/>
                <a:gd name="T25" fmla="*/ 30 h 253"/>
                <a:gd name="T26" fmla="*/ 17 w 376"/>
                <a:gd name="T27" fmla="*/ 56 h 253"/>
                <a:gd name="T28" fmla="*/ 4 w 376"/>
                <a:gd name="T29" fmla="*/ 83 h 253"/>
                <a:gd name="T30" fmla="*/ 0 w 376"/>
                <a:gd name="T31" fmla="*/ 110 h 253"/>
                <a:gd name="T32" fmla="*/ 0 w 376"/>
                <a:gd name="T33" fmla="*/ 143 h 253"/>
                <a:gd name="T34" fmla="*/ 9 w 376"/>
                <a:gd name="T35" fmla="*/ 173 h 253"/>
                <a:gd name="T36" fmla="*/ 24 w 376"/>
                <a:gd name="T37" fmla="*/ 200 h 253"/>
                <a:gd name="T38" fmla="*/ 44 w 376"/>
                <a:gd name="T39" fmla="*/ 226 h 253"/>
                <a:gd name="T40" fmla="*/ 70 w 376"/>
                <a:gd name="T41" fmla="*/ 234 h 253"/>
                <a:gd name="T42" fmla="*/ 93 w 376"/>
                <a:gd name="T43" fmla="*/ 240 h 253"/>
                <a:gd name="T44" fmla="*/ 121 w 376"/>
                <a:gd name="T45" fmla="*/ 246 h 253"/>
                <a:gd name="T46" fmla="*/ 151 w 376"/>
                <a:gd name="T47" fmla="*/ 247 h 253"/>
                <a:gd name="T48" fmla="*/ 178 w 376"/>
                <a:gd name="T49" fmla="*/ 250 h 253"/>
                <a:gd name="T50" fmla="*/ 210 w 376"/>
                <a:gd name="T51" fmla="*/ 253 h 253"/>
                <a:gd name="T52" fmla="*/ 241 w 376"/>
                <a:gd name="T53" fmla="*/ 253 h 253"/>
                <a:gd name="T54" fmla="*/ 270 w 376"/>
                <a:gd name="T55" fmla="*/ 253 h 253"/>
                <a:gd name="T56" fmla="*/ 298 w 376"/>
                <a:gd name="T57" fmla="*/ 250 h 253"/>
                <a:gd name="T58" fmla="*/ 322 w 376"/>
                <a:gd name="T59" fmla="*/ 247 h 253"/>
                <a:gd name="T60" fmla="*/ 358 w 376"/>
                <a:gd name="T61" fmla="*/ 247 h 253"/>
                <a:gd name="T62" fmla="*/ 375 w 376"/>
                <a:gd name="T63" fmla="*/ 246 h 253"/>
                <a:gd name="T64" fmla="*/ 345 w 376"/>
                <a:gd name="T65" fmla="*/ 183 h 253"/>
                <a:gd name="T66" fmla="*/ 322 w 376"/>
                <a:gd name="T67" fmla="*/ 183 h 253"/>
                <a:gd name="T68" fmla="*/ 289 w 376"/>
                <a:gd name="T69" fmla="*/ 183 h 253"/>
                <a:gd name="T70" fmla="*/ 250 w 376"/>
                <a:gd name="T71" fmla="*/ 186 h 253"/>
                <a:gd name="T72" fmla="*/ 231 w 376"/>
                <a:gd name="T73" fmla="*/ 183 h 253"/>
                <a:gd name="T74" fmla="*/ 190 w 376"/>
                <a:gd name="T75" fmla="*/ 183 h 253"/>
                <a:gd name="T76" fmla="*/ 151 w 376"/>
                <a:gd name="T77" fmla="*/ 176 h 253"/>
                <a:gd name="T78" fmla="*/ 121 w 376"/>
                <a:gd name="T79" fmla="*/ 169 h 253"/>
                <a:gd name="T80" fmla="*/ 93 w 376"/>
                <a:gd name="T81" fmla="*/ 150 h 253"/>
                <a:gd name="T82" fmla="*/ 87 w 376"/>
                <a:gd name="T83" fmla="*/ 123 h 253"/>
                <a:gd name="T84" fmla="*/ 98 w 376"/>
                <a:gd name="T85" fmla="*/ 97 h 253"/>
                <a:gd name="T86" fmla="*/ 130 w 376"/>
                <a:gd name="T87" fmla="*/ 84 h 253"/>
                <a:gd name="T88" fmla="*/ 158 w 376"/>
                <a:gd name="T89" fmla="*/ 84 h 253"/>
                <a:gd name="T90" fmla="*/ 183 w 376"/>
                <a:gd name="T91" fmla="*/ 90 h 253"/>
                <a:gd name="T92" fmla="*/ 210 w 376"/>
                <a:gd name="T93" fmla="*/ 103 h 253"/>
                <a:gd name="T94" fmla="*/ 242 w 376"/>
                <a:gd name="T95" fmla="*/ 116 h 253"/>
                <a:gd name="T96" fmla="*/ 274 w 376"/>
                <a:gd name="T97" fmla="*/ 133 h 253"/>
                <a:gd name="T98" fmla="*/ 298 w 376"/>
                <a:gd name="T99" fmla="*/ 149 h 253"/>
                <a:gd name="T100" fmla="*/ 328 w 376"/>
                <a:gd name="T101" fmla="*/ 166 h 253"/>
                <a:gd name="T102" fmla="*/ 358 w 376"/>
                <a:gd name="T103" fmla="*/ 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 h="253">
                  <a:moveTo>
                    <a:pt x="358" y="90"/>
                  </a:moveTo>
                  <a:lnTo>
                    <a:pt x="352" y="89"/>
                  </a:lnTo>
                  <a:lnTo>
                    <a:pt x="349" y="84"/>
                  </a:lnTo>
                  <a:lnTo>
                    <a:pt x="342" y="82"/>
                  </a:lnTo>
                  <a:lnTo>
                    <a:pt x="334" y="73"/>
                  </a:lnTo>
                  <a:lnTo>
                    <a:pt x="329" y="67"/>
                  </a:lnTo>
                  <a:lnTo>
                    <a:pt x="322" y="66"/>
                  </a:lnTo>
                  <a:lnTo>
                    <a:pt x="315" y="62"/>
                  </a:lnTo>
                  <a:lnTo>
                    <a:pt x="309" y="56"/>
                  </a:lnTo>
                  <a:lnTo>
                    <a:pt x="302" y="52"/>
                  </a:lnTo>
                  <a:lnTo>
                    <a:pt x="295" y="46"/>
                  </a:lnTo>
                  <a:lnTo>
                    <a:pt x="288" y="40"/>
                  </a:lnTo>
                  <a:lnTo>
                    <a:pt x="279" y="39"/>
                  </a:lnTo>
                  <a:lnTo>
                    <a:pt x="270" y="30"/>
                  </a:lnTo>
                  <a:lnTo>
                    <a:pt x="262" y="25"/>
                  </a:lnTo>
                  <a:lnTo>
                    <a:pt x="250" y="25"/>
                  </a:lnTo>
                  <a:lnTo>
                    <a:pt x="242" y="19"/>
                  </a:lnTo>
                  <a:lnTo>
                    <a:pt x="235" y="16"/>
                  </a:lnTo>
                  <a:lnTo>
                    <a:pt x="232" y="16"/>
                  </a:lnTo>
                  <a:lnTo>
                    <a:pt x="225" y="13"/>
                  </a:lnTo>
                  <a:lnTo>
                    <a:pt x="221" y="10"/>
                  </a:lnTo>
                  <a:lnTo>
                    <a:pt x="215" y="9"/>
                  </a:lnTo>
                  <a:lnTo>
                    <a:pt x="208" y="9"/>
                  </a:lnTo>
                  <a:lnTo>
                    <a:pt x="202" y="6"/>
                  </a:lnTo>
                  <a:lnTo>
                    <a:pt x="198" y="6"/>
                  </a:lnTo>
                  <a:lnTo>
                    <a:pt x="194" y="6"/>
                  </a:lnTo>
                  <a:lnTo>
                    <a:pt x="188" y="3"/>
                  </a:lnTo>
                  <a:lnTo>
                    <a:pt x="183" y="0"/>
                  </a:lnTo>
                  <a:lnTo>
                    <a:pt x="175" y="0"/>
                  </a:lnTo>
                  <a:lnTo>
                    <a:pt x="171" y="0"/>
                  </a:lnTo>
                  <a:lnTo>
                    <a:pt x="163" y="0"/>
                  </a:lnTo>
                  <a:lnTo>
                    <a:pt x="158" y="0"/>
                  </a:lnTo>
                  <a:lnTo>
                    <a:pt x="153" y="0"/>
                  </a:lnTo>
                  <a:lnTo>
                    <a:pt x="148" y="0"/>
                  </a:lnTo>
                  <a:lnTo>
                    <a:pt x="141" y="0"/>
                  </a:lnTo>
                  <a:lnTo>
                    <a:pt x="135" y="0"/>
                  </a:lnTo>
                  <a:lnTo>
                    <a:pt x="130" y="0"/>
                  </a:lnTo>
                  <a:lnTo>
                    <a:pt x="124" y="0"/>
                  </a:lnTo>
                  <a:lnTo>
                    <a:pt x="118" y="0"/>
                  </a:lnTo>
                  <a:lnTo>
                    <a:pt x="114" y="3"/>
                  </a:lnTo>
                  <a:lnTo>
                    <a:pt x="106" y="6"/>
                  </a:lnTo>
                  <a:lnTo>
                    <a:pt x="101" y="6"/>
                  </a:lnTo>
                  <a:lnTo>
                    <a:pt x="97" y="6"/>
                  </a:lnTo>
                  <a:lnTo>
                    <a:pt x="88" y="9"/>
                  </a:lnTo>
                  <a:lnTo>
                    <a:pt x="84" y="9"/>
                  </a:lnTo>
                  <a:lnTo>
                    <a:pt x="78" y="10"/>
                  </a:lnTo>
                  <a:lnTo>
                    <a:pt x="73" y="13"/>
                  </a:lnTo>
                  <a:lnTo>
                    <a:pt x="70" y="13"/>
                  </a:lnTo>
                  <a:lnTo>
                    <a:pt x="64" y="16"/>
                  </a:lnTo>
                  <a:lnTo>
                    <a:pt x="57" y="20"/>
                  </a:lnTo>
                  <a:lnTo>
                    <a:pt x="46" y="25"/>
                  </a:lnTo>
                  <a:lnTo>
                    <a:pt x="38" y="30"/>
                  </a:lnTo>
                  <a:lnTo>
                    <a:pt x="34" y="39"/>
                  </a:lnTo>
                  <a:lnTo>
                    <a:pt x="27" y="43"/>
                  </a:lnTo>
                  <a:lnTo>
                    <a:pt x="21" y="52"/>
                  </a:lnTo>
                  <a:lnTo>
                    <a:pt x="17" y="56"/>
                  </a:lnTo>
                  <a:lnTo>
                    <a:pt x="13" y="63"/>
                  </a:lnTo>
                  <a:lnTo>
                    <a:pt x="9" y="67"/>
                  </a:lnTo>
                  <a:lnTo>
                    <a:pt x="7" y="79"/>
                  </a:lnTo>
                  <a:lnTo>
                    <a:pt x="4" y="83"/>
                  </a:lnTo>
                  <a:lnTo>
                    <a:pt x="1" y="90"/>
                  </a:lnTo>
                  <a:lnTo>
                    <a:pt x="0" y="97"/>
                  </a:lnTo>
                  <a:lnTo>
                    <a:pt x="0" y="106"/>
                  </a:lnTo>
                  <a:lnTo>
                    <a:pt x="0" y="110"/>
                  </a:lnTo>
                  <a:lnTo>
                    <a:pt x="0" y="122"/>
                  </a:lnTo>
                  <a:lnTo>
                    <a:pt x="0" y="127"/>
                  </a:lnTo>
                  <a:lnTo>
                    <a:pt x="0" y="136"/>
                  </a:lnTo>
                  <a:lnTo>
                    <a:pt x="0" y="143"/>
                  </a:lnTo>
                  <a:lnTo>
                    <a:pt x="1" y="154"/>
                  </a:lnTo>
                  <a:lnTo>
                    <a:pt x="4" y="157"/>
                  </a:lnTo>
                  <a:lnTo>
                    <a:pt x="7" y="169"/>
                  </a:lnTo>
                  <a:lnTo>
                    <a:pt x="9" y="173"/>
                  </a:lnTo>
                  <a:lnTo>
                    <a:pt x="13" y="180"/>
                  </a:lnTo>
                  <a:lnTo>
                    <a:pt x="17" y="187"/>
                  </a:lnTo>
                  <a:lnTo>
                    <a:pt x="19" y="193"/>
                  </a:lnTo>
                  <a:lnTo>
                    <a:pt x="24" y="200"/>
                  </a:lnTo>
                  <a:lnTo>
                    <a:pt x="27" y="210"/>
                  </a:lnTo>
                  <a:lnTo>
                    <a:pt x="31" y="214"/>
                  </a:lnTo>
                  <a:lnTo>
                    <a:pt x="38" y="220"/>
                  </a:lnTo>
                  <a:lnTo>
                    <a:pt x="44" y="226"/>
                  </a:lnTo>
                  <a:lnTo>
                    <a:pt x="54" y="228"/>
                  </a:lnTo>
                  <a:lnTo>
                    <a:pt x="60" y="228"/>
                  </a:lnTo>
                  <a:lnTo>
                    <a:pt x="64" y="233"/>
                  </a:lnTo>
                  <a:lnTo>
                    <a:pt x="70" y="234"/>
                  </a:lnTo>
                  <a:lnTo>
                    <a:pt x="77" y="238"/>
                  </a:lnTo>
                  <a:lnTo>
                    <a:pt x="81" y="238"/>
                  </a:lnTo>
                  <a:lnTo>
                    <a:pt x="88" y="240"/>
                  </a:lnTo>
                  <a:lnTo>
                    <a:pt x="93" y="240"/>
                  </a:lnTo>
                  <a:lnTo>
                    <a:pt x="101" y="241"/>
                  </a:lnTo>
                  <a:lnTo>
                    <a:pt x="106" y="241"/>
                  </a:lnTo>
                  <a:lnTo>
                    <a:pt x="114" y="246"/>
                  </a:lnTo>
                  <a:lnTo>
                    <a:pt x="121" y="246"/>
                  </a:lnTo>
                  <a:lnTo>
                    <a:pt x="130" y="246"/>
                  </a:lnTo>
                  <a:lnTo>
                    <a:pt x="133" y="247"/>
                  </a:lnTo>
                  <a:lnTo>
                    <a:pt x="141" y="247"/>
                  </a:lnTo>
                  <a:lnTo>
                    <a:pt x="151" y="247"/>
                  </a:lnTo>
                  <a:lnTo>
                    <a:pt x="157" y="250"/>
                  </a:lnTo>
                  <a:lnTo>
                    <a:pt x="163" y="250"/>
                  </a:lnTo>
                  <a:lnTo>
                    <a:pt x="171" y="250"/>
                  </a:lnTo>
                  <a:lnTo>
                    <a:pt x="178" y="250"/>
                  </a:lnTo>
                  <a:lnTo>
                    <a:pt x="188" y="253"/>
                  </a:lnTo>
                  <a:lnTo>
                    <a:pt x="195" y="253"/>
                  </a:lnTo>
                  <a:lnTo>
                    <a:pt x="202" y="253"/>
                  </a:lnTo>
                  <a:lnTo>
                    <a:pt x="210" y="253"/>
                  </a:lnTo>
                  <a:lnTo>
                    <a:pt x="217" y="253"/>
                  </a:lnTo>
                  <a:lnTo>
                    <a:pt x="225" y="253"/>
                  </a:lnTo>
                  <a:lnTo>
                    <a:pt x="235" y="253"/>
                  </a:lnTo>
                  <a:lnTo>
                    <a:pt x="241" y="253"/>
                  </a:lnTo>
                  <a:lnTo>
                    <a:pt x="247" y="253"/>
                  </a:lnTo>
                  <a:lnTo>
                    <a:pt x="255" y="253"/>
                  </a:lnTo>
                  <a:lnTo>
                    <a:pt x="262" y="253"/>
                  </a:lnTo>
                  <a:lnTo>
                    <a:pt x="270" y="253"/>
                  </a:lnTo>
                  <a:lnTo>
                    <a:pt x="277" y="253"/>
                  </a:lnTo>
                  <a:lnTo>
                    <a:pt x="285" y="250"/>
                  </a:lnTo>
                  <a:lnTo>
                    <a:pt x="289" y="250"/>
                  </a:lnTo>
                  <a:lnTo>
                    <a:pt x="298" y="250"/>
                  </a:lnTo>
                  <a:lnTo>
                    <a:pt x="302" y="250"/>
                  </a:lnTo>
                  <a:lnTo>
                    <a:pt x="309" y="247"/>
                  </a:lnTo>
                  <a:lnTo>
                    <a:pt x="315" y="247"/>
                  </a:lnTo>
                  <a:lnTo>
                    <a:pt x="322" y="247"/>
                  </a:lnTo>
                  <a:lnTo>
                    <a:pt x="329" y="247"/>
                  </a:lnTo>
                  <a:lnTo>
                    <a:pt x="338" y="247"/>
                  </a:lnTo>
                  <a:lnTo>
                    <a:pt x="347" y="247"/>
                  </a:lnTo>
                  <a:lnTo>
                    <a:pt x="358" y="247"/>
                  </a:lnTo>
                  <a:lnTo>
                    <a:pt x="365" y="247"/>
                  </a:lnTo>
                  <a:lnTo>
                    <a:pt x="371" y="246"/>
                  </a:lnTo>
                  <a:lnTo>
                    <a:pt x="375" y="246"/>
                  </a:lnTo>
                  <a:lnTo>
                    <a:pt x="375" y="246"/>
                  </a:lnTo>
                  <a:lnTo>
                    <a:pt x="376" y="246"/>
                  </a:lnTo>
                  <a:lnTo>
                    <a:pt x="352" y="183"/>
                  </a:lnTo>
                  <a:lnTo>
                    <a:pt x="349" y="183"/>
                  </a:lnTo>
                  <a:lnTo>
                    <a:pt x="345" y="183"/>
                  </a:lnTo>
                  <a:lnTo>
                    <a:pt x="339" y="183"/>
                  </a:lnTo>
                  <a:lnTo>
                    <a:pt x="334" y="183"/>
                  </a:lnTo>
                  <a:lnTo>
                    <a:pt x="329" y="183"/>
                  </a:lnTo>
                  <a:lnTo>
                    <a:pt x="322" y="183"/>
                  </a:lnTo>
                  <a:lnTo>
                    <a:pt x="315" y="183"/>
                  </a:lnTo>
                  <a:lnTo>
                    <a:pt x="307" y="183"/>
                  </a:lnTo>
                  <a:lnTo>
                    <a:pt x="298" y="183"/>
                  </a:lnTo>
                  <a:lnTo>
                    <a:pt x="289" y="183"/>
                  </a:lnTo>
                  <a:lnTo>
                    <a:pt x="279" y="183"/>
                  </a:lnTo>
                  <a:lnTo>
                    <a:pt x="270" y="183"/>
                  </a:lnTo>
                  <a:lnTo>
                    <a:pt x="262" y="183"/>
                  </a:lnTo>
                  <a:lnTo>
                    <a:pt x="250" y="186"/>
                  </a:lnTo>
                  <a:lnTo>
                    <a:pt x="245" y="183"/>
                  </a:lnTo>
                  <a:lnTo>
                    <a:pt x="241" y="183"/>
                  </a:lnTo>
                  <a:lnTo>
                    <a:pt x="235" y="183"/>
                  </a:lnTo>
                  <a:lnTo>
                    <a:pt x="231" y="183"/>
                  </a:lnTo>
                  <a:lnTo>
                    <a:pt x="217" y="183"/>
                  </a:lnTo>
                  <a:lnTo>
                    <a:pt x="208" y="183"/>
                  </a:lnTo>
                  <a:lnTo>
                    <a:pt x="198" y="183"/>
                  </a:lnTo>
                  <a:lnTo>
                    <a:pt x="190" y="183"/>
                  </a:lnTo>
                  <a:lnTo>
                    <a:pt x="178" y="180"/>
                  </a:lnTo>
                  <a:lnTo>
                    <a:pt x="171" y="180"/>
                  </a:lnTo>
                  <a:lnTo>
                    <a:pt x="161" y="177"/>
                  </a:lnTo>
                  <a:lnTo>
                    <a:pt x="151" y="176"/>
                  </a:lnTo>
                  <a:lnTo>
                    <a:pt x="141" y="176"/>
                  </a:lnTo>
                  <a:lnTo>
                    <a:pt x="135" y="173"/>
                  </a:lnTo>
                  <a:lnTo>
                    <a:pt x="125" y="173"/>
                  </a:lnTo>
                  <a:lnTo>
                    <a:pt x="121" y="169"/>
                  </a:lnTo>
                  <a:lnTo>
                    <a:pt x="114" y="169"/>
                  </a:lnTo>
                  <a:lnTo>
                    <a:pt x="111" y="166"/>
                  </a:lnTo>
                  <a:lnTo>
                    <a:pt x="101" y="157"/>
                  </a:lnTo>
                  <a:lnTo>
                    <a:pt x="93" y="150"/>
                  </a:lnTo>
                  <a:lnTo>
                    <a:pt x="88" y="143"/>
                  </a:lnTo>
                  <a:lnTo>
                    <a:pt x="87" y="137"/>
                  </a:lnTo>
                  <a:lnTo>
                    <a:pt x="84" y="130"/>
                  </a:lnTo>
                  <a:lnTo>
                    <a:pt x="87" y="123"/>
                  </a:lnTo>
                  <a:lnTo>
                    <a:pt x="87" y="117"/>
                  </a:lnTo>
                  <a:lnTo>
                    <a:pt x="91" y="110"/>
                  </a:lnTo>
                  <a:lnTo>
                    <a:pt x="93" y="106"/>
                  </a:lnTo>
                  <a:lnTo>
                    <a:pt x="98" y="97"/>
                  </a:lnTo>
                  <a:lnTo>
                    <a:pt x="103" y="96"/>
                  </a:lnTo>
                  <a:lnTo>
                    <a:pt x="114" y="94"/>
                  </a:lnTo>
                  <a:lnTo>
                    <a:pt x="121" y="89"/>
                  </a:lnTo>
                  <a:lnTo>
                    <a:pt x="130" y="84"/>
                  </a:lnTo>
                  <a:lnTo>
                    <a:pt x="135" y="84"/>
                  </a:lnTo>
                  <a:lnTo>
                    <a:pt x="148" y="84"/>
                  </a:lnTo>
                  <a:lnTo>
                    <a:pt x="153" y="84"/>
                  </a:lnTo>
                  <a:lnTo>
                    <a:pt x="158" y="84"/>
                  </a:lnTo>
                  <a:lnTo>
                    <a:pt x="163" y="84"/>
                  </a:lnTo>
                  <a:lnTo>
                    <a:pt x="171" y="89"/>
                  </a:lnTo>
                  <a:lnTo>
                    <a:pt x="175" y="89"/>
                  </a:lnTo>
                  <a:lnTo>
                    <a:pt x="183" y="90"/>
                  </a:lnTo>
                  <a:lnTo>
                    <a:pt x="190" y="94"/>
                  </a:lnTo>
                  <a:lnTo>
                    <a:pt x="198" y="96"/>
                  </a:lnTo>
                  <a:lnTo>
                    <a:pt x="202" y="97"/>
                  </a:lnTo>
                  <a:lnTo>
                    <a:pt x="210" y="103"/>
                  </a:lnTo>
                  <a:lnTo>
                    <a:pt x="221" y="106"/>
                  </a:lnTo>
                  <a:lnTo>
                    <a:pt x="231" y="109"/>
                  </a:lnTo>
                  <a:lnTo>
                    <a:pt x="235" y="110"/>
                  </a:lnTo>
                  <a:lnTo>
                    <a:pt x="242" y="116"/>
                  </a:lnTo>
                  <a:lnTo>
                    <a:pt x="250" y="122"/>
                  </a:lnTo>
                  <a:lnTo>
                    <a:pt x="260" y="126"/>
                  </a:lnTo>
                  <a:lnTo>
                    <a:pt x="265" y="127"/>
                  </a:lnTo>
                  <a:lnTo>
                    <a:pt x="274" y="133"/>
                  </a:lnTo>
                  <a:lnTo>
                    <a:pt x="279" y="136"/>
                  </a:lnTo>
                  <a:lnTo>
                    <a:pt x="288" y="140"/>
                  </a:lnTo>
                  <a:lnTo>
                    <a:pt x="292" y="143"/>
                  </a:lnTo>
                  <a:lnTo>
                    <a:pt x="298" y="149"/>
                  </a:lnTo>
                  <a:lnTo>
                    <a:pt x="305" y="150"/>
                  </a:lnTo>
                  <a:lnTo>
                    <a:pt x="312" y="154"/>
                  </a:lnTo>
                  <a:lnTo>
                    <a:pt x="319" y="157"/>
                  </a:lnTo>
                  <a:lnTo>
                    <a:pt x="328" y="166"/>
                  </a:lnTo>
                  <a:lnTo>
                    <a:pt x="332" y="166"/>
                  </a:lnTo>
                  <a:lnTo>
                    <a:pt x="334" y="169"/>
                  </a:lnTo>
                  <a:lnTo>
                    <a:pt x="358" y="90"/>
                  </a:lnTo>
                  <a:lnTo>
                    <a:pt x="358" y="9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4" name="Freeform 290"/>
            <p:cNvSpPr>
              <a:spLocks/>
            </p:cNvSpPr>
            <p:nvPr/>
          </p:nvSpPr>
          <p:spPr bwMode="auto">
            <a:xfrm>
              <a:off x="512809" y="2729231"/>
              <a:ext cx="120470" cy="153056"/>
            </a:xfrm>
            <a:custGeom>
              <a:avLst/>
              <a:gdLst>
                <a:gd name="T0" fmla="*/ 319 w 366"/>
                <a:gd name="T1" fmla="*/ 83 h 464"/>
                <a:gd name="T2" fmla="*/ 331 w 366"/>
                <a:gd name="T3" fmla="*/ 113 h 464"/>
                <a:gd name="T4" fmla="*/ 339 w 366"/>
                <a:gd name="T5" fmla="*/ 136 h 464"/>
                <a:gd name="T6" fmla="*/ 346 w 366"/>
                <a:gd name="T7" fmla="*/ 157 h 464"/>
                <a:gd name="T8" fmla="*/ 356 w 366"/>
                <a:gd name="T9" fmla="*/ 183 h 464"/>
                <a:gd name="T10" fmla="*/ 359 w 366"/>
                <a:gd name="T11" fmla="*/ 208 h 464"/>
                <a:gd name="T12" fmla="*/ 363 w 366"/>
                <a:gd name="T13" fmla="*/ 233 h 464"/>
                <a:gd name="T14" fmla="*/ 363 w 366"/>
                <a:gd name="T15" fmla="*/ 258 h 464"/>
                <a:gd name="T16" fmla="*/ 363 w 366"/>
                <a:gd name="T17" fmla="*/ 285 h 464"/>
                <a:gd name="T18" fmla="*/ 359 w 366"/>
                <a:gd name="T19" fmla="*/ 312 h 464"/>
                <a:gd name="T20" fmla="*/ 351 w 366"/>
                <a:gd name="T21" fmla="*/ 338 h 464"/>
                <a:gd name="T22" fmla="*/ 341 w 366"/>
                <a:gd name="T23" fmla="*/ 361 h 464"/>
                <a:gd name="T24" fmla="*/ 325 w 366"/>
                <a:gd name="T25" fmla="*/ 384 h 464"/>
                <a:gd name="T26" fmla="*/ 303 w 366"/>
                <a:gd name="T27" fmla="*/ 402 h 464"/>
                <a:gd name="T28" fmla="*/ 285 w 366"/>
                <a:gd name="T29" fmla="*/ 419 h 464"/>
                <a:gd name="T30" fmla="*/ 261 w 366"/>
                <a:gd name="T31" fmla="*/ 435 h 464"/>
                <a:gd name="T32" fmla="*/ 239 w 366"/>
                <a:gd name="T33" fmla="*/ 446 h 464"/>
                <a:gd name="T34" fmla="*/ 219 w 366"/>
                <a:gd name="T35" fmla="*/ 454 h 464"/>
                <a:gd name="T36" fmla="*/ 197 w 366"/>
                <a:gd name="T37" fmla="*/ 458 h 464"/>
                <a:gd name="T38" fmla="*/ 175 w 366"/>
                <a:gd name="T39" fmla="*/ 464 h 464"/>
                <a:gd name="T40" fmla="*/ 142 w 366"/>
                <a:gd name="T41" fmla="*/ 462 h 464"/>
                <a:gd name="T42" fmla="*/ 115 w 366"/>
                <a:gd name="T43" fmla="*/ 456 h 464"/>
                <a:gd name="T44" fmla="*/ 78 w 366"/>
                <a:gd name="T45" fmla="*/ 439 h 464"/>
                <a:gd name="T46" fmla="*/ 43 w 366"/>
                <a:gd name="T47" fmla="*/ 406 h 464"/>
                <a:gd name="T48" fmla="*/ 18 w 366"/>
                <a:gd name="T49" fmla="*/ 374 h 464"/>
                <a:gd name="T50" fmla="*/ 5 w 366"/>
                <a:gd name="T51" fmla="*/ 347 h 464"/>
                <a:gd name="T52" fmla="*/ 0 w 366"/>
                <a:gd name="T53" fmla="*/ 320 h 464"/>
                <a:gd name="T54" fmla="*/ 0 w 366"/>
                <a:gd name="T55" fmla="*/ 295 h 464"/>
                <a:gd name="T56" fmla="*/ 14 w 366"/>
                <a:gd name="T57" fmla="*/ 263 h 464"/>
                <a:gd name="T58" fmla="*/ 25 w 366"/>
                <a:gd name="T59" fmla="*/ 233 h 464"/>
                <a:gd name="T60" fmla="*/ 41 w 366"/>
                <a:gd name="T61" fmla="*/ 205 h 464"/>
                <a:gd name="T62" fmla="*/ 62 w 366"/>
                <a:gd name="T63" fmla="*/ 176 h 464"/>
                <a:gd name="T64" fmla="*/ 85 w 366"/>
                <a:gd name="T65" fmla="*/ 146 h 464"/>
                <a:gd name="T66" fmla="*/ 112 w 366"/>
                <a:gd name="T67" fmla="*/ 121 h 464"/>
                <a:gd name="T68" fmla="*/ 135 w 366"/>
                <a:gd name="T69" fmla="*/ 96 h 464"/>
                <a:gd name="T70" fmla="*/ 159 w 366"/>
                <a:gd name="T71" fmla="*/ 70 h 464"/>
                <a:gd name="T72" fmla="*/ 182 w 366"/>
                <a:gd name="T73" fmla="*/ 49 h 464"/>
                <a:gd name="T74" fmla="*/ 209 w 366"/>
                <a:gd name="T75" fmla="*/ 29 h 464"/>
                <a:gd name="T76" fmla="*/ 236 w 366"/>
                <a:gd name="T77" fmla="*/ 4 h 464"/>
                <a:gd name="T78" fmla="*/ 288 w 366"/>
                <a:gd name="T79" fmla="*/ 73 h 464"/>
                <a:gd name="T80" fmla="*/ 269 w 366"/>
                <a:gd name="T81" fmla="*/ 83 h 464"/>
                <a:gd name="T82" fmla="*/ 239 w 366"/>
                <a:gd name="T83" fmla="*/ 106 h 464"/>
                <a:gd name="T84" fmla="*/ 207 w 366"/>
                <a:gd name="T85" fmla="*/ 136 h 464"/>
                <a:gd name="T86" fmla="*/ 175 w 366"/>
                <a:gd name="T87" fmla="*/ 167 h 464"/>
                <a:gd name="T88" fmla="*/ 141 w 366"/>
                <a:gd name="T89" fmla="*/ 208 h 464"/>
                <a:gd name="T90" fmla="*/ 115 w 366"/>
                <a:gd name="T91" fmla="*/ 243 h 464"/>
                <a:gd name="T92" fmla="*/ 100 w 366"/>
                <a:gd name="T93" fmla="*/ 280 h 464"/>
                <a:gd name="T94" fmla="*/ 100 w 366"/>
                <a:gd name="T95" fmla="*/ 312 h 464"/>
                <a:gd name="T96" fmla="*/ 108 w 366"/>
                <a:gd name="T97" fmla="*/ 338 h 464"/>
                <a:gd name="T98" fmla="*/ 128 w 366"/>
                <a:gd name="T99" fmla="*/ 361 h 464"/>
                <a:gd name="T100" fmla="*/ 162 w 366"/>
                <a:gd name="T101" fmla="*/ 371 h 464"/>
                <a:gd name="T102" fmla="*/ 201 w 366"/>
                <a:gd name="T103" fmla="*/ 367 h 464"/>
                <a:gd name="T104" fmla="*/ 232 w 366"/>
                <a:gd name="T105" fmla="*/ 347 h 464"/>
                <a:gd name="T106" fmla="*/ 245 w 366"/>
                <a:gd name="T107" fmla="*/ 327 h 464"/>
                <a:gd name="T108" fmla="*/ 255 w 366"/>
                <a:gd name="T109" fmla="*/ 297 h 464"/>
                <a:gd name="T110" fmla="*/ 261 w 366"/>
                <a:gd name="T111" fmla="*/ 272 h 464"/>
                <a:gd name="T112" fmla="*/ 266 w 366"/>
                <a:gd name="T113" fmla="*/ 240 h 464"/>
                <a:gd name="T114" fmla="*/ 272 w 366"/>
                <a:gd name="T115" fmla="*/ 215 h 464"/>
                <a:gd name="T116" fmla="*/ 274 w 366"/>
                <a:gd name="T117" fmla="*/ 190 h 464"/>
                <a:gd name="T118" fmla="*/ 279 w 366"/>
                <a:gd name="T119" fmla="*/ 161 h 464"/>
                <a:gd name="T120" fmla="*/ 285 w 366"/>
                <a:gd name="T121" fmla="*/ 136 h 464"/>
                <a:gd name="T122" fmla="*/ 288 w 366"/>
                <a:gd name="T123" fmla="*/ 109 h 464"/>
                <a:gd name="T124" fmla="*/ 312 w 366"/>
                <a:gd name="T125" fmla="*/ 7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464">
                  <a:moveTo>
                    <a:pt x="312" y="70"/>
                  </a:moveTo>
                  <a:lnTo>
                    <a:pt x="312" y="73"/>
                  </a:lnTo>
                  <a:lnTo>
                    <a:pt x="316" y="79"/>
                  </a:lnTo>
                  <a:lnTo>
                    <a:pt x="319" y="83"/>
                  </a:lnTo>
                  <a:lnTo>
                    <a:pt x="321" y="89"/>
                  </a:lnTo>
                  <a:lnTo>
                    <a:pt x="325" y="96"/>
                  </a:lnTo>
                  <a:lnTo>
                    <a:pt x="331" y="103"/>
                  </a:lnTo>
                  <a:lnTo>
                    <a:pt x="331" y="113"/>
                  </a:lnTo>
                  <a:lnTo>
                    <a:pt x="333" y="123"/>
                  </a:lnTo>
                  <a:lnTo>
                    <a:pt x="336" y="124"/>
                  </a:lnTo>
                  <a:lnTo>
                    <a:pt x="339" y="130"/>
                  </a:lnTo>
                  <a:lnTo>
                    <a:pt x="339" y="136"/>
                  </a:lnTo>
                  <a:lnTo>
                    <a:pt x="341" y="143"/>
                  </a:lnTo>
                  <a:lnTo>
                    <a:pt x="345" y="146"/>
                  </a:lnTo>
                  <a:lnTo>
                    <a:pt x="346" y="153"/>
                  </a:lnTo>
                  <a:lnTo>
                    <a:pt x="346" y="157"/>
                  </a:lnTo>
                  <a:lnTo>
                    <a:pt x="349" y="163"/>
                  </a:lnTo>
                  <a:lnTo>
                    <a:pt x="351" y="167"/>
                  </a:lnTo>
                  <a:lnTo>
                    <a:pt x="351" y="176"/>
                  </a:lnTo>
                  <a:lnTo>
                    <a:pt x="356" y="183"/>
                  </a:lnTo>
                  <a:lnTo>
                    <a:pt x="356" y="188"/>
                  </a:lnTo>
                  <a:lnTo>
                    <a:pt x="359" y="194"/>
                  </a:lnTo>
                  <a:lnTo>
                    <a:pt x="359" y="200"/>
                  </a:lnTo>
                  <a:lnTo>
                    <a:pt x="359" y="208"/>
                  </a:lnTo>
                  <a:lnTo>
                    <a:pt x="361" y="215"/>
                  </a:lnTo>
                  <a:lnTo>
                    <a:pt x="361" y="221"/>
                  </a:lnTo>
                  <a:lnTo>
                    <a:pt x="363" y="225"/>
                  </a:lnTo>
                  <a:lnTo>
                    <a:pt x="363" y="233"/>
                  </a:lnTo>
                  <a:lnTo>
                    <a:pt x="363" y="240"/>
                  </a:lnTo>
                  <a:lnTo>
                    <a:pt x="363" y="245"/>
                  </a:lnTo>
                  <a:lnTo>
                    <a:pt x="363" y="253"/>
                  </a:lnTo>
                  <a:lnTo>
                    <a:pt x="363" y="258"/>
                  </a:lnTo>
                  <a:lnTo>
                    <a:pt x="366" y="267"/>
                  </a:lnTo>
                  <a:lnTo>
                    <a:pt x="363" y="272"/>
                  </a:lnTo>
                  <a:lnTo>
                    <a:pt x="363" y="280"/>
                  </a:lnTo>
                  <a:lnTo>
                    <a:pt x="363" y="285"/>
                  </a:lnTo>
                  <a:lnTo>
                    <a:pt x="363" y="295"/>
                  </a:lnTo>
                  <a:lnTo>
                    <a:pt x="363" y="297"/>
                  </a:lnTo>
                  <a:lnTo>
                    <a:pt x="361" y="305"/>
                  </a:lnTo>
                  <a:lnTo>
                    <a:pt x="359" y="312"/>
                  </a:lnTo>
                  <a:lnTo>
                    <a:pt x="359" y="318"/>
                  </a:lnTo>
                  <a:lnTo>
                    <a:pt x="356" y="322"/>
                  </a:lnTo>
                  <a:lnTo>
                    <a:pt x="356" y="330"/>
                  </a:lnTo>
                  <a:lnTo>
                    <a:pt x="351" y="338"/>
                  </a:lnTo>
                  <a:lnTo>
                    <a:pt x="349" y="341"/>
                  </a:lnTo>
                  <a:lnTo>
                    <a:pt x="346" y="349"/>
                  </a:lnTo>
                  <a:lnTo>
                    <a:pt x="345" y="354"/>
                  </a:lnTo>
                  <a:lnTo>
                    <a:pt x="341" y="361"/>
                  </a:lnTo>
                  <a:lnTo>
                    <a:pt x="336" y="367"/>
                  </a:lnTo>
                  <a:lnTo>
                    <a:pt x="333" y="371"/>
                  </a:lnTo>
                  <a:lnTo>
                    <a:pt x="331" y="377"/>
                  </a:lnTo>
                  <a:lnTo>
                    <a:pt x="325" y="384"/>
                  </a:lnTo>
                  <a:lnTo>
                    <a:pt x="319" y="389"/>
                  </a:lnTo>
                  <a:lnTo>
                    <a:pt x="313" y="394"/>
                  </a:lnTo>
                  <a:lnTo>
                    <a:pt x="309" y="398"/>
                  </a:lnTo>
                  <a:lnTo>
                    <a:pt x="303" y="402"/>
                  </a:lnTo>
                  <a:lnTo>
                    <a:pt x="299" y="406"/>
                  </a:lnTo>
                  <a:lnTo>
                    <a:pt x="294" y="411"/>
                  </a:lnTo>
                  <a:lnTo>
                    <a:pt x="288" y="414"/>
                  </a:lnTo>
                  <a:lnTo>
                    <a:pt x="285" y="419"/>
                  </a:lnTo>
                  <a:lnTo>
                    <a:pt x="279" y="425"/>
                  </a:lnTo>
                  <a:lnTo>
                    <a:pt x="272" y="425"/>
                  </a:lnTo>
                  <a:lnTo>
                    <a:pt x="269" y="431"/>
                  </a:lnTo>
                  <a:lnTo>
                    <a:pt x="261" y="435"/>
                  </a:lnTo>
                  <a:lnTo>
                    <a:pt x="256" y="439"/>
                  </a:lnTo>
                  <a:lnTo>
                    <a:pt x="252" y="441"/>
                  </a:lnTo>
                  <a:lnTo>
                    <a:pt x="246" y="441"/>
                  </a:lnTo>
                  <a:lnTo>
                    <a:pt x="239" y="446"/>
                  </a:lnTo>
                  <a:lnTo>
                    <a:pt x="234" y="449"/>
                  </a:lnTo>
                  <a:lnTo>
                    <a:pt x="229" y="449"/>
                  </a:lnTo>
                  <a:lnTo>
                    <a:pt x="225" y="454"/>
                  </a:lnTo>
                  <a:lnTo>
                    <a:pt x="219" y="454"/>
                  </a:lnTo>
                  <a:lnTo>
                    <a:pt x="212" y="456"/>
                  </a:lnTo>
                  <a:lnTo>
                    <a:pt x="207" y="456"/>
                  </a:lnTo>
                  <a:lnTo>
                    <a:pt x="201" y="458"/>
                  </a:lnTo>
                  <a:lnTo>
                    <a:pt x="197" y="458"/>
                  </a:lnTo>
                  <a:lnTo>
                    <a:pt x="189" y="462"/>
                  </a:lnTo>
                  <a:lnTo>
                    <a:pt x="185" y="462"/>
                  </a:lnTo>
                  <a:lnTo>
                    <a:pt x="181" y="462"/>
                  </a:lnTo>
                  <a:lnTo>
                    <a:pt x="175" y="464"/>
                  </a:lnTo>
                  <a:lnTo>
                    <a:pt x="168" y="464"/>
                  </a:lnTo>
                  <a:lnTo>
                    <a:pt x="158" y="464"/>
                  </a:lnTo>
                  <a:lnTo>
                    <a:pt x="148" y="464"/>
                  </a:lnTo>
                  <a:lnTo>
                    <a:pt x="142" y="462"/>
                  </a:lnTo>
                  <a:lnTo>
                    <a:pt x="135" y="462"/>
                  </a:lnTo>
                  <a:lnTo>
                    <a:pt x="130" y="462"/>
                  </a:lnTo>
                  <a:lnTo>
                    <a:pt x="125" y="462"/>
                  </a:lnTo>
                  <a:lnTo>
                    <a:pt x="115" y="456"/>
                  </a:lnTo>
                  <a:lnTo>
                    <a:pt x="105" y="454"/>
                  </a:lnTo>
                  <a:lnTo>
                    <a:pt x="95" y="449"/>
                  </a:lnTo>
                  <a:lnTo>
                    <a:pt x="85" y="444"/>
                  </a:lnTo>
                  <a:lnTo>
                    <a:pt x="78" y="439"/>
                  </a:lnTo>
                  <a:lnTo>
                    <a:pt x="68" y="431"/>
                  </a:lnTo>
                  <a:lnTo>
                    <a:pt x="60" y="425"/>
                  </a:lnTo>
                  <a:lnTo>
                    <a:pt x="51" y="416"/>
                  </a:lnTo>
                  <a:lnTo>
                    <a:pt x="43" y="406"/>
                  </a:lnTo>
                  <a:lnTo>
                    <a:pt x="35" y="398"/>
                  </a:lnTo>
                  <a:lnTo>
                    <a:pt x="28" y="389"/>
                  </a:lnTo>
                  <a:lnTo>
                    <a:pt x="20" y="379"/>
                  </a:lnTo>
                  <a:lnTo>
                    <a:pt x="18" y="374"/>
                  </a:lnTo>
                  <a:lnTo>
                    <a:pt x="15" y="367"/>
                  </a:lnTo>
                  <a:lnTo>
                    <a:pt x="14" y="361"/>
                  </a:lnTo>
                  <a:lnTo>
                    <a:pt x="11" y="357"/>
                  </a:lnTo>
                  <a:lnTo>
                    <a:pt x="5" y="347"/>
                  </a:lnTo>
                  <a:lnTo>
                    <a:pt x="4" y="341"/>
                  </a:lnTo>
                  <a:lnTo>
                    <a:pt x="0" y="334"/>
                  </a:lnTo>
                  <a:lnTo>
                    <a:pt x="0" y="327"/>
                  </a:lnTo>
                  <a:lnTo>
                    <a:pt x="0" y="320"/>
                  </a:lnTo>
                  <a:lnTo>
                    <a:pt x="0" y="314"/>
                  </a:lnTo>
                  <a:lnTo>
                    <a:pt x="0" y="307"/>
                  </a:lnTo>
                  <a:lnTo>
                    <a:pt x="0" y="301"/>
                  </a:lnTo>
                  <a:lnTo>
                    <a:pt x="0" y="295"/>
                  </a:lnTo>
                  <a:lnTo>
                    <a:pt x="4" y="287"/>
                  </a:lnTo>
                  <a:lnTo>
                    <a:pt x="5" y="280"/>
                  </a:lnTo>
                  <a:lnTo>
                    <a:pt x="8" y="272"/>
                  </a:lnTo>
                  <a:lnTo>
                    <a:pt x="14" y="263"/>
                  </a:lnTo>
                  <a:lnTo>
                    <a:pt x="15" y="258"/>
                  </a:lnTo>
                  <a:lnTo>
                    <a:pt x="18" y="250"/>
                  </a:lnTo>
                  <a:lnTo>
                    <a:pt x="24" y="243"/>
                  </a:lnTo>
                  <a:lnTo>
                    <a:pt x="25" y="233"/>
                  </a:lnTo>
                  <a:lnTo>
                    <a:pt x="28" y="227"/>
                  </a:lnTo>
                  <a:lnTo>
                    <a:pt x="33" y="221"/>
                  </a:lnTo>
                  <a:lnTo>
                    <a:pt x="38" y="213"/>
                  </a:lnTo>
                  <a:lnTo>
                    <a:pt x="41" y="205"/>
                  </a:lnTo>
                  <a:lnTo>
                    <a:pt x="48" y="200"/>
                  </a:lnTo>
                  <a:lnTo>
                    <a:pt x="53" y="190"/>
                  </a:lnTo>
                  <a:lnTo>
                    <a:pt x="57" y="183"/>
                  </a:lnTo>
                  <a:lnTo>
                    <a:pt x="62" y="176"/>
                  </a:lnTo>
                  <a:lnTo>
                    <a:pt x="68" y="167"/>
                  </a:lnTo>
                  <a:lnTo>
                    <a:pt x="72" y="161"/>
                  </a:lnTo>
                  <a:lnTo>
                    <a:pt x="78" y="156"/>
                  </a:lnTo>
                  <a:lnTo>
                    <a:pt x="85" y="146"/>
                  </a:lnTo>
                  <a:lnTo>
                    <a:pt x="92" y="140"/>
                  </a:lnTo>
                  <a:lnTo>
                    <a:pt x="98" y="134"/>
                  </a:lnTo>
                  <a:lnTo>
                    <a:pt x="105" y="129"/>
                  </a:lnTo>
                  <a:lnTo>
                    <a:pt x="112" y="121"/>
                  </a:lnTo>
                  <a:lnTo>
                    <a:pt x="117" y="113"/>
                  </a:lnTo>
                  <a:lnTo>
                    <a:pt x="122" y="106"/>
                  </a:lnTo>
                  <a:lnTo>
                    <a:pt x="130" y="101"/>
                  </a:lnTo>
                  <a:lnTo>
                    <a:pt x="135" y="96"/>
                  </a:lnTo>
                  <a:lnTo>
                    <a:pt x="142" y="89"/>
                  </a:lnTo>
                  <a:lnTo>
                    <a:pt x="148" y="83"/>
                  </a:lnTo>
                  <a:lnTo>
                    <a:pt x="154" y="76"/>
                  </a:lnTo>
                  <a:lnTo>
                    <a:pt x="159" y="70"/>
                  </a:lnTo>
                  <a:lnTo>
                    <a:pt x="164" y="64"/>
                  </a:lnTo>
                  <a:lnTo>
                    <a:pt x="172" y="60"/>
                  </a:lnTo>
                  <a:lnTo>
                    <a:pt x="177" y="56"/>
                  </a:lnTo>
                  <a:lnTo>
                    <a:pt x="182" y="49"/>
                  </a:lnTo>
                  <a:lnTo>
                    <a:pt x="189" y="46"/>
                  </a:lnTo>
                  <a:lnTo>
                    <a:pt x="195" y="40"/>
                  </a:lnTo>
                  <a:lnTo>
                    <a:pt x="201" y="37"/>
                  </a:lnTo>
                  <a:lnTo>
                    <a:pt x="209" y="29"/>
                  </a:lnTo>
                  <a:lnTo>
                    <a:pt x="219" y="22"/>
                  </a:lnTo>
                  <a:lnTo>
                    <a:pt x="228" y="13"/>
                  </a:lnTo>
                  <a:lnTo>
                    <a:pt x="232" y="7"/>
                  </a:lnTo>
                  <a:lnTo>
                    <a:pt x="236" y="4"/>
                  </a:lnTo>
                  <a:lnTo>
                    <a:pt x="242" y="4"/>
                  </a:lnTo>
                  <a:lnTo>
                    <a:pt x="245" y="0"/>
                  </a:lnTo>
                  <a:lnTo>
                    <a:pt x="246" y="0"/>
                  </a:lnTo>
                  <a:lnTo>
                    <a:pt x="288" y="73"/>
                  </a:lnTo>
                  <a:lnTo>
                    <a:pt x="285" y="73"/>
                  </a:lnTo>
                  <a:lnTo>
                    <a:pt x="276" y="79"/>
                  </a:lnTo>
                  <a:lnTo>
                    <a:pt x="272" y="81"/>
                  </a:lnTo>
                  <a:lnTo>
                    <a:pt x="269" y="83"/>
                  </a:lnTo>
                  <a:lnTo>
                    <a:pt x="261" y="89"/>
                  </a:lnTo>
                  <a:lnTo>
                    <a:pt x="256" y="96"/>
                  </a:lnTo>
                  <a:lnTo>
                    <a:pt x="249" y="101"/>
                  </a:lnTo>
                  <a:lnTo>
                    <a:pt x="239" y="106"/>
                  </a:lnTo>
                  <a:lnTo>
                    <a:pt x="232" y="113"/>
                  </a:lnTo>
                  <a:lnTo>
                    <a:pt x="225" y="121"/>
                  </a:lnTo>
                  <a:lnTo>
                    <a:pt x="217" y="129"/>
                  </a:lnTo>
                  <a:lnTo>
                    <a:pt x="207" y="136"/>
                  </a:lnTo>
                  <a:lnTo>
                    <a:pt x="201" y="146"/>
                  </a:lnTo>
                  <a:lnTo>
                    <a:pt x="192" y="153"/>
                  </a:lnTo>
                  <a:lnTo>
                    <a:pt x="182" y="161"/>
                  </a:lnTo>
                  <a:lnTo>
                    <a:pt x="175" y="167"/>
                  </a:lnTo>
                  <a:lnTo>
                    <a:pt x="164" y="177"/>
                  </a:lnTo>
                  <a:lnTo>
                    <a:pt x="155" y="188"/>
                  </a:lnTo>
                  <a:lnTo>
                    <a:pt x="148" y="194"/>
                  </a:lnTo>
                  <a:lnTo>
                    <a:pt x="141" y="208"/>
                  </a:lnTo>
                  <a:lnTo>
                    <a:pt x="132" y="215"/>
                  </a:lnTo>
                  <a:lnTo>
                    <a:pt x="128" y="225"/>
                  </a:lnTo>
                  <a:lnTo>
                    <a:pt x="121" y="235"/>
                  </a:lnTo>
                  <a:lnTo>
                    <a:pt x="115" y="243"/>
                  </a:lnTo>
                  <a:lnTo>
                    <a:pt x="111" y="253"/>
                  </a:lnTo>
                  <a:lnTo>
                    <a:pt x="105" y="263"/>
                  </a:lnTo>
                  <a:lnTo>
                    <a:pt x="102" y="272"/>
                  </a:lnTo>
                  <a:lnTo>
                    <a:pt x="100" y="280"/>
                  </a:lnTo>
                  <a:lnTo>
                    <a:pt x="100" y="290"/>
                  </a:lnTo>
                  <a:lnTo>
                    <a:pt x="100" y="297"/>
                  </a:lnTo>
                  <a:lnTo>
                    <a:pt x="100" y="305"/>
                  </a:lnTo>
                  <a:lnTo>
                    <a:pt x="100" y="312"/>
                  </a:lnTo>
                  <a:lnTo>
                    <a:pt x="102" y="320"/>
                  </a:lnTo>
                  <a:lnTo>
                    <a:pt x="102" y="327"/>
                  </a:lnTo>
                  <a:lnTo>
                    <a:pt x="105" y="330"/>
                  </a:lnTo>
                  <a:lnTo>
                    <a:pt x="108" y="338"/>
                  </a:lnTo>
                  <a:lnTo>
                    <a:pt x="111" y="341"/>
                  </a:lnTo>
                  <a:lnTo>
                    <a:pt x="115" y="347"/>
                  </a:lnTo>
                  <a:lnTo>
                    <a:pt x="121" y="354"/>
                  </a:lnTo>
                  <a:lnTo>
                    <a:pt x="128" y="361"/>
                  </a:lnTo>
                  <a:lnTo>
                    <a:pt x="135" y="367"/>
                  </a:lnTo>
                  <a:lnTo>
                    <a:pt x="144" y="369"/>
                  </a:lnTo>
                  <a:lnTo>
                    <a:pt x="154" y="371"/>
                  </a:lnTo>
                  <a:lnTo>
                    <a:pt x="162" y="371"/>
                  </a:lnTo>
                  <a:lnTo>
                    <a:pt x="172" y="371"/>
                  </a:lnTo>
                  <a:lnTo>
                    <a:pt x="182" y="371"/>
                  </a:lnTo>
                  <a:lnTo>
                    <a:pt x="192" y="369"/>
                  </a:lnTo>
                  <a:lnTo>
                    <a:pt x="201" y="367"/>
                  </a:lnTo>
                  <a:lnTo>
                    <a:pt x="209" y="365"/>
                  </a:lnTo>
                  <a:lnTo>
                    <a:pt x="219" y="361"/>
                  </a:lnTo>
                  <a:lnTo>
                    <a:pt x="225" y="354"/>
                  </a:lnTo>
                  <a:lnTo>
                    <a:pt x="232" y="347"/>
                  </a:lnTo>
                  <a:lnTo>
                    <a:pt x="234" y="341"/>
                  </a:lnTo>
                  <a:lnTo>
                    <a:pt x="236" y="338"/>
                  </a:lnTo>
                  <a:lnTo>
                    <a:pt x="239" y="330"/>
                  </a:lnTo>
                  <a:lnTo>
                    <a:pt x="245" y="327"/>
                  </a:lnTo>
                  <a:lnTo>
                    <a:pt x="246" y="320"/>
                  </a:lnTo>
                  <a:lnTo>
                    <a:pt x="249" y="312"/>
                  </a:lnTo>
                  <a:lnTo>
                    <a:pt x="252" y="305"/>
                  </a:lnTo>
                  <a:lnTo>
                    <a:pt x="255" y="297"/>
                  </a:lnTo>
                  <a:lnTo>
                    <a:pt x="255" y="290"/>
                  </a:lnTo>
                  <a:lnTo>
                    <a:pt x="256" y="285"/>
                  </a:lnTo>
                  <a:lnTo>
                    <a:pt x="259" y="278"/>
                  </a:lnTo>
                  <a:lnTo>
                    <a:pt x="261" y="272"/>
                  </a:lnTo>
                  <a:lnTo>
                    <a:pt x="265" y="263"/>
                  </a:lnTo>
                  <a:lnTo>
                    <a:pt x="265" y="254"/>
                  </a:lnTo>
                  <a:lnTo>
                    <a:pt x="265" y="248"/>
                  </a:lnTo>
                  <a:lnTo>
                    <a:pt x="266" y="240"/>
                  </a:lnTo>
                  <a:lnTo>
                    <a:pt x="269" y="233"/>
                  </a:lnTo>
                  <a:lnTo>
                    <a:pt x="269" y="225"/>
                  </a:lnTo>
                  <a:lnTo>
                    <a:pt x="269" y="221"/>
                  </a:lnTo>
                  <a:lnTo>
                    <a:pt x="272" y="215"/>
                  </a:lnTo>
                  <a:lnTo>
                    <a:pt x="272" y="208"/>
                  </a:lnTo>
                  <a:lnTo>
                    <a:pt x="272" y="200"/>
                  </a:lnTo>
                  <a:lnTo>
                    <a:pt x="274" y="194"/>
                  </a:lnTo>
                  <a:lnTo>
                    <a:pt x="274" y="190"/>
                  </a:lnTo>
                  <a:lnTo>
                    <a:pt x="276" y="177"/>
                  </a:lnTo>
                  <a:lnTo>
                    <a:pt x="279" y="173"/>
                  </a:lnTo>
                  <a:lnTo>
                    <a:pt x="279" y="166"/>
                  </a:lnTo>
                  <a:lnTo>
                    <a:pt x="279" y="161"/>
                  </a:lnTo>
                  <a:lnTo>
                    <a:pt x="282" y="153"/>
                  </a:lnTo>
                  <a:lnTo>
                    <a:pt x="282" y="146"/>
                  </a:lnTo>
                  <a:lnTo>
                    <a:pt x="285" y="143"/>
                  </a:lnTo>
                  <a:lnTo>
                    <a:pt x="285" y="136"/>
                  </a:lnTo>
                  <a:lnTo>
                    <a:pt x="285" y="130"/>
                  </a:lnTo>
                  <a:lnTo>
                    <a:pt x="288" y="124"/>
                  </a:lnTo>
                  <a:lnTo>
                    <a:pt x="288" y="116"/>
                  </a:lnTo>
                  <a:lnTo>
                    <a:pt x="288" y="109"/>
                  </a:lnTo>
                  <a:lnTo>
                    <a:pt x="288" y="103"/>
                  </a:lnTo>
                  <a:lnTo>
                    <a:pt x="288" y="103"/>
                  </a:lnTo>
                  <a:lnTo>
                    <a:pt x="312" y="70"/>
                  </a:lnTo>
                  <a:lnTo>
                    <a:pt x="312" y="7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5" name="Freeform 291"/>
            <p:cNvSpPr>
              <a:spLocks/>
            </p:cNvSpPr>
            <p:nvPr/>
          </p:nvSpPr>
          <p:spPr bwMode="auto">
            <a:xfrm>
              <a:off x="603655" y="2721332"/>
              <a:ext cx="144168" cy="75047"/>
            </a:xfrm>
            <a:custGeom>
              <a:avLst/>
              <a:gdLst>
                <a:gd name="T0" fmla="*/ 65 w 438"/>
                <a:gd name="T1" fmla="*/ 2 h 226"/>
                <a:gd name="T2" fmla="*/ 80 w 438"/>
                <a:gd name="T3" fmla="*/ 12 h 226"/>
                <a:gd name="T4" fmla="*/ 90 w 438"/>
                <a:gd name="T5" fmla="*/ 16 h 226"/>
                <a:gd name="T6" fmla="*/ 102 w 438"/>
                <a:gd name="T7" fmla="*/ 23 h 226"/>
                <a:gd name="T8" fmla="*/ 114 w 438"/>
                <a:gd name="T9" fmla="*/ 30 h 226"/>
                <a:gd name="T10" fmla="*/ 129 w 438"/>
                <a:gd name="T11" fmla="*/ 42 h 226"/>
                <a:gd name="T12" fmla="*/ 144 w 438"/>
                <a:gd name="T13" fmla="*/ 49 h 226"/>
                <a:gd name="T14" fmla="*/ 160 w 438"/>
                <a:gd name="T15" fmla="*/ 56 h 226"/>
                <a:gd name="T16" fmla="*/ 174 w 438"/>
                <a:gd name="T17" fmla="*/ 63 h 226"/>
                <a:gd name="T18" fmla="*/ 189 w 438"/>
                <a:gd name="T19" fmla="*/ 72 h 226"/>
                <a:gd name="T20" fmla="*/ 201 w 438"/>
                <a:gd name="T21" fmla="*/ 73 h 226"/>
                <a:gd name="T22" fmla="*/ 220 w 438"/>
                <a:gd name="T23" fmla="*/ 82 h 226"/>
                <a:gd name="T24" fmla="*/ 231 w 438"/>
                <a:gd name="T25" fmla="*/ 82 h 226"/>
                <a:gd name="T26" fmla="*/ 241 w 438"/>
                <a:gd name="T27" fmla="*/ 83 h 226"/>
                <a:gd name="T28" fmla="*/ 259 w 438"/>
                <a:gd name="T29" fmla="*/ 82 h 226"/>
                <a:gd name="T30" fmla="*/ 277 w 438"/>
                <a:gd name="T31" fmla="*/ 82 h 226"/>
                <a:gd name="T32" fmla="*/ 294 w 438"/>
                <a:gd name="T33" fmla="*/ 79 h 226"/>
                <a:gd name="T34" fmla="*/ 310 w 438"/>
                <a:gd name="T35" fmla="*/ 79 h 226"/>
                <a:gd name="T36" fmla="*/ 324 w 438"/>
                <a:gd name="T37" fmla="*/ 79 h 226"/>
                <a:gd name="T38" fmla="*/ 338 w 438"/>
                <a:gd name="T39" fmla="*/ 79 h 226"/>
                <a:gd name="T40" fmla="*/ 351 w 438"/>
                <a:gd name="T41" fmla="*/ 82 h 226"/>
                <a:gd name="T42" fmla="*/ 365 w 438"/>
                <a:gd name="T43" fmla="*/ 92 h 226"/>
                <a:gd name="T44" fmla="*/ 375 w 438"/>
                <a:gd name="T45" fmla="*/ 102 h 226"/>
                <a:gd name="T46" fmla="*/ 391 w 438"/>
                <a:gd name="T47" fmla="*/ 114 h 226"/>
                <a:gd name="T48" fmla="*/ 401 w 438"/>
                <a:gd name="T49" fmla="*/ 129 h 226"/>
                <a:gd name="T50" fmla="*/ 413 w 438"/>
                <a:gd name="T51" fmla="*/ 144 h 226"/>
                <a:gd name="T52" fmla="*/ 421 w 438"/>
                <a:gd name="T53" fmla="*/ 157 h 226"/>
                <a:gd name="T54" fmla="*/ 430 w 438"/>
                <a:gd name="T55" fmla="*/ 169 h 226"/>
                <a:gd name="T56" fmla="*/ 438 w 438"/>
                <a:gd name="T57" fmla="*/ 179 h 226"/>
                <a:gd name="T58" fmla="*/ 374 w 438"/>
                <a:gd name="T59" fmla="*/ 223 h 226"/>
                <a:gd name="T60" fmla="*/ 370 w 438"/>
                <a:gd name="T61" fmla="*/ 207 h 226"/>
                <a:gd name="T62" fmla="*/ 365 w 438"/>
                <a:gd name="T63" fmla="*/ 199 h 226"/>
                <a:gd name="T64" fmla="*/ 364 w 438"/>
                <a:gd name="T65" fmla="*/ 186 h 226"/>
                <a:gd name="T66" fmla="*/ 358 w 438"/>
                <a:gd name="T67" fmla="*/ 173 h 226"/>
                <a:gd name="T68" fmla="*/ 351 w 438"/>
                <a:gd name="T69" fmla="*/ 160 h 226"/>
                <a:gd name="T70" fmla="*/ 341 w 438"/>
                <a:gd name="T71" fmla="*/ 153 h 226"/>
                <a:gd name="T72" fmla="*/ 328 w 438"/>
                <a:gd name="T73" fmla="*/ 152 h 226"/>
                <a:gd name="T74" fmla="*/ 318 w 438"/>
                <a:gd name="T75" fmla="*/ 153 h 226"/>
                <a:gd name="T76" fmla="*/ 310 w 438"/>
                <a:gd name="T77" fmla="*/ 159 h 226"/>
                <a:gd name="T78" fmla="*/ 298 w 438"/>
                <a:gd name="T79" fmla="*/ 169 h 226"/>
                <a:gd name="T80" fmla="*/ 286 w 438"/>
                <a:gd name="T81" fmla="*/ 176 h 226"/>
                <a:gd name="T82" fmla="*/ 271 w 438"/>
                <a:gd name="T83" fmla="*/ 184 h 226"/>
                <a:gd name="T84" fmla="*/ 257 w 438"/>
                <a:gd name="T85" fmla="*/ 189 h 226"/>
                <a:gd name="T86" fmla="*/ 244 w 438"/>
                <a:gd name="T87" fmla="*/ 189 h 226"/>
                <a:gd name="T88" fmla="*/ 231 w 438"/>
                <a:gd name="T89" fmla="*/ 186 h 226"/>
                <a:gd name="T90" fmla="*/ 221 w 438"/>
                <a:gd name="T91" fmla="*/ 184 h 226"/>
                <a:gd name="T92" fmla="*/ 204 w 438"/>
                <a:gd name="T93" fmla="*/ 179 h 226"/>
                <a:gd name="T94" fmla="*/ 189 w 438"/>
                <a:gd name="T95" fmla="*/ 173 h 226"/>
                <a:gd name="T96" fmla="*/ 174 w 438"/>
                <a:gd name="T97" fmla="*/ 166 h 226"/>
                <a:gd name="T98" fmla="*/ 154 w 438"/>
                <a:gd name="T99" fmla="*/ 157 h 226"/>
                <a:gd name="T100" fmla="*/ 137 w 438"/>
                <a:gd name="T101" fmla="*/ 146 h 226"/>
                <a:gd name="T102" fmla="*/ 114 w 438"/>
                <a:gd name="T103" fmla="*/ 136 h 226"/>
                <a:gd name="T104" fmla="*/ 96 w 438"/>
                <a:gd name="T105" fmla="*/ 126 h 226"/>
                <a:gd name="T106" fmla="*/ 80 w 438"/>
                <a:gd name="T107" fmla="*/ 116 h 226"/>
                <a:gd name="T108" fmla="*/ 63 w 438"/>
                <a:gd name="T109" fmla="*/ 106 h 226"/>
                <a:gd name="T110" fmla="*/ 45 w 438"/>
                <a:gd name="T111" fmla="*/ 96 h 226"/>
                <a:gd name="T112" fmla="*/ 30 w 438"/>
                <a:gd name="T113" fmla="*/ 87 h 226"/>
                <a:gd name="T114" fmla="*/ 18 w 438"/>
                <a:gd name="T115" fmla="*/ 83 h 226"/>
                <a:gd name="T116" fmla="*/ 9 w 438"/>
                <a:gd name="T117" fmla="*/ 79 h 226"/>
                <a:gd name="T118" fmla="*/ 0 w 438"/>
                <a:gd name="T119" fmla="*/ 72 h 226"/>
                <a:gd name="T120" fmla="*/ 60 w 438"/>
                <a:gd name="T1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26">
                  <a:moveTo>
                    <a:pt x="60" y="0"/>
                  </a:moveTo>
                  <a:lnTo>
                    <a:pt x="65" y="2"/>
                  </a:lnTo>
                  <a:lnTo>
                    <a:pt x="70" y="8"/>
                  </a:lnTo>
                  <a:lnTo>
                    <a:pt x="80" y="12"/>
                  </a:lnTo>
                  <a:lnTo>
                    <a:pt x="83" y="15"/>
                  </a:lnTo>
                  <a:lnTo>
                    <a:pt x="90" y="16"/>
                  </a:lnTo>
                  <a:lnTo>
                    <a:pt x="96" y="19"/>
                  </a:lnTo>
                  <a:lnTo>
                    <a:pt x="102" y="23"/>
                  </a:lnTo>
                  <a:lnTo>
                    <a:pt x="107" y="27"/>
                  </a:lnTo>
                  <a:lnTo>
                    <a:pt x="114" y="30"/>
                  </a:lnTo>
                  <a:lnTo>
                    <a:pt x="123" y="36"/>
                  </a:lnTo>
                  <a:lnTo>
                    <a:pt x="129" y="42"/>
                  </a:lnTo>
                  <a:lnTo>
                    <a:pt x="137" y="45"/>
                  </a:lnTo>
                  <a:lnTo>
                    <a:pt x="144" y="49"/>
                  </a:lnTo>
                  <a:lnTo>
                    <a:pt x="153" y="52"/>
                  </a:lnTo>
                  <a:lnTo>
                    <a:pt x="160" y="56"/>
                  </a:lnTo>
                  <a:lnTo>
                    <a:pt x="167" y="60"/>
                  </a:lnTo>
                  <a:lnTo>
                    <a:pt x="174" y="63"/>
                  </a:lnTo>
                  <a:lnTo>
                    <a:pt x="182" y="66"/>
                  </a:lnTo>
                  <a:lnTo>
                    <a:pt x="189" y="72"/>
                  </a:lnTo>
                  <a:lnTo>
                    <a:pt x="199" y="72"/>
                  </a:lnTo>
                  <a:lnTo>
                    <a:pt x="201" y="73"/>
                  </a:lnTo>
                  <a:lnTo>
                    <a:pt x="211" y="79"/>
                  </a:lnTo>
                  <a:lnTo>
                    <a:pt x="220" y="82"/>
                  </a:lnTo>
                  <a:lnTo>
                    <a:pt x="224" y="82"/>
                  </a:lnTo>
                  <a:lnTo>
                    <a:pt x="231" y="82"/>
                  </a:lnTo>
                  <a:lnTo>
                    <a:pt x="234" y="83"/>
                  </a:lnTo>
                  <a:lnTo>
                    <a:pt x="241" y="83"/>
                  </a:lnTo>
                  <a:lnTo>
                    <a:pt x="250" y="83"/>
                  </a:lnTo>
                  <a:lnTo>
                    <a:pt x="259" y="82"/>
                  </a:lnTo>
                  <a:lnTo>
                    <a:pt x="269" y="82"/>
                  </a:lnTo>
                  <a:lnTo>
                    <a:pt x="277" y="82"/>
                  </a:lnTo>
                  <a:lnTo>
                    <a:pt x="284" y="79"/>
                  </a:lnTo>
                  <a:lnTo>
                    <a:pt x="294" y="79"/>
                  </a:lnTo>
                  <a:lnTo>
                    <a:pt x="301" y="79"/>
                  </a:lnTo>
                  <a:lnTo>
                    <a:pt x="310" y="79"/>
                  </a:lnTo>
                  <a:lnTo>
                    <a:pt x="316" y="79"/>
                  </a:lnTo>
                  <a:lnTo>
                    <a:pt x="324" y="79"/>
                  </a:lnTo>
                  <a:lnTo>
                    <a:pt x="328" y="79"/>
                  </a:lnTo>
                  <a:lnTo>
                    <a:pt x="338" y="79"/>
                  </a:lnTo>
                  <a:lnTo>
                    <a:pt x="343" y="79"/>
                  </a:lnTo>
                  <a:lnTo>
                    <a:pt x="351" y="82"/>
                  </a:lnTo>
                  <a:lnTo>
                    <a:pt x="355" y="87"/>
                  </a:lnTo>
                  <a:lnTo>
                    <a:pt x="365" y="92"/>
                  </a:lnTo>
                  <a:lnTo>
                    <a:pt x="370" y="96"/>
                  </a:lnTo>
                  <a:lnTo>
                    <a:pt x="375" y="102"/>
                  </a:lnTo>
                  <a:lnTo>
                    <a:pt x="384" y="106"/>
                  </a:lnTo>
                  <a:lnTo>
                    <a:pt x="391" y="114"/>
                  </a:lnTo>
                  <a:lnTo>
                    <a:pt x="397" y="120"/>
                  </a:lnTo>
                  <a:lnTo>
                    <a:pt x="401" y="129"/>
                  </a:lnTo>
                  <a:lnTo>
                    <a:pt x="408" y="136"/>
                  </a:lnTo>
                  <a:lnTo>
                    <a:pt x="413" y="144"/>
                  </a:lnTo>
                  <a:lnTo>
                    <a:pt x="415" y="152"/>
                  </a:lnTo>
                  <a:lnTo>
                    <a:pt x="421" y="157"/>
                  </a:lnTo>
                  <a:lnTo>
                    <a:pt x="427" y="160"/>
                  </a:lnTo>
                  <a:lnTo>
                    <a:pt x="430" y="169"/>
                  </a:lnTo>
                  <a:lnTo>
                    <a:pt x="435" y="176"/>
                  </a:lnTo>
                  <a:lnTo>
                    <a:pt x="438" y="179"/>
                  </a:lnTo>
                  <a:lnTo>
                    <a:pt x="375" y="226"/>
                  </a:lnTo>
                  <a:lnTo>
                    <a:pt x="374" y="223"/>
                  </a:lnTo>
                  <a:lnTo>
                    <a:pt x="374" y="217"/>
                  </a:lnTo>
                  <a:lnTo>
                    <a:pt x="370" y="207"/>
                  </a:lnTo>
                  <a:lnTo>
                    <a:pt x="370" y="203"/>
                  </a:lnTo>
                  <a:lnTo>
                    <a:pt x="365" y="199"/>
                  </a:lnTo>
                  <a:lnTo>
                    <a:pt x="365" y="190"/>
                  </a:lnTo>
                  <a:lnTo>
                    <a:pt x="364" y="186"/>
                  </a:lnTo>
                  <a:lnTo>
                    <a:pt x="361" y="179"/>
                  </a:lnTo>
                  <a:lnTo>
                    <a:pt x="358" y="173"/>
                  </a:lnTo>
                  <a:lnTo>
                    <a:pt x="355" y="169"/>
                  </a:lnTo>
                  <a:lnTo>
                    <a:pt x="351" y="160"/>
                  </a:lnTo>
                  <a:lnTo>
                    <a:pt x="346" y="159"/>
                  </a:lnTo>
                  <a:lnTo>
                    <a:pt x="341" y="153"/>
                  </a:lnTo>
                  <a:lnTo>
                    <a:pt x="337" y="153"/>
                  </a:lnTo>
                  <a:lnTo>
                    <a:pt x="328" y="152"/>
                  </a:lnTo>
                  <a:lnTo>
                    <a:pt x="327" y="152"/>
                  </a:lnTo>
                  <a:lnTo>
                    <a:pt x="318" y="153"/>
                  </a:lnTo>
                  <a:lnTo>
                    <a:pt x="313" y="157"/>
                  </a:lnTo>
                  <a:lnTo>
                    <a:pt x="310" y="159"/>
                  </a:lnTo>
                  <a:lnTo>
                    <a:pt x="304" y="163"/>
                  </a:lnTo>
                  <a:lnTo>
                    <a:pt x="298" y="169"/>
                  </a:lnTo>
                  <a:lnTo>
                    <a:pt x="294" y="173"/>
                  </a:lnTo>
                  <a:lnTo>
                    <a:pt x="286" y="176"/>
                  </a:lnTo>
                  <a:lnTo>
                    <a:pt x="281" y="180"/>
                  </a:lnTo>
                  <a:lnTo>
                    <a:pt x="271" y="184"/>
                  </a:lnTo>
                  <a:lnTo>
                    <a:pt x="267" y="186"/>
                  </a:lnTo>
                  <a:lnTo>
                    <a:pt x="257" y="189"/>
                  </a:lnTo>
                  <a:lnTo>
                    <a:pt x="250" y="189"/>
                  </a:lnTo>
                  <a:lnTo>
                    <a:pt x="244" y="189"/>
                  </a:lnTo>
                  <a:lnTo>
                    <a:pt x="240" y="189"/>
                  </a:lnTo>
                  <a:lnTo>
                    <a:pt x="231" y="186"/>
                  </a:lnTo>
                  <a:lnTo>
                    <a:pt x="226" y="186"/>
                  </a:lnTo>
                  <a:lnTo>
                    <a:pt x="221" y="184"/>
                  </a:lnTo>
                  <a:lnTo>
                    <a:pt x="214" y="180"/>
                  </a:lnTo>
                  <a:lnTo>
                    <a:pt x="204" y="179"/>
                  </a:lnTo>
                  <a:lnTo>
                    <a:pt x="199" y="176"/>
                  </a:lnTo>
                  <a:lnTo>
                    <a:pt x="189" y="173"/>
                  </a:lnTo>
                  <a:lnTo>
                    <a:pt x="182" y="169"/>
                  </a:lnTo>
                  <a:lnTo>
                    <a:pt x="174" y="166"/>
                  </a:lnTo>
                  <a:lnTo>
                    <a:pt x="166" y="160"/>
                  </a:lnTo>
                  <a:lnTo>
                    <a:pt x="154" y="157"/>
                  </a:lnTo>
                  <a:lnTo>
                    <a:pt x="147" y="152"/>
                  </a:lnTo>
                  <a:lnTo>
                    <a:pt x="137" y="146"/>
                  </a:lnTo>
                  <a:lnTo>
                    <a:pt x="127" y="142"/>
                  </a:lnTo>
                  <a:lnTo>
                    <a:pt x="114" y="136"/>
                  </a:lnTo>
                  <a:lnTo>
                    <a:pt x="107" y="132"/>
                  </a:lnTo>
                  <a:lnTo>
                    <a:pt x="96" y="126"/>
                  </a:lnTo>
                  <a:lnTo>
                    <a:pt x="90" y="120"/>
                  </a:lnTo>
                  <a:lnTo>
                    <a:pt x="80" y="116"/>
                  </a:lnTo>
                  <a:lnTo>
                    <a:pt x="70" y="112"/>
                  </a:lnTo>
                  <a:lnTo>
                    <a:pt x="63" y="106"/>
                  </a:lnTo>
                  <a:lnTo>
                    <a:pt x="55" y="104"/>
                  </a:lnTo>
                  <a:lnTo>
                    <a:pt x="45" y="96"/>
                  </a:lnTo>
                  <a:lnTo>
                    <a:pt x="37" y="93"/>
                  </a:lnTo>
                  <a:lnTo>
                    <a:pt x="30" y="87"/>
                  </a:lnTo>
                  <a:lnTo>
                    <a:pt x="26" y="87"/>
                  </a:lnTo>
                  <a:lnTo>
                    <a:pt x="18" y="83"/>
                  </a:lnTo>
                  <a:lnTo>
                    <a:pt x="16" y="82"/>
                  </a:lnTo>
                  <a:lnTo>
                    <a:pt x="9" y="79"/>
                  </a:lnTo>
                  <a:lnTo>
                    <a:pt x="6" y="76"/>
                  </a:lnTo>
                  <a:lnTo>
                    <a:pt x="0" y="72"/>
                  </a:lnTo>
                  <a:lnTo>
                    <a:pt x="0" y="72"/>
                  </a:lnTo>
                  <a:lnTo>
                    <a:pt x="60" y="0"/>
                  </a:lnTo>
                  <a:lnTo>
                    <a:pt x="60"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126" name="Group 125"/>
          <p:cNvGrpSpPr/>
          <p:nvPr userDrawn="1">
            <p:custDataLst>
              <p:tags r:id="rId8"/>
            </p:custDataLst>
          </p:nvPr>
        </p:nvGrpSpPr>
        <p:grpSpPr>
          <a:xfrm>
            <a:off x="4266619" y="4693183"/>
            <a:ext cx="1085228" cy="813921"/>
            <a:chOff x="4445138" y="4037013"/>
            <a:chExt cx="1198461" cy="1198461"/>
          </a:xfrm>
        </p:grpSpPr>
        <p:sp>
          <p:nvSpPr>
            <p:cNvPr id="127" name="Oval 126"/>
            <p:cNvSpPr/>
            <p:nvPr userDrawn="1"/>
          </p:nvSpPr>
          <p:spPr>
            <a:xfrm>
              <a:off x="4445138" y="4037013"/>
              <a:ext cx="1198461" cy="1198461"/>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Freeform 6"/>
            <p:cNvSpPr>
              <a:spLocks/>
            </p:cNvSpPr>
            <p:nvPr userDrawn="1"/>
          </p:nvSpPr>
          <p:spPr bwMode="auto">
            <a:xfrm>
              <a:off x="4470117" y="4061992"/>
              <a:ext cx="1148505" cy="1148505"/>
            </a:xfrm>
            <a:custGeom>
              <a:avLst/>
              <a:gdLst>
                <a:gd name="T0" fmla="*/ 595 w 1383"/>
                <a:gd name="T1" fmla="*/ 284 h 1384"/>
                <a:gd name="T2" fmla="*/ 517 w 1383"/>
                <a:gd name="T3" fmla="*/ 307 h 1384"/>
                <a:gd name="T4" fmla="*/ 443 w 1383"/>
                <a:gd name="T5" fmla="*/ 371 h 1384"/>
                <a:gd name="T6" fmla="*/ 410 w 1383"/>
                <a:gd name="T7" fmla="*/ 445 h 1384"/>
                <a:gd name="T8" fmla="*/ 406 w 1383"/>
                <a:gd name="T9" fmla="*/ 526 h 1384"/>
                <a:gd name="T10" fmla="*/ 434 w 1383"/>
                <a:gd name="T11" fmla="*/ 609 h 1384"/>
                <a:gd name="T12" fmla="*/ 490 w 1383"/>
                <a:gd name="T13" fmla="*/ 665 h 1384"/>
                <a:gd name="T14" fmla="*/ 560 w 1383"/>
                <a:gd name="T15" fmla="*/ 703 h 1384"/>
                <a:gd name="T16" fmla="*/ 644 w 1383"/>
                <a:gd name="T17" fmla="*/ 737 h 1384"/>
                <a:gd name="T18" fmla="*/ 727 w 1383"/>
                <a:gd name="T19" fmla="*/ 771 h 1384"/>
                <a:gd name="T20" fmla="*/ 772 w 1383"/>
                <a:gd name="T21" fmla="*/ 813 h 1384"/>
                <a:gd name="T22" fmla="*/ 784 w 1383"/>
                <a:gd name="T23" fmla="*/ 891 h 1384"/>
                <a:gd name="T24" fmla="*/ 735 w 1383"/>
                <a:gd name="T25" fmla="*/ 952 h 1384"/>
                <a:gd name="T26" fmla="*/ 659 w 1383"/>
                <a:gd name="T27" fmla="*/ 965 h 1384"/>
                <a:gd name="T28" fmla="*/ 594 w 1383"/>
                <a:gd name="T29" fmla="*/ 940 h 1384"/>
                <a:gd name="T30" fmla="*/ 549 w 1383"/>
                <a:gd name="T31" fmla="*/ 889 h 1384"/>
                <a:gd name="T32" fmla="*/ 528 w 1383"/>
                <a:gd name="T33" fmla="*/ 829 h 1384"/>
                <a:gd name="T34" fmla="*/ 403 w 1383"/>
                <a:gd name="T35" fmla="*/ 794 h 1384"/>
                <a:gd name="T36" fmla="*/ 531 w 1383"/>
                <a:gd name="T37" fmla="*/ 1010 h 1384"/>
                <a:gd name="T38" fmla="*/ 568 w 1383"/>
                <a:gd name="T39" fmla="*/ 1046 h 1384"/>
                <a:gd name="T40" fmla="*/ 610 w 1383"/>
                <a:gd name="T41" fmla="*/ 1194 h 1384"/>
                <a:gd name="T42" fmla="*/ 770 w 1383"/>
                <a:gd name="T43" fmla="*/ 1072 h 1384"/>
                <a:gd name="T44" fmla="*/ 844 w 1383"/>
                <a:gd name="T45" fmla="*/ 1040 h 1384"/>
                <a:gd name="T46" fmla="*/ 900 w 1383"/>
                <a:gd name="T47" fmla="*/ 980 h 1384"/>
                <a:gd name="T48" fmla="*/ 930 w 1383"/>
                <a:gd name="T49" fmla="*/ 900 h 1384"/>
                <a:gd name="T50" fmla="*/ 932 w 1383"/>
                <a:gd name="T51" fmla="*/ 822 h 1384"/>
                <a:gd name="T52" fmla="*/ 914 w 1383"/>
                <a:gd name="T53" fmla="*/ 754 h 1384"/>
                <a:gd name="T54" fmla="*/ 883 w 1383"/>
                <a:gd name="T55" fmla="*/ 706 h 1384"/>
                <a:gd name="T56" fmla="*/ 842 w 1383"/>
                <a:gd name="T57" fmla="*/ 671 h 1384"/>
                <a:gd name="T58" fmla="*/ 791 w 1383"/>
                <a:gd name="T59" fmla="*/ 642 h 1384"/>
                <a:gd name="T60" fmla="*/ 727 w 1383"/>
                <a:gd name="T61" fmla="*/ 616 h 1384"/>
                <a:gd name="T62" fmla="*/ 637 w 1383"/>
                <a:gd name="T63" fmla="*/ 579 h 1384"/>
                <a:gd name="T64" fmla="*/ 564 w 1383"/>
                <a:gd name="T65" fmla="*/ 525 h 1384"/>
                <a:gd name="T66" fmla="*/ 558 w 1383"/>
                <a:gd name="T67" fmla="*/ 456 h 1384"/>
                <a:gd name="T68" fmla="*/ 607 w 1383"/>
                <a:gd name="T69" fmla="*/ 408 h 1384"/>
                <a:gd name="T70" fmla="*/ 688 w 1383"/>
                <a:gd name="T71" fmla="*/ 404 h 1384"/>
                <a:gd name="T72" fmla="*/ 736 w 1383"/>
                <a:gd name="T73" fmla="*/ 427 h 1384"/>
                <a:gd name="T74" fmla="*/ 771 w 1383"/>
                <a:gd name="T75" fmla="*/ 467 h 1384"/>
                <a:gd name="T76" fmla="*/ 793 w 1383"/>
                <a:gd name="T77" fmla="*/ 529 h 1384"/>
                <a:gd name="T78" fmla="*/ 919 w 1383"/>
                <a:gd name="T79" fmla="*/ 298 h 1384"/>
                <a:gd name="T80" fmla="*/ 785 w 1383"/>
                <a:gd name="T81" fmla="*/ 336 h 1384"/>
                <a:gd name="T82" fmla="*/ 754 w 1383"/>
                <a:gd name="T83" fmla="*/ 309 h 1384"/>
                <a:gd name="T84" fmla="*/ 645 w 1383"/>
                <a:gd name="T85" fmla="*/ 171 h 1384"/>
                <a:gd name="T86" fmla="*/ 605 w 1383"/>
                <a:gd name="T87" fmla="*/ 6 h 1384"/>
                <a:gd name="T88" fmla="*/ 674 w 1383"/>
                <a:gd name="T89" fmla="*/ 0 h 1384"/>
                <a:gd name="T90" fmla="*/ 897 w 1383"/>
                <a:gd name="T91" fmla="*/ 31 h 1384"/>
                <a:gd name="T92" fmla="*/ 1132 w 1383"/>
                <a:gd name="T93" fmla="*/ 158 h 1384"/>
                <a:gd name="T94" fmla="*/ 1300 w 1383"/>
                <a:gd name="T95" fmla="*/ 362 h 1384"/>
                <a:gd name="T96" fmla="*/ 1380 w 1383"/>
                <a:gd name="T97" fmla="*/ 621 h 1384"/>
                <a:gd name="T98" fmla="*/ 1352 w 1383"/>
                <a:gd name="T99" fmla="*/ 898 h 1384"/>
                <a:gd name="T100" fmla="*/ 1225 w 1383"/>
                <a:gd name="T101" fmla="*/ 1132 h 1384"/>
                <a:gd name="T102" fmla="*/ 1021 w 1383"/>
                <a:gd name="T103" fmla="*/ 1300 h 1384"/>
                <a:gd name="T104" fmla="*/ 762 w 1383"/>
                <a:gd name="T105" fmla="*/ 1381 h 1384"/>
                <a:gd name="T106" fmla="*/ 486 w 1383"/>
                <a:gd name="T107" fmla="*/ 1353 h 1384"/>
                <a:gd name="T108" fmla="*/ 251 w 1383"/>
                <a:gd name="T109" fmla="*/ 1227 h 1384"/>
                <a:gd name="T110" fmla="*/ 83 w 1383"/>
                <a:gd name="T111" fmla="*/ 1023 h 1384"/>
                <a:gd name="T112" fmla="*/ 3 w 1383"/>
                <a:gd name="T113" fmla="*/ 762 h 1384"/>
                <a:gd name="T114" fmla="*/ 24 w 1383"/>
                <a:gd name="T115" fmla="*/ 511 h 1384"/>
                <a:gd name="T116" fmla="*/ 123 w 1383"/>
                <a:gd name="T117" fmla="*/ 298 h 1384"/>
                <a:gd name="T118" fmla="*/ 286 w 1383"/>
                <a:gd name="T119" fmla="*/ 132 h 1384"/>
                <a:gd name="T120" fmla="*/ 497 w 1383"/>
                <a:gd name="T121" fmla="*/ 2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3" h="1384">
                  <a:moveTo>
                    <a:pt x="645" y="171"/>
                  </a:moveTo>
                  <a:lnTo>
                    <a:pt x="610" y="171"/>
                  </a:lnTo>
                  <a:lnTo>
                    <a:pt x="610" y="282"/>
                  </a:lnTo>
                  <a:lnTo>
                    <a:pt x="595" y="284"/>
                  </a:lnTo>
                  <a:lnTo>
                    <a:pt x="576" y="287"/>
                  </a:lnTo>
                  <a:lnTo>
                    <a:pt x="558" y="292"/>
                  </a:lnTo>
                  <a:lnTo>
                    <a:pt x="538" y="299"/>
                  </a:lnTo>
                  <a:lnTo>
                    <a:pt x="517" y="307"/>
                  </a:lnTo>
                  <a:lnTo>
                    <a:pt x="497" y="320"/>
                  </a:lnTo>
                  <a:lnTo>
                    <a:pt x="476" y="335"/>
                  </a:lnTo>
                  <a:lnTo>
                    <a:pt x="456" y="354"/>
                  </a:lnTo>
                  <a:lnTo>
                    <a:pt x="443"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9" y="640"/>
                  </a:lnTo>
                  <a:lnTo>
                    <a:pt x="474" y="654"/>
                  </a:lnTo>
                  <a:lnTo>
                    <a:pt x="490" y="665"/>
                  </a:lnTo>
                  <a:lnTo>
                    <a:pt x="506" y="677"/>
                  </a:lnTo>
                  <a:lnTo>
                    <a:pt x="523" y="686"/>
                  </a:lnTo>
                  <a:lnTo>
                    <a:pt x="542" y="695"/>
                  </a:lnTo>
                  <a:lnTo>
                    <a:pt x="560" y="703"/>
                  </a:lnTo>
                  <a:lnTo>
                    <a:pt x="579" y="711"/>
                  </a:lnTo>
                  <a:lnTo>
                    <a:pt x="597" y="718"/>
                  </a:lnTo>
                  <a:lnTo>
                    <a:pt x="615" y="725"/>
                  </a:lnTo>
                  <a:lnTo>
                    <a:pt x="644" y="737"/>
                  </a:lnTo>
                  <a:lnTo>
                    <a:pt x="670" y="746"/>
                  </a:lnTo>
                  <a:lnTo>
                    <a:pt x="691" y="755"/>
                  </a:lnTo>
                  <a:lnTo>
                    <a:pt x="711" y="763"/>
                  </a:lnTo>
                  <a:lnTo>
                    <a:pt x="727" y="771"/>
                  </a:lnTo>
                  <a:lnTo>
                    <a:pt x="741" y="779"/>
                  </a:lnTo>
                  <a:lnTo>
                    <a:pt x="753" y="789"/>
                  </a:lnTo>
                  <a:lnTo>
                    <a:pt x="762" y="798"/>
                  </a:lnTo>
                  <a:lnTo>
                    <a:pt x="772" y="813"/>
                  </a:lnTo>
                  <a:lnTo>
                    <a:pt x="779" y="830"/>
                  </a:lnTo>
                  <a:lnTo>
                    <a:pt x="785" y="849"/>
                  </a:lnTo>
                  <a:lnTo>
                    <a:pt x="786" y="867"/>
                  </a:lnTo>
                  <a:lnTo>
                    <a:pt x="784" y="891"/>
                  </a:lnTo>
                  <a:lnTo>
                    <a:pt x="777" y="911"/>
                  </a:lnTo>
                  <a:lnTo>
                    <a:pt x="765" y="928"/>
                  </a:lnTo>
                  <a:lnTo>
                    <a:pt x="751" y="942"/>
                  </a:lnTo>
                  <a:lnTo>
                    <a:pt x="735" y="952"/>
                  </a:lnTo>
                  <a:lnTo>
                    <a:pt x="717" y="960"/>
                  </a:lnTo>
                  <a:lnTo>
                    <a:pt x="697" y="965"/>
                  </a:lnTo>
                  <a:lnTo>
                    <a:pt x="678" y="966"/>
                  </a:lnTo>
                  <a:lnTo>
                    <a:pt x="659" y="965"/>
                  </a:lnTo>
                  <a:lnTo>
                    <a:pt x="642" y="961"/>
                  </a:lnTo>
                  <a:lnTo>
                    <a:pt x="625" y="956"/>
                  </a:lnTo>
                  <a:lnTo>
                    <a:pt x="608" y="949"/>
                  </a:lnTo>
                  <a:lnTo>
                    <a:pt x="594" y="940"/>
                  </a:lnTo>
                  <a:lnTo>
                    <a:pt x="580" y="929"/>
                  </a:lnTo>
                  <a:lnTo>
                    <a:pt x="568" y="917"/>
                  </a:lnTo>
                  <a:lnTo>
                    <a:pt x="558" y="904"/>
                  </a:lnTo>
                  <a:lnTo>
                    <a:pt x="549" y="889"/>
                  </a:lnTo>
                  <a:lnTo>
                    <a:pt x="542" y="874"/>
                  </a:lnTo>
                  <a:lnTo>
                    <a:pt x="536" y="859"/>
                  </a:lnTo>
                  <a:lnTo>
                    <a:pt x="531" y="844"/>
                  </a:lnTo>
                  <a:lnTo>
                    <a:pt x="528" y="829"/>
                  </a:lnTo>
                  <a:lnTo>
                    <a:pt x="526" y="816"/>
                  </a:lnTo>
                  <a:lnTo>
                    <a:pt x="523" y="804"/>
                  </a:lnTo>
                  <a:lnTo>
                    <a:pt x="522" y="794"/>
                  </a:lnTo>
                  <a:lnTo>
                    <a:pt x="403" y="794"/>
                  </a:lnTo>
                  <a:lnTo>
                    <a:pt x="403" y="1069"/>
                  </a:lnTo>
                  <a:lnTo>
                    <a:pt x="521" y="1069"/>
                  </a:lnTo>
                  <a:lnTo>
                    <a:pt x="523" y="998"/>
                  </a:lnTo>
                  <a:lnTo>
                    <a:pt x="531" y="1010"/>
                  </a:lnTo>
                  <a:lnTo>
                    <a:pt x="540" y="1019"/>
                  </a:lnTo>
                  <a:lnTo>
                    <a:pt x="549" y="1029"/>
                  </a:lnTo>
                  <a:lnTo>
                    <a:pt x="558" y="1038"/>
                  </a:lnTo>
                  <a:lnTo>
                    <a:pt x="568" y="1046"/>
                  </a:lnTo>
                  <a:lnTo>
                    <a:pt x="580" y="1053"/>
                  </a:lnTo>
                  <a:lnTo>
                    <a:pt x="594" y="1059"/>
                  </a:lnTo>
                  <a:lnTo>
                    <a:pt x="610" y="1065"/>
                  </a:lnTo>
                  <a:lnTo>
                    <a:pt x="610" y="1194"/>
                  </a:lnTo>
                  <a:lnTo>
                    <a:pt x="732" y="1194"/>
                  </a:lnTo>
                  <a:lnTo>
                    <a:pt x="732" y="1079"/>
                  </a:lnTo>
                  <a:lnTo>
                    <a:pt x="750" y="1077"/>
                  </a:lnTo>
                  <a:lnTo>
                    <a:pt x="770" y="1072"/>
                  </a:lnTo>
                  <a:lnTo>
                    <a:pt x="788" y="1066"/>
                  </a:lnTo>
                  <a:lnTo>
                    <a:pt x="808" y="1059"/>
                  </a:lnTo>
                  <a:lnTo>
                    <a:pt x="825" y="1051"/>
                  </a:lnTo>
                  <a:lnTo>
                    <a:pt x="844" y="1040"/>
                  </a:lnTo>
                  <a:lnTo>
                    <a:pt x="860" y="1027"/>
                  </a:lnTo>
                  <a:lnTo>
                    <a:pt x="876" y="1012"/>
                  </a:lnTo>
                  <a:lnTo>
                    <a:pt x="889" y="997"/>
                  </a:lnTo>
                  <a:lnTo>
                    <a:pt x="900" y="980"/>
                  </a:lnTo>
                  <a:lnTo>
                    <a:pt x="910" y="961"/>
                  </a:lnTo>
                  <a:lnTo>
                    <a:pt x="919" y="943"/>
                  </a:lnTo>
                  <a:lnTo>
                    <a:pt x="925" y="922"/>
                  </a:lnTo>
                  <a:lnTo>
                    <a:pt x="930" y="900"/>
                  </a:lnTo>
                  <a:lnTo>
                    <a:pt x="934" y="879"/>
                  </a:lnTo>
                  <a:lnTo>
                    <a:pt x="935" y="857"/>
                  </a:lnTo>
                  <a:lnTo>
                    <a:pt x="934" y="839"/>
                  </a:lnTo>
                  <a:lnTo>
                    <a:pt x="932" y="822"/>
                  </a:lnTo>
                  <a:lnTo>
                    <a:pt x="929" y="805"/>
                  </a:lnTo>
                  <a:lnTo>
                    <a:pt x="925" y="787"/>
                  </a:lnTo>
                  <a:lnTo>
                    <a:pt x="921" y="770"/>
                  </a:lnTo>
                  <a:lnTo>
                    <a:pt x="914" y="754"/>
                  </a:lnTo>
                  <a:lnTo>
                    <a:pt x="907" y="740"/>
                  </a:lnTo>
                  <a:lnTo>
                    <a:pt x="899" y="726"/>
                  </a:lnTo>
                  <a:lnTo>
                    <a:pt x="891" y="716"/>
                  </a:lnTo>
                  <a:lnTo>
                    <a:pt x="883" y="706"/>
                  </a:lnTo>
                  <a:lnTo>
                    <a:pt x="874" y="696"/>
                  </a:lnTo>
                  <a:lnTo>
                    <a:pt x="864" y="687"/>
                  </a:lnTo>
                  <a:lnTo>
                    <a:pt x="854" y="679"/>
                  </a:lnTo>
                  <a:lnTo>
                    <a:pt x="842" y="671"/>
                  </a:lnTo>
                  <a:lnTo>
                    <a:pt x="831" y="664"/>
                  </a:lnTo>
                  <a:lnTo>
                    <a:pt x="818" y="656"/>
                  </a:lnTo>
                  <a:lnTo>
                    <a:pt x="804" y="649"/>
                  </a:lnTo>
                  <a:lnTo>
                    <a:pt x="791" y="642"/>
                  </a:lnTo>
                  <a:lnTo>
                    <a:pt x="776" y="636"/>
                  </a:lnTo>
                  <a:lnTo>
                    <a:pt x="761" y="630"/>
                  </a:lnTo>
                  <a:lnTo>
                    <a:pt x="743" y="623"/>
                  </a:lnTo>
                  <a:lnTo>
                    <a:pt x="727" y="616"/>
                  </a:lnTo>
                  <a:lnTo>
                    <a:pt x="709" y="608"/>
                  </a:lnTo>
                  <a:lnTo>
                    <a:pt x="690" y="601"/>
                  </a:lnTo>
                  <a:lnTo>
                    <a:pt x="663" y="590"/>
                  </a:lnTo>
                  <a:lnTo>
                    <a:pt x="637" y="579"/>
                  </a:lnTo>
                  <a:lnTo>
                    <a:pt x="614" y="567"/>
                  </a:lnTo>
                  <a:lnTo>
                    <a:pt x="594" y="555"/>
                  </a:lnTo>
                  <a:lnTo>
                    <a:pt x="576" y="541"/>
                  </a:lnTo>
                  <a:lnTo>
                    <a:pt x="564"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1" y="401"/>
                  </a:lnTo>
                  <a:lnTo>
                    <a:pt x="688" y="404"/>
                  </a:lnTo>
                  <a:lnTo>
                    <a:pt x="703" y="408"/>
                  </a:lnTo>
                  <a:lnTo>
                    <a:pt x="717" y="414"/>
                  </a:lnTo>
                  <a:lnTo>
                    <a:pt x="727" y="421"/>
                  </a:lnTo>
                  <a:lnTo>
                    <a:pt x="736" y="427"/>
                  </a:lnTo>
                  <a:lnTo>
                    <a:pt x="744" y="434"/>
                  </a:lnTo>
                  <a:lnTo>
                    <a:pt x="750" y="439"/>
                  </a:lnTo>
                  <a:lnTo>
                    <a:pt x="762" y="453"/>
                  </a:lnTo>
                  <a:lnTo>
                    <a:pt x="771" y="467"/>
                  </a:lnTo>
                  <a:lnTo>
                    <a:pt x="779" y="483"/>
                  </a:lnTo>
                  <a:lnTo>
                    <a:pt x="785" y="498"/>
                  </a:lnTo>
                  <a:lnTo>
                    <a:pt x="789" y="513"/>
                  </a:lnTo>
                  <a:lnTo>
                    <a:pt x="793" y="529"/>
                  </a:lnTo>
                  <a:lnTo>
                    <a:pt x="795" y="543"/>
                  </a:lnTo>
                  <a:lnTo>
                    <a:pt x="798" y="557"/>
                  </a:lnTo>
                  <a:lnTo>
                    <a:pt x="919" y="557"/>
                  </a:lnTo>
                  <a:lnTo>
                    <a:pt x="919" y="298"/>
                  </a:lnTo>
                  <a:lnTo>
                    <a:pt x="800" y="298"/>
                  </a:lnTo>
                  <a:lnTo>
                    <a:pt x="798" y="352"/>
                  </a:lnTo>
                  <a:lnTo>
                    <a:pt x="791" y="343"/>
                  </a:lnTo>
                  <a:lnTo>
                    <a:pt x="785" y="336"/>
                  </a:lnTo>
                  <a:lnTo>
                    <a:pt x="778" y="328"/>
                  </a:lnTo>
                  <a:lnTo>
                    <a:pt x="771" y="321"/>
                  </a:lnTo>
                  <a:lnTo>
                    <a:pt x="763" y="315"/>
                  </a:lnTo>
                  <a:lnTo>
                    <a:pt x="754" y="309"/>
                  </a:lnTo>
                  <a:lnTo>
                    <a:pt x="743" y="303"/>
                  </a:lnTo>
                  <a:lnTo>
                    <a:pt x="732" y="298"/>
                  </a:lnTo>
                  <a:lnTo>
                    <a:pt x="732" y="171"/>
                  </a:lnTo>
                  <a:lnTo>
                    <a:pt x="645" y="171"/>
                  </a:lnTo>
                  <a:lnTo>
                    <a:pt x="555" y="14"/>
                  </a:lnTo>
                  <a:lnTo>
                    <a:pt x="572" y="11"/>
                  </a:lnTo>
                  <a:lnTo>
                    <a:pt x="589" y="8"/>
                  </a:lnTo>
                  <a:lnTo>
                    <a:pt x="605" y="6"/>
                  </a:lnTo>
                  <a:lnTo>
                    <a:pt x="622" y="4"/>
                  </a:lnTo>
                  <a:lnTo>
                    <a:pt x="640" y="3"/>
                  </a:lnTo>
                  <a:lnTo>
                    <a:pt x="657" y="1"/>
                  </a:lnTo>
                  <a:lnTo>
                    <a:pt x="674" y="0"/>
                  </a:lnTo>
                  <a:lnTo>
                    <a:pt x="691" y="0"/>
                  </a:lnTo>
                  <a:lnTo>
                    <a:pt x="762" y="4"/>
                  </a:lnTo>
                  <a:lnTo>
                    <a:pt x="831" y="14"/>
                  </a:lnTo>
                  <a:lnTo>
                    <a:pt x="897" y="31"/>
                  </a:lnTo>
                  <a:lnTo>
                    <a:pt x="960" y="54"/>
                  </a:lnTo>
                  <a:lnTo>
                    <a:pt x="1021" y="83"/>
                  </a:lnTo>
                  <a:lnTo>
                    <a:pt x="1078" y="119"/>
                  </a:lnTo>
                  <a:lnTo>
                    <a:pt x="1132" y="158"/>
                  </a:lnTo>
                  <a:lnTo>
                    <a:pt x="1180" y="203"/>
                  </a:lnTo>
                  <a:lnTo>
                    <a:pt x="1225" y="252"/>
                  </a:lnTo>
                  <a:lnTo>
                    <a:pt x="1264" y="306"/>
                  </a:lnTo>
                  <a:lnTo>
                    <a:pt x="1300" y="362"/>
                  </a:lnTo>
                  <a:lnTo>
                    <a:pt x="1329" y="423"/>
                  </a:lnTo>
                  <a:lnTo>
                    <a:pt x="1352" y="487"/>
                  </a:lnTo>
                  <a:lnTo>
                    <a:pt x="1369" y="552"/>
                  </a:lnTo>
                  <a:lnTo>
                    <a:pt x="1380" y="621"/>
                  </a:lnTo>
                  <a:lnTo>
                    <a:pt x="1383" y="692"/>
                  </a:lnTo>
                  <a:lnTo>
                    <a:pt x="1380" y="762"/>
                  </a:lnTo>
                  <a:lnTo>
                    <a:pt x="1369" y="831"/>
                  </a:lnTo>
                  <a:lnTo>
                    <a:pt x="1352" y="898"/>
                  </a:lnTo>
                  <a:lnTo>
                    <a:pt x="1329" y="961"/>
                  </a:lnTo>
                  <a:lnTo>
                    <a:pt x="1300" y="1023"/>
                  </a:lnTo>
                  <a:lnTo>
                    <a:pt x="1264" y="1079"/>
                  </a:lnTo>
                  <a:lnTo>
                    <a:pt x="1225" y="1132"/>
                  </a:lnTo>
                  <a:lnTo>
                    <a:pt x="1180" y="1182"/>
                  </a:lnTo>
                  <a:lnTo>
                    <a:pt x="1132" y="1227"/>
                  </a:lnTo>
                  <a:lnTo>
                    <a:pt x="1078" y="1266"/>
                  </a:lnTo>
                  <a:lnTo>
                    <a:pt x="1021" y="1300"/>
                  </a:lnTo>
                  <a:lnTo>
                    <a:pt x="960" y="1330"/>
                  </a:lnTo>
                  <a:lnTo>
                    <a:pt x="897" y="1353"/>
                  </a:lnTo>
                  <a:lnTo>
                    <a:pt x="831" y="1371"/>
                  </a:lnTo>
                  <a:lnTo>
                    <a:pt x="762"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3" y="762"/>
                  </a:lnTo>
                  <a:lnTo>
                    <a:pt x="0" y="692"/>
                  </a:lnTo>
                  <a:lnTo>
                    <a:pt x="2" y="630"/>
                  </a:lnTo>
                  <a:lnTo>
                    <a:pt x="10" y="570"/>
                  </a:lnTo>
                  <a:lnTo>
                    <a:pt x="24" y="511"/>
                  </a:lnTo>
                  <a:lnTo>
                    <a:pt x="43" y="453"/>
                  </a:lnTo>
                  <a:lnTo>
                    <a:pt x="64" y="399"/>
                  </a:lnTo>
                  <a:lnTo>
                    <a:pt x="92" y="347"/>
                  </a:lnTo>
                  <a:lnTo>
                    <a:pt x="123" y="298"/>
                  </a:lnTo>
                  <a:lnTo>
                    <a:pt x="159" y="250"/>
                  </a:lnTo>
                  <a:lnTo>
                    <a:pt x="198" y="208"/>
                  </a:lnTo>
                  <a:lnTo>
                    <a:pt x="241" y="167"/>
                  </a:lnTo>
                  <a:lnTo>
                    <a:pt x="286" y="132"/>
                  </a:lnTo>
                  <a:lnTo>
                    <a:pt x="335" y="99"/>
                  </a:lnTo>
                  <a:lnTo>
                    <a:pt x="386" y="71"/>
                  </a:lnTo>
                  <a:lnTo>
                    <a:pt x="440" y="48"/>
                  </a:lnTo>
                  <a:lnTo>
                    <a:pt x="497" y="28"/>
                  </a:lnTo>
                  <a:lnTo>
                    <a:pt x="555" y="14"/>
                  </a:lnTo>
                  <a:lnTo>
                    <a:pt x="645" y="1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129" name="Group 128"/>
          <p:cNvGrpSpPr/>
          <p:nvPr userDrawn="1">
            <p:custDataLst>
              <p:tags r:id="rId9"/>
            </p:custDataLst>
          </p:nvPr>
        </p:nvGrpSpPr>
        <p:grpSpPr>
          <a:xfrm>
            <a:off x="6280540" y="4446904"/>
            <a:ext cx="1543921" cy="1119185"/>
            <a:chOff x="6096001" y="2986088"/>
            <a:chExt cx="2324100" cy="2246312"/>
          </a:xfrm>
        </p:grpSpPr>
        <p:sp>
          <p:nvSpPr>
            <p:cNvPr id="130" name="Freeform 171"/>
            <p:cNvSpPr>
              <a:spLocks/>
            </p:cNvSpPr>
            <p:nvPr/>
          </p:nvSpPr>
          <p:spPr bwMode="auto">
            <a:xfrm>
              <a:off x="8143876" y="4441825"/>
              <a:ext cx="1588" cy="4763"/>
            </a:xfrm>
            <a:custGeom>
              <a:avLst/>
              <a:gdLst>
                <a:gd name="T0" fmla="*/ 2 w 2"/>
                <a:gd name="T1" fmla="*/ 0 h 6"/>
                <a:gd name="T2" fmla="*/ 0 w 2"/>
                <a:gd name="T3" fmla="*/ 0 h 6"/>
                <a:gd name="T4" fmla="*/ 0 w 2"/>
                <a:gd name="T5" fmla="*/ 2 h 6"/>
                <a:gd name="T6" fmla="*/ 2 w 2"/>
                <a:gd name="T7" fmla="*/ 6 h 6"/>
                <a:gd name="T8" fmla="*/ 2 w 2"/>
                <a:gd name="T9" fmla="*/ 2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0"/>
                  </a:lnTo>
                  <a:lnTo>
                    <a:pt x="0" y="2"/>
                  </a:lnTo>
                  <a:lnTo>
                    <a:pt x="2" y="6"/>
                  </a:lnTo>
                  <a:lnTo>
                    <a:pt x="2"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172"/>
            <p:cNvSpPr>
              <a:spLocks/>
            </p:cNvSpPr>
            <p:nvPr/>
          </p:nvSpPr>
          <p:spPr bwMode="auto">
            <a:xfrm>
              <a:off x="8120063" y="4202113"/>
              <a:ext cx="300038" cy="304800"/>
            </a:xfrm>
            <a:custGeom>
              <a:avLst/>
              <a:gdLst>
                <a:gd name="T0" fmla="*/ 171 w 378"/>
                <a:gd name="T1" fmla="*/ 0 h 382"/>
                <a:gd name="T2" fmla="*/ 135 w 378"/>
                <a:gd name="T3" fmla="*/ 6 h 382"/>
                <a:gd name="T4" fmla="*/ 104 w 378"/>
                <a:gd name="T5" fmla="*/ 17 h 382"/>
                <a:gd name="T6" fmla="*/ 74 w 378"/>
                <a:gd name="T7" fmla="*/ 32 h 382"/>
                <a:gd name="T8" fmla="*/ 51 w 378"/>
                <a:gd name="T9" fmla="*/ 53 h 382"/>
                <a:gd name="T10" fmla="*/ 30 w 378"/>
                <a:gd name="T11" fmla="*/ 78 h 382"/>
                <a:gd name="T12" fmla="*/ 13 w 378"/>
                <a:gd name="T13" fmla="*/ 105 h 382"/>
                <a:gd name="T14" fmla="*/ 2 w 378"/>
                <a:gd name="T15" fmla="*/ 137 h 382"/>
                <a:gd name="T16" fmla="*/ 13 w 378"/>
                <a:gd name="T17" fmla="*/ 154 h 382"/>
                <a:gd name="T18" fmla="*/ 44 w 378"/>
                <a:gd name="T19" fmla="*/ 154 h 382"/>
                <a:gd name="T20" fmla="*/ 74 w 378"/>
                <a:gd name="T21" fmla="*/ 154 h 382"/>
                <a:gd name="T22" fmla="*/ 104 w 378"/>
                <a:gd name="T23" fmla="*/ 154 h 382"/>
                <a:gd name="T24" fmla="*/ 129 w 378"/>
                <a:gd name="T25" fmla="*/ 154 h 382"/>
                <a:gd name="T26" fmla="*/ 152 w 378"/>
                <a:gd name="T27" fmla="*/ 154 h 382"/>
                <a:gd name="T28" fmla="*/ 175 w 378"/>
                <a:gd name="T29" fmla="*/ 154 h 382"/>
                <a:gd name="T30" fmla="*/ 180 w 378"/>
                <a:gd name="T31" fmla="*/ 300 h 382"/>
                <a:gd name="T32" fmla="*/ 173 w 378"/>
                <a:gd name="T33" fmla="*/ 300 h 382"/>
                <a:gd name="T34" fmla="*/ 156 w 378"/>
                <a:gd name="T35" fmla="*/ 300 h 382"/>
                <a:gd name="T36" fmla="*/ 133 w 378"/>
                <a:gd name="T37" fmla="*/ 300 h 382"/>
                <a:gd name="T38" fmla="*/ 104 w 378"/>
                <a:gd name="T39" fmla="*/ 300 h 382"/>
                <a:gd name="T40" fmla="*/ 104 w 378"/>
                <a:gd name="T41" fmla="*/ 331 h 382"/>
                <a:gd name="T42" fmla="*/ 104 w 378"/>
                <a:gd name="T43" fmla="*/ 365 h 382"/>
                <a:gd name="T44" fmla="*/ 142 w 378"/>
                <a:gd name="T45" fmla="*/ 376 h 382"/>
                <a:gd name="T46" fmla="*/ 163 w 378"/>
                <a:gd name="T47" fmla="*/ 380 h 382"/>
                <a:gd name="T48" fmla="*/ 188 w 378"/>
                <a:gd name="T49" fmla="*/ 382 h 382"/>
                <a:gd name="T50" fmla="*/ 224 w 378"/>
                <a:gd name="T51" fmla="*/ 376 h 382"/>
                <a:gd name="T52" fmla="*/ 260 w 378"/>
                <a:gd name="T53" fmla="*/ 367 h 382"/>
                <a:gd name="T54" fmla="*/ 292 w 378"/>
                <a:gd name="T55" fmla="*/ 350 h 382"/>
                <a:gd name="T56" fmla="*/ 321 w 378"/>
                <a:gd name="T57" fmla="*/ 327 h 382"/>
                <a:gd name="T58" fmla="*/ 344 w 378"/>
                <a:gd name="T59" fmla="*/ 299 h 382"/>
                <a:gd name="T60" fmla="*/ 361 w 378"/>
                <a:gd name="T61" fmla="*/ 266 h 382"/>
                <a:gd name="T62" fmla="*/ 372 w 378"/>
                <a:gd name="T63" fmla="*/ 230 h 382"/>
                <a:gd name="T64" fmla="*/ 378 w 378"/>
                <a:gd name="T65" fmla="*/ 192 h 382"/>
                <a:gd name="T66" fmla="*/ 372 w 378"/>
                <a:gd name="T67" fmla="*/ 150 h 382"/>
                <a:gd name="T68" fmla="*/ 361 w 378"/>
                <a:gd name="T69" fmla="*/ 116 h 382"/>
                <a:gd name="T70" fmla="*/ 344 w 378"/>
                <a:gd name="T71" fmla="*/ 84 h 382"/>
                <a:gd name="T72" fmla="*/ 321 w 378"/>
                <a:gd name="T73" fmla="*/ 57 h 382"/>
                <a:gd name="T74" fmla="*/ 292 w 378"/>
                <a:gd name="T75" fmla="*/ 32 h 382"/>
                <a:gd name="T76" fmla="*/ 260 w 378"/>
                <a:gd name="T77" fmla="*/ 15 h 382"/>
                <a:gd name="T78" fmla="*/ 224 w 378"/>
                <a:gd name="T79" fmla="*/ 4 h 382"/>
                <a:gd name="T80" fmla="*/ 188 w 378"/>
                <a:gd name="T8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82">
                  <a:moveTo>
                    <a:pt x="188" y="0"/>
                  </a:moveTo>
                  <a:lnTo>
                    <a:pt x="171" y="0"/>
                  </a:lnTo>
                  <a:lnTo>
                    <a:pt x="152" y="4"/>
                  </a:lnTo>
                  <a:lnTo>
                    <a:pt x="135" y="6"/>
                  </a:lnTo>
                  <a:lnTo>
                    <a:pt x="120" y="9"/>
                  </a:lnTo>
                  <a:lnTo>
                    <a:pt x="104" y="17"/>
                  </a:lnTo>
                  <a:lnTo>
                    <a:pt x="91" y="25"/>
                  </a:lnTo>
                  <a:lnTo>
                    <a:pt x="74" y="32"/>
                  </a:lnTo>
                  <a:lnTo>
                    <a:pt x="64" y="44"/>
                  </a:lnTo>
                  <a:lnTo>
                    <a:pt x="51" y="53"/>
                  </a:lnTo>
                  <a:lnTo>
                    <a:pt x="40" y="63"/>
                  </a:lnTo>
                  <a:lnTo>
                    <a:pt x="30" y="78"/>
                  </a:lnTo>
                  <a:lnTo>
                    <a:pt x="23" y="93"/>
                  </a:lnTo>
                  <a:lnTo>
                    <a:pt x="13" y="105"/>
                  </a:lnTo>
                  <a:lnTo>
                    <a:pt x="7" y="120"/>
                  </a:lnTo>
                  <a:lnTo>
                    <a:pt x="2" y="137"/>
                  </a:lnTo>
                  <a:lnTo>
                    <a:pt x="0" y="154"/>
                  </a:lnTo>
                  <a:lnTo>
                    <a:pt x="13" y="154"/>
                  </a:lnTo>
                  <a:lnTo>
                    <a:pt x="28" y="154"/>
                  </a:lnTo>
                  <a:lnTo>
                    <a:pt x="44" y="154"/>
                  </a:lnTo>
                  <a:lnTo>
                    <a:pt x="59" y="154"/>
                  </a:lnTo>
                  <a:lnTo>
                    <a:pt x="74" y="154"/>
                  </a:lnTo>
                  <a:lnTo>
                    <a:pt x="89" y="154"/>
                  </a:lnTo>
                  <a:lnTo>
                    <a:pt x="104" y="154"/>
                  </a:lnTo>
                  <a:lnTo>
                    <a:pt x="118" y="154"/>
                  </a:lnTo>
                  <a:lnTo>
                    <a:pt x="129" y="154"/>
                  </a:lnTo>
                  <a:lnTo>
                    <a:pt x="142" y="154"/>
                  </a:lnTo>
                  <a:lnTo>
                    <a:pt x="152" y="154"/>
                  </a:lnTo>
                  <a:lnTo>
                    <a:pt x="161" y="154"/>
                  </a:lnTo>
                  <a:lnTo>
                    <a:pt x="175" y="154"/>
                  </a:lnTo>
                  <a:lnTo>
                    <a:pt x="180" y="154"/>
                  </a:lnTo>
                  <a:lnTo>
                    <a:pt x="180" y="300"/>
                  </a:lnTo>
                  <a:lnTo>
                    <a:pt x="177" y="300"/>
                  </a:lnTo>
                  <a:lnTo>
                    <a:pt x="173" y="300"/>
                  </a:lnTo>
                  <a:lnTo>
                    <a:pt x="165" y="300"/>
                  </a:lnTo>
                  <a:lnTo>
                    <a:pt x="156" y="300"/>
                  </a:lnTo>
                  <a:lnTo>
                    <a:pt x="144" y="300"/>
                  </a:lnTo>
                  <a:lnTo>
                    <a:pt x="133" y="300"/>
                  </a:lnTo>
                  <a:lnTo>
                    <a:pt x="118" y="300"/>
                  </a:lnTo>
                  <a:lnTo>
                    <a:pt x="104" y="300"/>
                  </a:lnTo>
                  <a:lnTo>
                    <a:pt x="104" y="314"/>
                  </a:lnTo>
                  <a:lnTo>
                    <a:pt x="104" y="331"/>
                  </a:lnTo>
                  <a:lnTo>
                    <a:pt x="104" y="348"/>
                  </a:lnTo>
                  <a:lnTo>
                    <a:pt x="104" y="365"/>
                  </a:lnTo>
                  <a:lnTo>
                    <a:pt x="120" y="371"/>
                  </a:lnTo>
                  <a:lnTo>
                    <a:pt x="142" y="376"/>
                  </a:lnTo>
                  <a:lnTo>
                    <a:pt x="152" y="378"/>
                  </a:lnTo>
                  <a:lnTo>
                    <a:pt x="163" y="380"/>
                  </a:lnTo>
                  <a:lnTo>
                    <a:pt x="175" y="380"/>
                  </a:lnTo>
                  <a:lnTo>
                    <a:pt x="188" y="382"/>
                  </a:lnTo>
                  <a:lnTo>
                    <a:pt x="205" y="380"/>
                  </a:lnTo>
                  <a:lnTo>
                    <a:pt x="224" y="376"/>
                  </a:lnTo>
                  <a:lnTo>
                    <a:pt x="241" y="371"/>
                  </a:lnTo>
                  <a:lnTo>
                    <a:pt x="260" y="367"/>
                  </a:lnTo>
                  <a:lnTo>
                    <a:pt x="275" y="357"/>
                  </a:lnTo>
                  <a:lnTo>
                    <a:pt x="292" y="350"/>
                  </a:lnTo>
                  <a:lnTo>
                    <a:pt x="306" y="338"/>
                  </a:lnTo>
                  <a:lnTo>
                    <a:pt x="321" y="327"/>
                  </a:lnTo>
                  <a:lnTo>
                    <a:pt x="332" y="312"/>
                  </a:lnTo>
                  <a:lnTo>
                    <a:pt x="344" y="299"/>
                  </a:lnTo>
                  <a:lnTo>
                    <a:pt x="351" y="281"/>
                  </a:lnTo>
                  <a:lnTo>
                    <a:pt x="361" y="266"/>
                  </a:lnTo>
                  <a:lnTo>
                    <a:pt x="367" y="247"/>
                  </a:lnTo>
                  <a:lnTo>
                    <a:pt x="372" y="230"/>
                  </a:lnTo>
                  <a:lnTo>
                    <a:pt x="376" y="211"/>
                  </a:lnTo>
                  <a:lnTo>
                    <a:pt x="378" y="192"/>
                  </a:lnTo>
                  <a:lnTo>
                    <a:pt x="376" y="171"/>
                  </a:lnTo>
                  <a:lnTo>
                    <a:pt x="372" y="150"/>
                  </a:lnTo>
                  <a:lnTo>
                    <a:pt x="367" y="133"/>
                  </a:lnTo>
                  <a:lnTo>
                    <a:pt x="361" y="116"/>
                  </a:lnTo>
                  <a:lnTo>
                    <a:pt x="351" y="99"/>
                  </a:lnTo>
                  <a:lnTo>
                    <a:pt x="344" y="84"/>
                  </a:lnTo>
                  <a:lnTo>
                    <a:pt x="332" y="68"/>
                  </a:lnTo>
                  <a:lnTo>
                    <a:pt x="321" y="57"/>
                  </a:lnTo>
                  <a:lnTo>
                    <a:pt x="306" y="44"/>
                  </a:lnTo>
                  <a:lnTo>
                    <a:pt x="292" y="32"/>
                  </a:lnTo>
                  <a:lnTo>
                    <a:pt x="275" y="21"/>
                  </a:lnTo>
                  <a:lnTo>
                    <a:pt x="260" y="15"/>
                  </a:lnTo>
                  <a:lnTo>
                    <a:pt x="241" y="8"/>
                  </a:lnTo>
                  <a:lnTo>
                    <a:pt x="224" y="4"/>
                  </a:lnTo>
                  <a:lnTo>
                    <a:pt x="205" y="0"/>
                  </a:lnTo>
                  <a:lnTo>
                    <a:pt x="188" y="0"/>
                  </a:lnTo>
                  <a:lnTo>
                    <a:pt x="18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2" name="Freeform 173"/>
            <p:cNvSpPr>
              <a:spLocks/>
            </p:cNvSpPr>
            <p:nvPr/>
          </p:nvSpPr>
          <p:spPr bwMode="auto">
            <a:xfrm>
              <a:off x="7011988" y="2986088"/>
              <a:ext cx="603250" cy="601663"/>
            </a:xfrm>
            <a:custGeom>
              <a:avLst/>
              <a:gdLst>
                <a:gd name="T0" fmla="*/ 342 w 760"/>
                <a:gd name="T1" fmla="*/ 755 h 759"/>
                <a:gd name="T2" fmla="*/ 283 w 760"/>
                <a:gd name="T3" fmla="*/ 744 h 759"/>
                <a:gd name="T4" fmla="*/ 232 w 760"/>
                <a:gd name="T5" fmla="*/ 728 h 759"/>
                <a:gd name="T6" fmla="*/ 181 w 760"/>
                <a:gd name="T7" fmla="*/ 700 h 759"/>
                <a:gd name="T8" fmla="*/ 137 w 760"/>
                <a:gd name="T9" fmla="*/ 669 h 759"/>
                <a:gd name="T10" fmla="*/ 97 w 760"/>
                <a:gd name="T11" fmla="*/ 631 h 759"/>
                <a:gd name="T12" fmla="*/ 63 w 760"/>
                <a:gd name="T13" fmla="*/ 590 h 759"/>
                <a:gd name="T14" fmla="*/ 35 w 760"/>
                <a:gd name="T15" fmla="*/ 540 h 759"/>
                <a:gd name="T16" fmla="*/ 16 w 760"/>
                <a:gd name="T17" fmla="*/ 489 h 759"/>
                <a:gd name="T18" fmla="*/ 2 w 760"/>
                <a:gd name="T19" fmla="*/ 434 h 759"/>
                <a:gd name="T20" fmla="*/ 0 w 760"/>
                <a:gd name="T21" fmla="*/ 379 h 759"/>
                <a:gd name="T22" fmla="*/ 2 w 760"/>
                <a:gd name="T23" fmla="*/ 318 h 759"/>
                <a:gd name="T24" fmla="*/ 16 w 760"/>
                <a:gd name="T25" fmla="*/ 264 h 759"/>
                <a:gd name="T26" fmla="*/ 35 w 760"/>
                <a:gd name="T27" fmla="*/ 213 h 759"/>
                <a:gd name="T28" fmla="*/ 63 w 760"/>
                <a:gd name="T29" fmla="*/ 165 h 759"/>
                <a:gd name="T30" fmla="*/ 97 w 760"/>
                <a:gd name="T31" fmla="*/ 122 h 759"/>
                <a:gd name="T32" fmla="*/ 137 w 760"/>
                <a:gd name="T33" fmla="*/ 84 h 759"/>
                <a:gd name="T34" fmla="*/ 181 w 760"/>
                <a:gd name="T35" fmla="*/ 51 h 759"/>
                <a:gd name="T36" fmla="*/ 232 w 760"/>
                <a:gd name="T37" fmla="*/ 29 h 759"/>
                <a:gd name="T38" fmla="*/ 283 w 760"/>
                <a:gd name="T39" fmla="*/ 10 h 759"/>
                <a:gd name="T40" fmla="*/ 342 w 760"/>
                <a:gd name="T41" fmla="*/ 0 h 759"/>
                <a:gd name="T42" fmla="*/ 399 w 760"/>
                <a:gd name="T43" fmla="*/ 0 h 759"/>
                <a:gd name="T44" fmla="*/ 456 w 760"/>
                <a:gd name="T45" fmla="*/ 6 h 759"/>
                <a:gd name="T46" fmla="*/ 508 w 760"/>
                <a:gd name="T47" fmla="*/ 21 h 759"/>
                <a:gd name="T48" fmla="*/ 559 w 760"/>
                <a:gd name="T49" fmla="*/ 44 h 759"/>
                <a:gd name="T50" fmla="*/ 605 w 760"/>
                <a:gd name="T51" fmla="*/ 72 h 759"/>
                <a:gd name="T52" fmla="*/ 648 w 760"/>
                <a:gd name="T53" fmla="*/ 110 h 759"/>
                <a:gd name="T54" fmla="*/ 682 w 760"/>
                <a:gd name="T55" fmla="*/ 148 h 759"/>
                <a:gd name="T56" fmla="*/ 711 w 760"/>
                <a:gd name="T57" fmla="*/ 196 h 759"/>
                <a:gd name="T58" fmla="*/ 736 w 760"/>
                <a:gd name="T59" fmla="*/ 247 h 759"/>
                <a:gd name="T60" fmla="*/ 751 w 760"/>
                <a:gd name="T61" fmla="*/ 301 h 759"/>
                <a:gd name="T62" fmla="*/ 758 w 760"/>
                <a:gd name="T63" fmla="*/ 358 h 759"/>
                <a:gd name="T64" fmla="*/ 757 w 760"/>
                <a:gd name="T65" fmla="*/ 415 h 759"/>
                <a:gd name="T66" fmla="*/ 745 w 760"/>
                <a:gd name="T67" fmla="*/ 470 h 759"/>
                <a:gd name="T68" fmla="*/ 730 w 760"/>
                <a:gd name="T69" fmla="*/ 525 h 759"/>
                <a:gd name="T70" fmla="*/ 701 w 760"/>
                <a:gd name="T71" fmla="*/ 572 h 759"/>
                <a:gd name="T72" fmla="*/ 671 w 760"/>
                <a:gd name="T73" fmla="*/ 618 h 759"/>
                <a:gd name="T74" fmla="*/ 633 w 760"/>
                <a:gd name="T75" fmla="*/ 658 h 759"/>
                <a:gd name="T76" fmla="*/ 591 w 760"/>
                <a:gd name="T77" fmla="*/ 692 h 759"/>
                <a:gd name="T78" fmla="*/ 542 w 760"/>
                <a:gd name="T79" fmla="*/ 719 h 759"/>
                <a:gd name="T80" fmla="*/ 491 w 760"/>
                <a:gd name="T81" fmla="*/ 740 h 759"/>
                <a:gd name="T82" fmla="*/ 437 w 760"/>
                <a:gd name="T83" fmla="*/ 751 h 759"/>
                <a:gd name="T84" fmla="*/ 382 w 760"/>
                <a:gd name="T85"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0" h="759">
                  <a:moveTo>
                    <a:pt x="382" y="759"/>
                  </a:moveTo>
                  <a:lnTo>
                    <a:pt x="361" y="757"/>
                  </a:lnTo>
                  <a:lnTo>
                    <a:pt x="342" y="755"/>
                  </a:lnTo>
                  <a:lnTo>
                    <a:pt x="321" y="751"/>
                  </a:lnTo>
                  <a:lnTo>
                    <a:pt x="304" y="749"/>
                  </a:lnTo>
                  <a:lnTo>
                    <a:pt x="283" y="744"/>
                  </a:lnTo>
                  <a:lnTo>
                    <a:pt x="266" y="740"/>
                  </a:lnTo>
                  <a:lnTo>
                    <a:pt x="249" y="734"/>
                  </a:lnTo>
                  <a:lnTo>
                    <a:pt x="232" y="728"/>
                  </a:lnTo>
                  <a:lnTo>
                    <a:pt x="215" y="719"/>
                  </a:lnTo>
                  <a:lnTo>
                    <a:pt x="198" y="709"/>
                  </a:lnTo>
                  <a:lnTo>
                    <a:pt x="181" y="700"/>
                  </a:lnTo>
                  <a:lnTo>
                    <a:pt x="166" y="692"/>
                  </a:lnTo>
                  <a:lnTo>
                    <a:pt x="150" y="681"/>
                  </a:lnTo>
                  <a:lnTo>
                    <a:pt x="137" y="669"/>
                  </a:lnTo>
                  <a:lnTo>
                    <a:pt x="122" y="658"/>
                  </a:lnTo>
                  <a:lnTo>
                    <a:pt x="111" y="647"/>
                  </a:lnTo>
                  <a:lnTo>
                    <a:pt x="97" y="631"/>
                  </a:lnTo>
                  <a:lnTo>
                    <a:pt x="84" y="618"/>
                  </a:lnTo>
                  <a:lnTo>
                    <a:pt x="73" y="603"/>
                  </a:lnTo>
                  <a:lnTo>
                    <a:pt x="63" y="590"/>
                  </a:lnTo>
                  <a:lnTo>
                    <a:pt x="52" y="572"/>
                  </a:lnTo>
                  <a:lnTo>
                    <a:pt x="44" y="557"/>
                  </a:lnTo>
                  <a:lnTo>
                    <a:pt x="35" y="540"/>
                  </a:lnTo>
                  <a:lnTo>
                    <a:pt x="29" y="525"/>
                  </a:lnTo>
                  <a:lnTo>
                    <a:pt x="21" y="506"/>
                  </a:lnTo>
                  <a:lnTo>
                    <a:pt x="16" y="489"/>
                  </a:lnTo>
                  <a:lnTo>
                    <a:pt x="10" y="470"/>
                  </a:lnTo>
                  <a:lnTo>
                    <a:pt x="6" y="453"/>
                  </a:lnTo>
                  <a:lnTo>
                    <a:pt x="2" y="434"/>
                  </a:lnTo>
                  <a:lnTo>
                    <a:pt x="0" y="415"/>
                  </a:lnTo>
                  <a:lnTo>
                    <a:pt x="0" y="396"/>
                  </a:lnTo>
                  <a:lnTo>
                    <a:pt x="0" y="379"/>
                  </a:lnTo>
                  <a:lnTo>
                    <a:pt x="0" y="358"/>
                  </a:lnTo>
                  <a:lnTo>
                    <a:pt x="0" y="339"/>
                  </a:lnTo>
                  <a:lnTo>
                    <a:pt x="2" y="318"/>
                  </a:lnTo>
                  <a:lnTo>
                    <a:pt x="6" y="301"/>
                  </a:lnTo>
                  <a:lnTo>
                    <a:pt x="10" y="282"/>
                  </a:lnTo>
                  <a:lnTo>
                    <a:pt x="16" y="264"/>
                  </a:lnTo>
                  <a:lnTo>
                    <a:pt x="21" y="247"/>
                  </a:lnTo>
                  <a:lnTo>
                    <a:pt x="29" y="230"/>
                  </a:lnTo>
                  <a:lnTo>
                    <a:pt x="35" y="213"/>
                  </a:lnTo>
                  <a:lnTo>
                    <a:pt x="44" y="196"/>
                  </a:lnTo>
                  <a:lnTo>
                    <a:pt x="52" y="179"/>
                  </a:lnTo>
                  <a:lnTo>
                    <a:pt x="63" y="165"/>
                  </a:lnTo>
                  <a:lnTo>
                    <a:pt x="73" y="148"/>
                  </a:lnTo>
                  <a:lnTo>
                    <a:pt x="84" y="135"/>
                  </a:lnTo>
                  <a:lnTo>
                    <a:pt x="97" y="122"/>
                  </a:lnTo>
                  <a:lnTo>
                    <a:pt x="111" y="110"/>
                  </a:lnTo>
                  <a:lnTo>
                    <a:pt x="122" y="97"/>
                  </a:lnTo>
                  <a:lnTo>
                    <a:pt x="137" y="84"/>
                  </a:lnTo>
                  <a:lnTo>
                    <a:pt x="150" y="72"/>
                  </a:lnTo>
                  <a:lnTo>
                    <a:pt x="166" y="63"/>
                  </a:lnTo>
                  <a:lnTo>
                    <a:pt x="181" y="51"/>
                  </a:lnTo>
                  <a:lnTo>
                    <a:pt x="198" y="44"/>
                  </a:lnTo>
                  <a:lnTo>
                    <a:pt x="215" y="34"/>
                  </a:lnTo>
                  <a:lnTo>
                    <a:pt x="232" y="29"/>
                  </a:lnTo>
                  <a:lnTo>
                    <a:pt x="249" y="21"/>
                  </a:lnTo>
                  <a:lnTo>
                    <a:pt x="266" y="15"/>
                  </a:lnTo>
                  <a:lnTo>
                    <a:pt x="283" y="10"/>
                  </a:lnTo>
                  <a:lnTo>
                    <a:pt x="304" y="6"/>
                  </a:lnTo>
                  <a:lnTo>
                    <a:pt x="321" y="2"/>
                  </a:lnTo>
                  <a:lnTo>
                    <a:pt x="342" y="0"/>
                  </a:lnTo>
                  <a:lnTo>
                    <a:pt x="361" y="0"/>
                  </a:lnTo>
                  <a:lnTo>
                    <a:pt x="382" y="0"/>
                  </a:lnTo>
                  <a:lnTo>
                    <a:pt x="399" y="0"/>
                  </a:lnTo>
                  <a:lnTo>
                    <a:pt x="418" y="0"/>
                  </a:lnTo>
                  <a:lnTo>
                    <a:pt x="437" y="2"/>
                  </a:lnTo>
                  <a:lnTo>
                    <a:pt x="456" y="6"/>
                  </a:lnTo>
                  <a:lnTo>
                    <a:pt x="473" y="10"/>
                  </a:lnTo>
                  <a:lnTo>
                    <a:pt x="491" y="15"/>
                  </a:lnTo>
                  <a:lnTo>
                    <a:pt x="508" y="21"/>
                  </a:lnTo>
                  <a:lnTo>
                    <a:pt x="527" y="29"/>
                  </a:lnTo>
                  <a:lnTo>
                    <a:pt x="542" y="34"/>
                  </a:lnTo>
                  <a:lnTo>
                    <a:pt x="559" y="44"/>
                  </a:lnTo>
                  <a:lnTo>
                    <a:pt x="574" y="51"/>
                  </a:lnTo>
                  <a:lnTo>
                    <a:pt x="591" y="63"/>
                  </a:lnTo>
                  <a:lnTo>
                    <a:pt x="605" y="72"/>
                  </a:lnTo>
                  <a:lnTo>
                    <a:pt x="620" y="84"/>
                  </a:lnTo>
                  <a:lnTo>
                    <a:pt x="633" y="97"/>
                  </a:lnTo>
                  <a:lnTo>
                    <a:pt x="648" y="110"/>
                  </a:lnTo>
                  <a:lnTo>
                    <a:pt x="660" y="122"/>
                  </a:lnTo>
                  <a:lnTo>
                    <a:pt x="671" y="135"/>
                  </a:lnTo>
                  <a:lnTo>
                    <a:pt x="682" y="148"/>
                  </a:lnTo>
                  <a:lnTo>
                    <a:pt x="694" y="165"/>
                  </a:lnTo>
                  <a:lnTo>
                    <a:pt x="701" y="179"/>
                  </a:lnTo>
                  <a:lnTo>
                    <a:pt x="711" y="196"/>
                  </a:lnTo>
                  <a:lnTo>
                    <a:pt x="720" y="213"/>
                  </a:lnTo>
                  <a:lnTo>
                    <a:pt x="730" y="230"/>
                  </a:lnTo>
                  <a:lnTo>
                    <a:pt x="736" y="247"/>
                  </a:lnTo>
                  <a:lnTo>
                    <a:pt x="741" y="264"/>
                  </a:lnTo>
                  <a:lnTo>
                    <a:pt x="745" y="282"/>
                  </a:lnTo>
                  <a:lnTo>
                    <a:pt x="751" y="301"/>
                  </a:lnTo>
                  <a:lnTo>
                    <a:pt x="753" y="318"/>
                  </a:lnTo>
                  <a:lnTo>
                    <a:pt x="757" y="339"/>
                  </a:lnTo>
                  <a:lnTo>
                    <a:pt x="758" y="358"/>
                  </a:lnTo>
                  <a:lnTo>
                    <a:pt x="760" y="379"/>
                  </a:lnTo>
                  <a:lnTo>
                    <a:pt x="758" y="396"/>
                  </a:lnTo>
                  <a:lnTo>
                    <a:pt x="757" y="415"/>
                  </a:lnTo>
                  <a:lnTo>
                    <a:pt x="753" y="434"/>
                  </a:lnTo>
                  <a:lnTo>
                    <a:pt x="751" y="453"/>
                  </a:lnTo>
                  <a:lnTo>
                    <a:pt x="745" y="470"/>
                  </a:lnTo>
                  <a:lnTo>
                    <a:pt x="741" y="489"/>
                  </a:lnTo>
                  <a:lnTo>
                    <a:pt x="736" y="506"/>
                  </a:lnTo>
                  <a:lnTo>
                    <a:pt x="730" y="525"/>
                  </a:lnTo>
                  <a:lnTo>
                    <a:pt x="720" y="540"/>
                  </a:lnTo>
                  <a:lnTo>
                    <a:pt x="711" y="557"/>
                  </a:lnTo>
                  <a:lnTo>
                    <a:pt x="701" y="572"/>
                  </a:lnTo>
                  <a:lnTo>
                    <a:pt x="694" y="590"/>
                  </a:lnTo>
                  <a:lnTo>
                    <a:pt x="682" y="603"/>
                  </a:lnTo>
                  <a:lnTo>
                    <a:pt x="671" y="618"/>
                  </a:lnTo>
                  <a:lnTo>
                    <a:pt x="660" y="631"/>
                  </a:lnTo>
                  <a:lnTo>
                    <a:pt x="648" y="647"/>
                  </a:lnTo>
                  <a:lnTo>
                    <a:pt x="633" y="658"/>
                  </a:lnTo>
                  <a:lnTo>
                    <a:pt x="620" y="669"/>
                  </a:lnTo>
                  <a:lnTo>
                    <a:pt x="605" y="681"/>
                  </a:lnTo>
                  <a:lnTo>
                    <a:pt x="591" y="692"/>
                  </a:lnTo>
                  <a:lnTo>
                    <a:pt x="574" y="700"/>
                  </a:lnTo>
                  <a:lnTo>
                    <a:pt x="559" y="709"/>
                  </a:lnTo>
                  <a:lnTo>
                    <a:pt x="542" y="719"/>
                  </a:lnTo>
                  <a:lnTo>
                    <a:pt x="527" y="728"/>
                  </a:lnTo>
                  <a:lnTo>
                    <a:pt x="508" y="734"/>
                  </a:lnTo>
                  <a:lnTo>
                    <a:pt x="491" y="740"/>
                  </a:lnTo>
                  <a:lnTo>
                    <a:pt x="473" y="744"/>
                  </a:lnTo>
                  <a:lnTo>
                    <a:pt x="456" y="749"/>
                  </a:lnTo>
                  <a:lnTo>
                    <a:pt x="437" y="751"/>
                  </a:lnTo>
                  <a:lnTo>
                    <a:pt x="418" y="755"/>
                  </a:lnTo>
                  <a:lnTo>
                    <a:pt x="399" y="757"/>
                  </a:lnTo>
                  <a:lnTo>
                    <a:pt x="382" y="759"/>
                  </a:lnTo>
                  <a:lnTo>
                    <a:pt x="382" y="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3" name="Freeform 174"/>
            <p:cNvSpPr>
              <a:spLocks/>
            </p:cNvSpPr>
            <p:nvPr/>
          </p:nvSpPr>
          <p:spPr bwMode="auto">
            <a:xfrm>
              <a:off x="6494463" y="3657600"/>
              <a:ext cx="1679575" cy="1466850"/>
            </a:xfrm>
            <a:custGeom>
              <a:avLst/>
              <a:gdLst>
                <a:gd name="T0" fmla="*/ 1164 w 2116"/>
                <a:gd name="T1" fmla="*/ 1841 h 1847"/>
                <a:gd name="T2" fmla="*/ 1294 w 2116"/>
                <a:gd name="T3" fmla="*/ 1820 h 1847"/>
                <a:gd name="T4" fmla="*/ 1419 w 2116"/>
                <a:gd name="T5" fmla="*/ 1788 h 1847"/>
                <a:gd name="T6" fmla="*/ 1537 w 2116"/>
                <a:gd name="T7" fmla="*/ 1742 h 1847"/>
                <a:gd name="T8" fmla="*/ 1647 w 2116"/>
                <a:gd name="T9" fmla="*/ 1687 h 1847"/>
                <a:gd name="T10" fmla="*/ 1746 w 2116"/>
                <a:gd name="T11" fmla="*/ 1619 h 1847"/>
                <a:gd name="T12" fmla="*/ 1837 w 2116"/>
                <a:gd name="T13" fmla="*/ 1541 h 1847"/>
                <a:gd name="T14" fmla="*/ 1917 w 2116"/>
                <a:gd name="T15" fmla="*/ 1453 h 1847"/>
                <a:gd name="T16" fmla="*/ 1985 w 2116"/>
                <a:gd name="T17" fmla="*/ 1360 h 1847"/>
                <a:gd name="T18" fmla="*/ 2038 w 2116"/>
                <a:gd name="T19" fmla="*/ 1257 h 1847"/>
                <a:gd name="T20" fmla="*/ 2080 w 2116"/>
                <a:gd name="T21" fmla="*/ 1151 h 1847"/>
                <a:gd name="T22" fmla="*/ 2107 w 2116"/>
                <a:gd name="T23" fmla="*/ 1039 h 1847"/>
                <a:gd name="T24" fmla="*/ 2116 w 2116"/>
                <a:gd name="T25" fmla="*/ 925 h 1847"/>
                <a:gd name="T26" fmla="*/ 2107 w 2116"/>
                <a:gd name="T27" fmla="*/ 805 h 1847"/>
                <a:gd name="T28" fmla="*/ 2080 w 2116"/>
                <a:gd name="T29" fmla="*/ 693 h 1847"/>
                <a:gd name="T30" fmla="*/ 2038 w 2116"/>
                <a:gd name="T31" fmla="*/ 582 h 1847"/>
                <a:gd name="T32" fmla="*/ 1985 w 2116"/>
                <a:gd name="T33" fmla="*/ 483 h 1847"/>
                <a:gd name="T34" fmla="*/ 1917 w 2116"/>
                <a:gd name="T35" fmla="*/ 386 h 1847"/>
                <a:gd name="T36" fmla="*/ 1837 w 2116"/>
                <a:gd name="T37" fmla="*/ 301 h 1847"/>
                <a:gd name="T38" fmla="*/ 1746 w 2116"/>
                <a:gd name="T39" fmla="*/ 223 h 1847"/>
                <a:gd name="T40" fmla="*/ 1647 w 2116"/>
                <a:gd name="T41" fmla="*/ 156 h 1847"/>
                <a:gd name="T42" fmla="*/ 1537 w 2116"/>
                <a:gd name="T43" fmla="*/ 99 h 1847"/>
                <a:gd name="T44" fmla="*/ 1419 w 2116"/>
                <a:gd name="T45" fmla="*/ 54 h 1847"/>
                <a:gd name="T46" fmla="*/ 1294 w 2116"/>
                <a:gd name="T47" fmla="*/ 21 h 1847"/>
                <a:gd name="T48" fmla="*/ 1164 w 2116"/>
                <a:gd name="T49" fmla="*/ 6 h 1847"/>
                <a:gd name="T50" fmla="*/ 1029 w 2116"/>
                <a:gd name="T51" fmla="*/ 0 h 1847"/>
                <a:gd name="T52" fmla="*/ 895 w 2116"/>
                <a:gd name="T53" fmla="*/ 8 h 1847"/>
                <a:gd name="T54" fmla="*/ 765 w 2116"/>
                <a:gd name="T55" fmla="*/ 33 h 1847"/>
                <a:gd name="T56" fmla="*/ 646 w 2116"/>
                <a:gd name="T57" fmla="*/ 73 h 1847"/>
                <a:gd name="T58" fmla="*/ 528 w 2116"/>
                <a:gd name="T59" fmla="*/ 120 h 1847"/>
                <a:gd name="T60" fmla="*/ 421 w 2116"/>
                <a:gd name="T61" fmla="*/ 183 h 1847"/>
                <a:gd name="T62" fmla="*/ 326 w 2116"/>
                <a:gd name="T63" fmla="*/ 253 h 1847"/>
                <a:gd name="T64" fmla="*/ 239 w 2116"/>
                <a:gd name="T65" fmla="*/ 335 h 1847"/>
                <a:gd name="T66" fmla="*/ 163 w 2116"/>
                <a:gd name="T67" fmla="*/ 423 h 1847"/>
                <a:gd name="T68" fmla="*/ 100 w 2116"/>
                <a:gd name="T69" fmla="*/ 521 h 1847"/>
                <a:gd name="T70" fmla="*/ 51 w 2116"/>
                <a:gd name="T71" fmla="*/ 626 h 1847"/>
                <a:gd name="T72" fmla="*/ 21 w 2116"/>
                <a:gd name="T73" fmla="*/ 738 h 1847"/>
                <a:gd name="T74" fmla="*/ 0 w 2116"/>
                <a:gd name="T75" fmla="*/ 850 h 1847"/>
                <a:gd name="T76" fmla="*/ 0 w 2116"/>
                <a:gd name="T77" fmla="*/ 970 h 1847"/>
                <a:gd name="T78" fmla="*/ 15 w 2116"/>
                <a:gd name="T79" fmla="*/ 1084 h 1847"/>
                <a:gd name="T80" fmla="*/ 45 w 2116"/>
                <a:gd name="T81" fmla="*/ 1195 h 1847"/>
                <a:gd name="T82" fmla="*/ 91 w 2116"/>
                <a:gd name="T83" fmla="*/ 1299 h 1847"/>
                <a:gd name="T84" fmla="*/ 150 w 2116"/>
                <a:gd name="T85" fmla="*/ 1398 h 1847"/>
                <a:gd name="T86" fmla="*/ 222 w 2116"/>
                <a:gd name="T87" fmla="*/ 1489 h 1847"/>
                <a:gd name="T88" fmla="*/ 309 w 2116"/>
                <a:gd name="T89" fmla="*/ 1575 h 1847"/>
                <a:gd name="T90" fmla="*/ 401 w 2116"/>
                <a:gd name="T91" fmla="*/ 1645 h 1847"/>
                <a:gd name="T92" fmla="*/ 505 w 2116"/>
                <a:gd name="T93" fmla="*/ 1710 h 1847"/>
                <a:gd name="T94" fmla="*/ 621 w 2116"/>
                <a:gd name="T95" fmla="*/ 1761 h 1847"/>
                <a:gd name="T96" fmla="*/ 741 w 2116"/>
                <a:gd name="T97" fmla="*/ 1803 h 1847"/>
                <a:gd name="T98" fmla="*/ 868 w 2116"/>
                <a:gd name="T99" fmla="*/ 1830 h 1847"/>
                <a:gd name="T100" fmla="*/ 1001 w 2116"/>
                <a:gd name="T101" fmla="*/ 1845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6" h="1847">
                  <a:moveTo>
                    <a:pt x="1058" y="1847"/>
                  </a:moveTo>
                  <a:lnTo>
                    <a:pt x="1083" y="1845"/>
                  </a:lnTo>
                  <a:lnTo>
                    <a:pt x="1111" y="1845"/>
                  </a:lnTo>
                  <a:lnTo>
                    <a:pt x="1136" y="1843"/>
                  </a:lnTo>
                  <a:lnTo>
                    <a:pt x="1164" y="1841"/>
                  </a:lnTo>
                  <a:lnTo>
                    <a:pt x="1189" y="1838"/>
                  </a:lnTo>
                  <a:lnTo>
                    <a:pt x="1216" y="1834"/>
                  </a:lnTo>
                  <a:lnTo>
                    <a:pt x="1242" y="1830"/>
                  </a:lnTo>
                  <a:lnTo>
                    <a:pt x="1269" y="1826"/>
                  </a:lnTo>
                  <a:lnTo>
                    <a:pt x="1294" y="1820"/>
                  </a:lnTo>
                  <a:lnTo>
                    <a:pt x="1318" y="1815"/>
                  </a:lnTo>
                  <a:lnTo>
                    <a:pt x="1343" y="1809"/>
                  </a:lnTo>
                  <a:lnTo>
                    <a:pt x="1370" y="1803"/>
                  </a:lnTo>
                  <a:lnTo>
                    <a:pt x="1392" y="1796"/>
                  </a:lnTo>
                  <a:lnTo>
                    <a:pt x="1419" y="1788"/>
                  </a:lnTo>
                  <a:lnTo>
                    <a:pt x="1442" y="1780"/>
                  </a:lnTo>
                  <a:lnTo>
                    <a:pt x="1468" y="1773"/>
                  </a:lnTo>
                  <a:lnTo>
                    <a:pt x="1491" y="1761"/>
                  </a:lnTo>
                  <a:lnTo>
                    <a:pt x="1514" y="1752"/>
                  </a:lnTo>
                  <a:lnTo>
                    <a:pt x="1537" y="1742"/>
                  </a:lnTo>
                  <a:lnTo>
                    <a:pt x="1560" y="1733"/>
                  </a:lnTo>
                  <a:lnTo>
                    <a:pt x="1580" y="1722"/>
                  </a:lnTo>
                  <a:lnTo>
                    <a:pt x="1603" y="1710"/>
                  </a:lnTo>
                  <a:lnTo>
                    <a:pt x="1624" y="1699"/>
                  </a:lnTo>
                  <a:lnTo>
                    <a:pt x="1647" y="1687"/>
                  </a:lnTo>
                  <a:lnTo>
                    <a:pt x="1666" y="1672"/>
                  </a:lnTo>
                  <a:lnTo>
                    <a:pt x="1687" y="1661"/>
                  </a:lnTo>
                  <a:lnTo>
                    <a:pt x="1706" y="1645"/>
                  </a:lnTo>
                  <a:lnTo>
                    <a:pt x="1727" y="1634"/>
                  </a:lnTo>
                  <a:lnTo>
                    <a:pt x="1746" y="1619"/>
                  </a:lnTo>
                  <a:lnTo>
                    <a:pt x="1765" y="1604"/>
                  </a:lnTo>
                  <a:lnTo>
                    <a:pt x="1784" y="1588"/>
                  </a:lnTo>
                  <a:lnTo>
                    <a:pt x="1805" y="1575"/>
                  </a:lnTo>
                  <a:lnTo>
                    <a:pt x="1820" y="1558"/>
                  </a:lnTo>
                  <a:lnTo>
                    <a:pt x="1837" y="1541"/>
                  </a:lnTo>
                  <a:lnTo>
                    <a:pt x="1854" y="1524"/>
                  </a:lnTo>
                  <a:lnTo>
                    <a:pt x="1871" y="1509"/>
                  </a:lnTo>
                  <a:lnTo>
                    <a:pt x="1886" y="1489"/>
                  </a:lnTo>
                  <a:lnTo>
                    <a:pt x="1902" y="1472"/>
                  </a:lnTo>
                  <a:lnTo>
                    <a:pt x="1917" y="1453"/>
                  </a:lnTo>
                  <a:lnTo>
                    <a:pt x="1932" y="1436"/>
                  </a:lnTo>
                  <a:lnTo>
                    <a:pt x="1945" y="1415"/>
                  </a:lnTo>
                  <a:lnTo>
                    <a:pt x="1959" y="1398"/>
                  </a:lnTo>
                  <a:lnTo>
                    <a:pt x="1972" y="1377"/>
                  </a:lnTo>
                  <a:lnTo>
                    <a:pt x="1985" y="1360"/>
                  </a:lnTo>
                  <a:lnTo>
                    <a:pt x="1997" y="1339"/>
                  </a:lnTo>
                  <a:lnTo>
                    <a:pt x="2008" y="1320"/>
                  </a:lnTo>
                  <a:lnTo>
                    <a:pt x="2019" y="1299"/>
                  </a:lnTo>
                  <a:lnTo>
                    <a:pt x="2031" y="1280"/>
                  </a:lnTo>
                  <a:lnTo>
                    <a:pt x="2038" y="1257"/>
                  </a:lnTo>
                  <a:lnTo>
                    <a:pt x="2048" y="1237"/>
                  </a:lnTo>
                  <a:lnTo>
                    <a:pt x="2055" y="1216"/>
                  </a:lnTo>
                  <a:lnTo>
                    <a:pt x="2065" y="1195"/>
                  </a:lnTo>
                  <a:lnTo>
                    <a:pt x="2073" y="1172"/>
                  </a:lnTo>
                  <a:lnTo>
                    <a:pt x="2080" y="1151"/>
                  </a:lnTo>
                  <a:lnTo>
                    <a:pt x="2086" y="1128"/>
                  </a:lnTo>
                  <a:lnTo>
                    <a:pt x="2093" y="1107"/>
                  </a:lnTo>
                  <a:lnTo>
                    <a:pt x="2097" y="1084"/>
                  </a:lnTo>
                  <a:lnTo>
                    <a:pt x="2103" y="1062"/>
                  </a:lnTo>
                  <a:lnTo>
                    <a:pt x="2107" y="1039"/>
                  </a:lnTo>
                  <a:lnTo>
                    <a:pt x="2111" y="1016"/>
                  </a:lnTo>
                  <a:lnTo>
                    <a:pt x="2112" y="993"/>
                  </a:lnTo>
                  <a:lnTo>
                    <a:pt x="2112" y="970"/>
                  </a:lnTo>
                  <a:lnTo>
                    <a:pt x="2112" y="947"/>
                  </a:lnTo>
                  <a:lnTo>
                    <a:pt x="2116" y="925"/>
                  </a:lnTo>
                  <a:lnTo>
                    <a:pt x="2112" y="900"/>
                  </a:lnTo>
                  <a:lnTo>
                    <a:pt x="2112" y="875"/>
                  </a:lnTo>
                  <a:lnTo>
                    <a:pt x="2112" y="850"/>
                  </a:lnTo>
                  <a:lnTo>
                    <a:pt x="2111" y="828"/>
                  </a:lnTo>
                  <a:lnTo>
                    <a:pt x="2107" y="805"/>
                  </a:lnTo>
                  <a:lnTo>
                    <a:pt x="2103" y="782"/>
                  </a:lnTo>
                  <a:lnTo>
                    <a:pt x="2097" y="759"/>
                  </a:lnTo>
                  <a:lnTo>
                    <a:pt x="2093" y="738"/>
                  </a:lnTo>
                  <a:lnTo>
                    <a:pt x="2086" y="714"/>
                  </a:lnTo>
                  <a:lnTo>
                    <a:pt x="2080" y="693"/>
                  </a:lnTo>
                  <a:lnTo>
                    <a:pt x="2073" y="670"/>
                  </a:lnTo>
                  <a:lnTo>
                    <a:pt x="2065" y="649"/>
                  </a:lnTo>
                  <a:lnTo>
                    <a:pt x="2055" y="626"/>
                  </a:lnTo>
                  <a:lnTo>
                    <a:pt x="2048" y="605"/>
                  </a:lnTo>
                  <a:lnTo>
                    <a:pt x="2038" y="582"/>
                  </a:lnTo>
                  <a:lnTo>
                    <a:pt x="2031" y="563"/>
                  </a:lnTo>
                  <a:lnTo>
                    <a:pt x="2019" y="542"/>
                  </a:lnTo>
                  <a:lnTo>
                    <a:pt x="2008" y="521"/>
                  </a:lnTo>
                  <a:lnTo>
                    <a:pt x="1997" y="502"/>
                  </a:lnTo>
                  <a:lnTo>
                    <a:pt x="1985" y="483"/>
                  </a:lnTo>
                  <a:lnTo>
                    <a:pt x="1972" y="462"/>
                  </a:lnTo>
                  <a:lnTo>
                    <a:pt x="1959" y="442"/>
                  </a:lnTo>
                  <a:lnTo>
                    <a:pt x="1945" y="423"/>
                  </a:lnTo>
                  <a:lnTo>
                    <a:pt x="1932" y="405"/>
                  </a:lnTo>
                  <a:lnTo>
                    <a:pt x="1917" y="386"/>
                  </a:lnTo>
                  <a:lnTo>
                    <a:pt x="1902" y="369"/>
                  </a:lnTo>
                  <a:lnTo>
                    <a:pt x="1886" y="352"/>
                  </a:lnTo>
                  <a:lnTo>
                    <a:pt x="1871" y="335"/>
                  </a:lnTo>
                  <a:lnTo>
                    <a:pt x="1854" y="318"/>
                  </a:lnTo>
                  <a:lnTo>
                    <a:pt x="1837" y="301"/>
                  </a:lnTo>
                  <a:lnTo>
                    <a:pt x="1820" y="288"/>
                  </a:lnTo>
                  <a:lnTo>
                    <a:pt x="1805" y="272"/>
                  </a:lnTo>
                  <a:lnTo>
                    <a:pt x="1784" y="253"/>
                  </a:lnTo>
                  <a:lnTo>
                    <a:pt x="1765" y="238"/>
                  </a:lnTo>
                  <a:lnTo>
                    <a:pt x="1746" y="223"/>
                  </a:lnTo>
                  <a:lnTo>
                    <a:pt x="1727" y="210"/>
                  </a:lnTo>
                  <a:lnTo>
                    <a:pt x="1706" y="194"/>
                  </a:lnTo>
                  <a:lnTo>
                    <a:pt x="1687" y="183"/>
                  </a:lnTo>
                  <a:lnTo>
                    <a:pt x="1666" y="168"/>
                  </a:lnTo>
                  <a:lnTo>
                    <a:pt x="1647" y="156"/>
                  </a:lnTo>
                  <a:lnTo>
                    <a:pt x="1624" y="143"/>
                  </a:lnTo>
                  <a:lnTo>
                    <a:pt x="1603" y="132"/>
                  </a:lnTo>
                  <a:lnTo>
                    <a:pt x="1580" y="120"/>
                  </a:lnTo>
                  <a:lnTo>
                    <a:pt x="1560" y="113"/>
                  </a:lnTo>
                  <a:lnTo>
                    <a:pt x="1537" y="99"/>
                  </a:lnTo>
                  <a:lnTo>
                    <a:pt x="1514" y="90"/>
                  </a:lnTo>
                  <a:lnTo>
                    <a:pt x="1491" y="80"/>
                  </a:lnTo>
                  <a:lnTo>
                    <a:pt x="1468" y="73"/>
                  </a:lnTo>
                  <a:lnTo>
                    <a:pt x="1442" y="61"/>
                  </a:lnTo>
                  <a:lnTo>
                    <a:pt x="1419" y="54"/>
                  </a:lnTo>
                  <a:lnTo>
                    <a:pt x="1392" y="46"/>
                  </a:lnTo>
                  <a:lnTo>
                    <a:pt x="1370" y="42"/>
                  </a:lnTo>
                  <a:lnTo>
                    <a:pt x="1343" y="33"/>
                  </a:lnTo>
                  <a:lnTo>
                    <a:pt x="1318" y="27"/>
                  </a:lnTo>
                  <a:lnTo>
                    <a:pt x="1294" y="21"/>
                  </a:lnTo>
                  <a:lnTo>
                    <a:pt x="1269" y="17"/>
                  </a:lnTo>
                  <a:lnTo>
                    <a:pt x="1242" y="12"/>
                  </a:lnTo>
                  <a:lnTo>
                    <a:pt x="1216" y="8"/>
                  </a:lnTo>
                  <a:lnTo>
                    <a:pt x="1189" y="6"/>
                  </a:lnTo>
                  <a:lnTo>
                    <a:pt x="1164" y="6"/>
                  </a:lnTo>
                  <a:lnTo>
                    <a:pt x="1136" y="0"/>
                  </a:lnTo>
                  <a:lnTo>
                    <a:pt x="1111" y="0"/>
                  </a:lnTo>
                  <a:lnTo>
                    <a:pt x="1083" y="0"/>
                  </a:lnTo>
                  <a:lnTo>
                    <a:pt x="1058" y="0"/>
                  </a:lnTo>
                  <a:lnTo>
                    <a:pt x="1029" y="0"/>
                  </a:lnTo>
                  <a:lnTo>
                    <a:pt x="1001" y="0"/>
                  </a:lnTo>
                  <a:lnTo>
                    <a:pt x="974" y="0"/>
                  </a:lnTo>
                  <a:lnTo>
                    <a:pt x="948" y="6"/>
                  </a:lnTo>
                  <a:lnTo>
                    <a:pt x="919" y="6"/>
                  </a:lnTo>
                  <a:lnTo>
                    <a:pt x="895" y="8"/>
                  </a:lnTo>
                  <a:lnTo>
                    <a:pt x="868" y="12"/>
                  </a:lnTo>
                  <a:lnTo>
                    <a:pt x="843" y="17"/>
                  </a:lnTo>
                  <a:lnTo>
                    <a:pt x="817" y="21"/>
                  </a:lnTo>
                  <a:lnTo>
                    <a:pt x="792" y="27"/>
                  </a:lnTo>
                  <a:lnTo>
                    <a:pt x="765" y="33"/>
                  </a:lnTo>
                  <a:lnTo>
                    <a:pt x="741" y="42"/>
                  </a:lnTo>
                  <a:lnTo>
                    <a:pt x="716" y="46"/>
                  </a:lnTo>
                  <a:lnTo>
                    <a:pt x="691" y="54"/>
                  </a:lnTo>
                  <a:lnTo>
                    <a:pt x="668" y="61"/>
                  </a:lnTo>
                  <a:lnTo>
                    <a:pt x="646" y="73"/>
                  </a:lnTo>
                  <a:lnTo>
                    <a:pt x="621" y="80"/>
                  </a:lnTo>
                  <a:lnTo>
                    <a:pt x="596" y="90"/>
                  </a:lnTo>
                  <a:lnTo>
                    <a:pt x="573" y="99"/>
                  </a:lnTo>
                  <a:lnTo>
                    <a:pt x="551" y="113"/>
                  </a:lnTo>
                  <a:lnTo>
                    <a:pt x="528" y="120"/>
                  </a:lnTo>
                  <a:lnTo>
                    <a:pt x="505" y="132"/>
                  </a:lnTo>
                  <a:lnTo>
                    <a:pt x="484" y="143"/>
                  </a:lnTo>
                  <a:lnTo>
                    <a:pt x="465" y="156"/>
                  </a:lnTo>
                  <a:lnTo>
                    <a:pt x="442" y="168"/>
                  </a:lnTo>
                  <a:lnTo>
                    <a:pt x="421" y="183"/>
                  </a:lnTo>
                  <a:lnTo>
                    <a:pt x="401" y="194"/>
                  </a:lnTo>
                  <a:lnTo>
                    <a:pt x="382" y="210"/>
                  </a:lnTo>
                  <a:lnTo>
                    <a:pt x="363" y="223"/>
                  </a:lnTo>
                  <a:lnTo>
                    <a:pt x="344" y="238"/>
                  </a:lnTo>
                  <a:lnTo>
                    <a:pt x="326" y="253"/>
                  </a:lnTo>
                  <a:lnTo>
                    <a:pt x="309" y="272"/>
                  </a:lnTo>
                  <a:lnTo>
                    <a:pt x="290" y="288"/>
                  </a:lnTo>
                  <a:lnTo>
                    <a:pt x="271" y="301"/>
                  </a:lnTo>
                  <a:lnTo>
                    <a:pt x="254" y="318"/>
                  </a:lnTo>
                  <a:lnTo>
                    <a:pt x="239" y="335"/>
                  </a:lnTo>
                  <a:lnTo>
                    <a:pt x="222" y="352"/>
                  </a:lnTo>
                  <a:lnTo>
                    <a:pt x="207" y="369"/>
                  </a:lnTo>
                  <a:lnTo>
                    <a:pt x="192" y="386"/>
                  </a:lnTo>
                  <a:lnTo>
                    <a:pt x="178" y="405"/>
                  </a:lnTo>
                  <a:lnTo>
                    <a:pt x="163" y="423"/>
                  </a:lnTo>
                  <a:lnTo>
                    <a:pt x="150" y="442"/>
                  </a:lnTo>
                  <a:lnTo>
                    <a:pt x="136" y="462"/>
                  </a:lnTo>
                  <a:lnTo>
                    <a:pt x="125" y="483"/>
                  </a:lnTo>
                  <a:lnTo>
                    <a:pt x="112" y="502"/>
                  </a:lnTo>
                  <a:lnTo>
                    <a:pt x="100" y="521"/>
                  </a:lnTo>
                  <a:lnTo>
                    <a:pt x="91" y="542"/>
                  </a:lnTo>
                  <a:lnTo>
                    <a:pt x="81" y="563"/>
                  </a:lnTo>
                  <a:lnTo>
                    <a:pt x="70" y="582"/>
                  </a:lnTo>
                  <a:lnTo>
                    <a:pt x="60" y="605"/>
                  </a:lnTo>
                  <a:lnTo>
                    <a:pt x="51" y="626"/>
                  </a:lnTo>
                  <a:lnTo>
                    <a:pt x="45" y="649"/>
                  </a:lnTo>
                  <a:lnTo>
                    <a:pt x="38" y="670"/>
                  </a:lnTo>
                  <a:lnTo>
                    <a:pt x="30" y="693"/>
                  </a:lnTo>
                  <a:lnTo>
                    <a:pt x="24" y="714"/>
                  </a:lnTo>
                  <a:lnTo>
                    <a:pt x="21" y="738"/>
                  </a:lnTo>
                  <a:lnTo>
                    <a:pt x="15" y="759"/>
                  </a:lnTo>
                  <a:lnTo>
                    <a:pt x="9" y="782"/>
                  </a:lnTo>
                  <a:lnTo>
                    <a:pt x="5" y="805"/>
                  </a:lnTo>
                  <a:lnTo>
                    <a:pt x="3" y="828"/>
                  </a:lnTo>
                  <a:lnTo>
                    <a:pt x="0" y="850"/>
                  </a:lnTo>
                  <a:lnTo>
                    <a:pt x="0" y="875"/>
                  </a:lnTo>
                  <a:lnTo>
                    <a:pt x="0" y="900"/>
                  </a:lnTo>
                  <a:lnTo>
                    <a:pt x="0" y="925"/>
                  </a:lnTo>
                  <a:lnTo>
                    <a:pt x="0" y="947"/>
                  </a:lnTo>
                  <a:lnTo>
                    <a:pt x="0" y="970"/>
                  </a:lnTo>
                  <a:lnTo>
                    <a:pt x="0" y="993"/>
                  </a:lnTo>
                  <a:lnTo>
                    <a:pt x="3" y="1016"/>
                  </a:lnTo>
                  <a:lnTo>
                    <a:pt x="5" y="1039"/>
                  </a:lnTo>
                  <a:lnTo>
                    <a:pt x="9" y="1062"/>
                  </a:lnTo>
                  <a:lnTo>
                    <a:pt x="15" y="1084"/>
                  </a:lnTo>
                  <a:lnTo>
                    <a:pt x="21" y="1107"/>
                  </a:lnTo>
                  <a:lnTo>
                    <a:pt x="24" y="1128"/>
                  </a:lnTo>
                  <a:lnTo>
                    <a:pt x="30" y="1151"/>
                  </a:lnTo>
                  <a:lnTo>
                    <a:pt x="38" y="1172"/>
                  </a:lnTo>
                  <a:lnTo>
                    <a:pt x="45" y="1195"/>
                  </a:lnTo>
                  <a:lnTo>
                    <a:pt x="51" y="1216"/>
                  </a:lnTo>
                  <a:lnTo>
                    <a:pt x="60" y="1237"/>
                  </a:lnTo>
                  <a:lnTo>
                    <a:pt x="70" y="1257"/>
                  </a:lnTo>
                  <a:lnTo>
                    <a:pt x="81" y="1280"/>
                  </a:lnTo>
                  <a:lnTo>
                    <a:pt x="91" y="1299"/>
                  </a:lnTo>
                  <a:lnTo>
                    <a:pt x="100" y="1320"/>
                  </a:lnTo>
                  <a:lnTo>
                    <a:pt x="112" y="1339"/>
                  </a:lnTo>
                  <a:lnTo>
                    <a:pt x="125" y="1360"/>
                  </a:lnTo>
                  <a:lnTo>
                    <a:pt x="136" y="1377"/>
                  </a:lnTo>
                  <a:lnTo>
                    <a:pt x="150" y="1398"/>
                  </a:lnTo>
                  <a:lnTo>
                    <a:pt x="163" y="1415"/>
                  </a:lnTo>
                  <a:lnTo>
                    <a:pt x="178" y="1436"/>
                  </a:lnTo>
                  <a:lnTo>
                    <a:pt x="192" y="1453"/>
                  </a:lnTo>
                  <a:lnTo>
                    <a:pt x="207" y="1472"/>
                  </a:lnTo>
                  <a:lnTo>
                    <a:pt x="222" y="1489"/>
                  </a:lnTo>
                  <a:lnTo>
                    <a:pt x="239" y="1509"/>
                  </a:lnTo>
                  <a:lnTo>
                    <a:pt x="254" y="1524"/>
                  </a:lnTo>
                  <a:lnTo>
                    <a:pt x="271" y="1541"/>
                  </a:lnTo>
                  <a:lnTo>
                    <a:pt x="290" y="1558"/>
                  </a:lnTo>
                  <a:lnTo>
                    <a:pt x="309" y="1575"/>
                  </a:lnTo>
                  <a:lnTo>
                    <a:pt x="326" y="1588"/>
                  </a:lnTo>
                  <a:lnTo>
                    <a:pt x="344" y="1604"/>
                  </a:lnTo>
                  <a:lnTo>
                    <a:pt x="363" y="1619"/>
                  </a:lnTo>
                  <a:lnTo>
                    <a:pt x="382" y="1634"/>
                  </a:lnTo>
                  <a:lnTo>
                    <a:pt x="401" y="1645"/>
                  </a:lnTo>
                  <a:lnTo>
                    <a:pt x="421" y="1661"/>
                  </a:lnTo>
                  <a:lnTo>
                    <a:pt x="442" y="1672"/>
                  </a:lnTo>
                  <a:lnTo>
                    <a:pt x="465" y="1687"/>
                  </a:lnTo>
                  <a:lnTo>
                    <a:pt x="484" y="1699"/>
                  </a:lnTo>
                  <a:lnTo>
                    <a:pt x="505" y="1710"/>
                  </a:lnTo>
                  <a:lnTo>
                    <a:pt x="528" y="1722"/>
                  </a:lnTo>
                  <a:lnTo>
                    <a:pt x="551" y="1733"/>
                  </a:lnTo>
                  <a:lnTo>
                    <a:pt x="573" y="1742"/>
                  </a:lnTo>
                  <a:lnTo>
                    <a:pt x="596" y="1752"/>
                  </a:lnTo>
                  <a:lnTo>
                    <a:pt x="621" y="1761"/>
                  </a:lnTo>
                  <a:lnTo>
                    <a:pt x="646" y="1773"/>
                  </a:lnTo>
                  <a:lnTo>
                    <a:pt x="668" y="1780"/>
                  </a:lnTo>
                  <a:lnTo>
                    <a:pt x="691" y="1788"/>
                  </a:lnTo>
                  <a:lnTo>
                    <a:pt x="716" y="1796"/>
                  </a:lnTo>
                  <a:lnTo>
                    <a:pt x="741" y="1803"/>
                  </a:lnTo>
                  <a:lnTo>
                    <a:pt x="765" y="1809"/>
                  </a:lnTo>
                  <a:lnTo>
                    <a:pt x="792" y="1815"/>
                  </a:lnTo>
                  <a:lnTo>
                    <a:pt x="817" y="1820"/>
                  </a:lnTo>
                  <a:lnTo>
                    <a:pt x="843" y="1826"/>
                  </a:lnTo>
                  <a:lnTo>
                    <a:pt x="868" y="1830"/>
                  </a:lnTo>
                  <a:lnTo>
                    <a:pt x="895" y="1834"/>
                  </a:lnTo>
                  <a:lnTo>
                    <a:pt x="919" y="1838"/>
                  </a:lnTo>
                  <a:lnTo>
                    <a:pt x="948" y="1841"/>
                  </a:lnTo>
                  <a:lnTo>
                    <a:pt x="974" y="1843"/>
                  </a:lnTo>
                  <a:lnTo>
                    <a:pt x="1001" y="1845"/>
                  </a:lnTo>
                  <a:lnTo>
                    <a:pt x="1029" y="1845"/>
                  </a:lnTo>
                  <a:lnTo>
                    <a:pt x="1058" y="1847"/>
                  </a:lnTo>
                  <a:lnTo>
                    <a:pt x="1058" y="18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4" name="Freeform 175"/>
            <p:cNvSpPr>
              <a:spLocks/>
            </p:cNvSpPr>
            <p:nvPr/>
          </p:nvSpPr>
          <p:spPr bwMode="auto">
            <a:xfrm>
              <a:off x="7599363" y="4805363"/>
              <a:ext cx="388938" cy="419100"/>
            </a:xfrm>
            <a:custGeom>
              <a:avLst/>
              <a:gdLst>
                <a:gd name="T0" fmla="*/ 491 w 491"/>
                <a:gd name="T1" fmla="*/ 0 h 528"/>
                <a:gd name="T2" fmla="*/ 375 w 491"/>
                <a:gd name="T3" fmla="*/ 528 h 528"/>
                <a:gd name="T4" fmla="*/ 190 w 491"/>
                <a:gd name="T5" fmla="*/ 528 h 528"/>
                <a:gd name="T6" fmla="*/ 0 w 491"/>
                <a:gd name="T7" fmla="*/ 213 h 528"/>
                <a:gd name="T8" fmla="*/ 491 w 491"/>
                <a:gd name="T9" fmla="*/ 0 h 528"/>
                <a:gd name="T10" fmla="*/ 491 w 491"/>
                <a:gd name="T11" fmla="*/ 0 h 528"/>
              </a:gdLst>
              <a:ahLst/>
              <a:cxnLst>
                <a:cxn ang="0">
                  <a:pos x="T0" y="T1"/>
                </a:cxn>
                <a:cxn ang="0">
                  <a:pos x="T2" y="T3"/>
                </a:cxn>
                <a:cxn ang="0">
                  <a:pos x="T4" y="T5"/>
                </a:cxn>
                <a:cxn ang="0">
                  <a:pos x="T6" y="T7"/>
                </a:cxn>
                <a:cxn ang="0">
                  <a:pos x="T8" y="T9"/>
                </a:cxn>
                <a:cxn ang="0">
                  <a:pos x="T10" y="T11"/>
                </a:cxn>
              </a:cxnLst>
              <a:rect l="0" t="0" r="r" b="b"/>
              <a:pathLst>
                <a:path w="491" h="528">
                  <a:moveTo>
                    <a:pt x="491" y="0"/>
                  </a:moveTo>
                  <a:lnTo>
                    <a:pt x="375" y="528"/>
                  </a:lnTo>
                  <a:lnTo>
                    <a:pt x="190" y="528"/>
                  </a:lnTo>
                  <a:lnTo>
                    <a:pt x="0" y="213"/>
                  </a:lnTo>
                  <a:lnTo>
                    <a:pt x="491" y="0"/>
                  </a:lnTo>
                  <a:lnTo>
                    <a:pt x="49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5" name="Freeform 176"/>
            <p:cNvSpPr>
              <a:spLocks/>
            </p:cNvSpPr>
            <p:nvPr/>
          </p:nvSpPr>
          <p:spPr bwMode="auto">
            <a:xfrm>
              <a:off x="6662738" y="4822825"/>
              <a:ext cx="388938" cy="409575"/>
            </a:xfrm>
            <a:custGeom>
              <a:avLst/>
              <a:gdLst>
                <a:gd name="T0" fmla="*/ 0 w 491"/>
                <a:gd name="T1" fmla="*/ 0 h 515"/>
                <a:gd name="T2" fmla="*/ 114 w 491"/>
                <a:gd name="T3" fmla="*/ 515 h 515"/>
                <a:gd name="T4" fmla="*/ 103 w 491"/>
                <a:gd name="T5" fmla="*/ 515 h 515"/>
                <a:gd name="T6" fmla="*/ 95 w 491"/>
                <a:gd name="T7" fmla="*/ 515 h 515"/>
                <a:gd name="T8" fmla="*/ 90 w 491"/>
                <a:gd name="T9" fmla="*/ 515 h 515"/>
                <a:gd name="T10" fmla="*/ 88 w 491"/>
                <a:gd name="T11" fmla="*/ 515 h 515"/>
                <a:gd name="T12" fmla="*/ 95 w 491"/>
                <a:gd name="T13" fmla="*/ 515 h 515"/>
                <a:gd name="T14" fmla="*/ 105 w 491"/>
                <a:gd name="T15" fmla="*/ 515 h 515"/>
                <a:gd name="T16" fmla="*/ 122 w 491"/>
                <a:gd name="T17" fmla="*/ 515 h 515"/>
                <a:gd name="T18" fmla="*/ 132 w 491"/>
                <a:gd name="T19" fmla="*/ 515 h 515"/>
                <a:gd name="T20" fmla="*/ 143 w 491"/>
                <a:gd name="T21" fmla="*/ 515 h 515"/>
                <a:gd name="T22" fmla="*/ 152 w 491"/>
                <a:gd name="T23" fmla="*/ 515 h 515"/>
                <a:gd name="T24" fmla="*/ 164 w 491"/>
                <a:gd name="T25" fmla="*/ 515 h 515"/>
                <a:gd name="T26" fmla="*/ 177 w 491"/>
                <a:gd name="T27" fmla="*/ 515 h 515"/>
                <a:gd name="T28" fmla="*/ 187 w 491"/>
                <a:gd name="T29" fmla="*/ 515 h 515"/>
                <a:gd name="T30" fmla="*/ 198 w 491"/>
                <a:gd name="T31" fmla="*/ 515 h 515"/>
                <a:gd name="T32" fmla="*/ 209 w 491"/>
                <a:gd name="T33" fmla="*/ 515 h 515"/>
                <a:gd name="T34" fmla="*/ 221 w 491"/>
                <a:gd name="T35" fmla="*/ 515 h 515"/>
                <a:gd name="T36" fmla="*/ 232 w 491"/>
                <a:gd name="T37" fmla="*/ 515 h 515"/>
                <a:gd name="T38" fmla="*/ 244 w 491"/>
                <a:gd name="T39" fmla="*/ 515 h 515"/>
                <a:gd name="T40" fmla="*/ 255 w 491"/>
                <a:gd name="T41" fmla="*/ 515 h 515"/>
                <a:gd name="T42" fmla="*/ 272 w 491"/>
                <a:gd name="T43" fmla="*/ 515 h 515"/>
                <a:gd name="T44" fmla="*/ 289 w 491"/>
                <a:gd name="T45" fmla="*/ 515 h 515"/>
                <a:gd name="T46" fmla="*/ 299 w 491"/>
                <a:gd name="T47" fmla="*/ 515 h 515"/>
                <a:gd name="T48" fmla="*/ 303 w 491"/>
                <a:gd name="T49" fmla="*/ 515 h 515"/>
                <a:gd name="T50" fmla="*/ 491 w 491"/>
                <a:gd name="T51" fmla="*/ 213 h 515"/>
                <a:gd name="T52" fmla="*/ 0 w 491"/>
                <a:gd name="T53" fmla="*/ 0 h 515"/>
                <a:gd name="T54" fmla="*/ 0 w 491"/>
                <a:gd name="T5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1" h="515">
                  <a:moveTo>
                    <a:pt x="0" y="0"/>
                  </a:moveTo>
                  <a:lnTo>
                    <a:pt x="114" y="515"/>
                  </a:lnTo>
                  <a:lnTo>
                    <a:pt x="103" y="515"/>
                  </a:lnTo>
                  <a:lnTo>
                    <a:pt x="95" y="515"/>
                  </a:lnTo>
                  <a:lnTo>
                    <a:pt x="90" y="515"/>
                  </a:lnTo>
                  <a:lnTo>
                    <a:pt x="88" y="515"/>
                  </a:lnTo>
                  <a:lnTo>
                    <a:pt x="95" y="515"/>
                  </a:lnTo>
                  <a:lnTo>
                    <a:pt x="105" y="515"/>
                  </a:lnTo>
                  <a:lnTo>
                    <a:pt x="122" y="515"/>
                  </a:lnTo>
                  <a:lnTo>
                    <a:pt x="132" y="515"/>
                  </a:lnTo>
                  <a:lnTo>
                    <a:pt x="143" y="515"/>
                  </a:lnTo>
                  <a:lnTo>
                    <a:pt x="152" y="515"/>
                  </a:lnTo>
                  <a:lnTo>
                    <a:pt x="164" y="515"/>
                  </a:lnTo>
                  <a:lnTo>
                    <a:pt x="177" y="515"/>
                  </a:lnTo>
                  <a:lnTo>
                    <a:pt x="187" y="515"/>
                  </a:lnTo>
                  <a:lnTo>
                    <a:pt x="198" y="515"/>
                  </a:lnTo>
                  <a:lnTo>
                    <a:pt x="209" y="515"/>
                  </a:lnTo>
                  <a:lnTo>
                    <a:pt x="221" y="515"/>
                  </a:lnTo>
                  <a:lnTo>
                    <a:pt x="232" y="515"/>
                  </a:lnTo>
                  <a:lnTo>
                    <a:pt x="244" y="515"/>
                  </a:lnTo>
                  <a:lnTo>
                    <a:pt x="255" y="515"/>
                  </a:lnTo>
                  <a:lnTo>
                    <a:pt x="272" y="515"/>
                  </a:lnTo>
                  <a:lnTo>
                    <a:pt x="289" y="515"/>
                  </a:lnTo>
                  <a:lnTo>
                    <a:pt x="299" y="515"/>
                  </a:lnTo>
                  <a:lnTo>
                    <a:pt x="303" y="515"/>
                  </a:lnTo>
                  <a:lnTo>
                    <a:pt x="491" y="213"/>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6" name="Freeform 179"/>
            <p:cNvSpPr>
              <a:spLocks/>
            </p:cNvSpPr>
            <p:nvPr/>
          </p:nvSpPr>
          <p:spPr bwMode="auto">
            <a:xfrm>
              <a:off x="6243638" y="3956050"/>
              <a:ext cx="766763" cy="820738"/>
            </a:xfrm>
            <a:custGeom>
              <a:avLst/>
              <a:gdLst>
                <a:gd name="T0" fmla="*/ 517 w 965"/>
                <a:gd name="T1" fmla="*/ 1029 h 1033"/>
                <a:gd name="T2" fmla="*/ 566 w 965"/>
                <a:gd name="T3" fmla="*/ 1023 h 1033"/>
                <a:gd name="T4" fmla="*/ 614 w 965"/>
                <a:gd name="T5" fmla="*/ 1010 h 1033"/>
                <a:gd name="T6" fmla="*/ 660 w 965"/>
                <a:gd name="T7" fmla="*/ 995 h 1033"/>
                <a:gd name="T8" fmla="*/ 718 w 965"/>
                <a:gd name="T9" fmla="*/ 960 h 1033"/>
                <a:gd name="T10" fmla="*/ 768 w 965"/>
                <a:gd name="T11" fmla="*/ 926 h 1033"/>
                <a:gd name="T12" fmla="*/ 836 w 965"/>
                <a:gd name="T13" fmla="*/ 861 h 1033"/>
                <a:gd name="T14" fmla="*/ 886 w 965"/>
                <a:gd name="T15" fmla="*/ 791 h 1033"/>
                <a:gd name="T16" fmla="*/ 908 w 965"/>
                <a:gd name="T17" fmla="*/ 747 h 1033"/>
                <a:gd name="T18" fmla="*/ 927 w 965"/>
                <a:gd name="T19" fmla="*/ 702 h 1033"/>
                <a:gd name="T20" fmla="*/ 943 w 965"/>
                <a:gd name="T21" fmla="*/ 654 h 1033"/>
                <a:gd name="T22" fmla="*/ 956 w 965"/>
                <a:gd name="T23" fmla="*/ 605 h 1033"/>
                <a:gd name="T24" fmla="*/ 962 w 965"/>
                <a:gd name="T25" fmla="*/ 553 h 1033"/>
                <a:gd name="T26" fmla="*/ 964 w 965"/>
                <a:gd name="T27" fmla="*/ 502 h 1033"/>
                <a:gd name="T28" fmla="*/ 960 w 965"/>
                <a:gd name="T29" fmla="*/ 449 h 1033"/>
                <a:gd name="T30" fmla="*/ 950 w 965"/>
                <a:gd name="T31" fmla="*/ 397 h 1033"/>
                <a:gd name="T32" fmla="*/ 935 w 965"/>
                <a:gd name="T33" fmla="*/ 350 h 1033"/>
                <a:gd name="T34" fmla="*/ 920 w 965"/>
                <a:gd name="T35" fmla="*/ 302 h 1033"/>
                <a:gd name="T36" fmla="*/ 897 w 965"/>
                <a:gd name="T37" fmla="*/ 257 h 1033"/>
                <a:gd name="T38" fmla="*/ 865 w 965"/>
                <a:gd name="T39" fmla="*/ 203 h 1033"/>
                <a:gd name="T40" fmla="*/ 804 w 965"/>
                <a:gd name="T41" fmla="*/ 133 h 1033"/>
                <a:gd name="T42" fmla="*/ 739 w 965"/>
                <a:gd name="T43" fmla="*/ 80 h 1033"/>
                <a:gd name="T44" fmla="*/ 688 w 965"/>
                <a:gd name="T45" fmla="*/ 47 h 1033"/>
                <a:gd name="T46" fmla="*/ 635 w 965"/>
                <a:gd name="T47" fmla="*/ 27 h 1033"/>
                <a:gd name="T48" fmla="*/ 591 w 965"/>
                <a:gd name="T49" fmla="*/ 9 h 1033"/>
                <a:gd name="T50" fmla="*/ 542 w 965"/>
                <a:gd name="T51" fmla="*/ 2 h 1033"/>
                <a:gd name="T52" fmla="*/ 494 w 965"/>
                <a:gd name="T53" fmla="*/ 0 h 1033"/>
                <a:gd name="T54" fmla="*/ 443 w 965"/>
                <a:gd name="T55" fmla="*/ 0 h 1033"/>
                <a:gd name="T56" fmla="*/ 395 w 965"/>
                <a:gd name="T57" fmla="*/ 8 h 1033"/>
                <a:gd name="T58" fmla="*/ 348 w 965"/>
                <a:gd name="T59" fmla="*/ 17 h 1033"/>
                <a:gd name="T60" fmla="*/ 302 w 965"/>
                <a:gd name="T61" fmla="*/ 36 h 1033"/>
                <a:gd name="T62" fmla="*/ 259 w 965"/>
                <a:gd name="T63" fmla="*/ 53 h 1033"/>
                <a:gd name="T64" fmla="*/ 192 w 965"/>
                <a:gd name="T65" fmla="*/ 99 h 1033"/>
                <a:gd name="T66" fmla="*/ 124 w 965"/>
                <a:gd name="T67" fmla="*/ 169 h 1033"/>
                <a:gd name="T68" fmla="*/ 72 w 965"/>
                <a:gd name="T69" fmla="*/ 236 h 1033"/>
                <a:gd name="T70" fmla="*/ 50 w 965"/>
                <a:gd name="T71" fmla="*/ 279 h 1033"/>
                <a:gd name="T72" fmla="*/ 31 w 965"/>
                <a:gd name="T73" fmla="*/ 327 h 1033"/>
                <a:gd name="T74" fmla="*/ 15 w 965"/>
                <a:gd name="T75" fmla="*/ 373 h 1033"/>
                <a:gd name="T76" fmla="*/ 6 w 965"/>
                <a:gd name="T77" fmla="*/ 422 h 1033"/>
                <a:gd name="T78" fmla="*/ 0 w 965"/>
                <a:gd name="T79" fmla="*/ 475 h 1033"/>
                <a:gd name="T80" fmla="*/ 0 w 965"/>
                <a:gd name="T81" fmla="*/ 529 h 1033"/>
                <a:gd name="T82" fmla="*/ 2 w 965"/>
                <a:gd name="T83" fmla="*/ 578 h 1033"/>
                <a:gd name="T84" fmla="*/ 10 w 965"/>
                <a:gd name="T85" fmla="*/ 629 h 1033"/>
                <a:gd name="T86" fmla="*/ 23 w 965"/>
                <a:gd name="T87" fmla="*/ 679 h 1033"/>
                <a:gd name="T88" fmla="*/ 40 w 965"/>
                <a:gd name="T89" fmla="*/ 725 h 1033"/>
                <a:gd name="T90" fmla="*/ 61 w 965"/>
                <a:gd name="T91" fmla="*/ 768 h 1033"/>
                <a:gd name="T92" fmla="*/ 93 w 965"/>
                <a:gd name="T93" fmla="*/ 822 h 1033"/>
                <a:gd name="T94" fmla="*/ 156 w 965"/>
                <a:gd name="T95" fmla="*/ 896 h 1033"/>
                <a:gd name="T96" fmla="*/ 228 w 965"/>
                <a:gd name="T97" fmla="*/ 955 h 1033"/>
                <a:gd name="T98" fmla="*/ 281 w 965"/>
                <a:gd name="T99" fmla="*/ 985 h 1033"/>
                <a:gd name="T100" fmla="*/ 325 w 965"/>
                <a:gd name="T101" fmla="*/ 1002 h 1033"/>
                <a:gd name="T102" fmla="*/ 371 w 965"/>
                <a:gd name="T103" fmla="*/ 1017 h 1033"/>
                <a:gd name="T104" fmla="*/ 418 w 965"/>
                <a:gd name="T105" fmla="*/ 1027 h 1033"/>
                <a:gd name="T106" fmla="*/ 470 w 965"/>
                <a:gd name="T107" fmla="*/ 1031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5" h="1033">
                  <a:moveTo>
                    <a:pt x="483" y="1033"/>
                  </a:moveTo>
                  <a:lnTo>
                    <a:pt x="494" y="1031"/>
                  </a:lnTo>
                  <a:lnTo>
                    <a:pt x="506" y="1031"/>
                  </a:lnTo>
                  <a:lnTo>
                    <a:pt x="517" y="1029"/>
                  </a:lnTo>
                  <a:lnTo>
                    <a:pt x="530" y="1029"/>
                  </a:lnTo>
                  <a:lnTo>
                    <a:pt x="542" y="1027"/>
                  </a:lnTo>
                  <a:lnTo>
                    <a:pt x="555" y="1025"/>
                  </a:lnTo>
                  <a:lnTo>
                    <a:pt x="566" y="1023"/>
                  </a:lnTo>
                  <a:lnTo>
                    <a:pt x="580" y="1021"/>
                  </a:lnTo>
                  <a:lnTo>
                    <a:pt x="591" y="1017"/>
                  </a:lnTo>
                  <a:lnTo>
                    <a:pt x="603" y="1014"/>
                  </a:lnTo>
                  <a:lnTo>
                    <a:pt x="614" y="1010"/>
                  </a:lnTo>
                  <a:lnTo>
                    <a:pt x="625" y="1008"/>
                  </a:lnTo>
                  <a:lnTo>
                    <a:pt x="635" y="1002"/>
                  </a:lnTo>
                  <a:lnTo>
                    <a:pt x="646" y="998"/>
                  </a:lnTo>
                  <a:lnTo>
                    <a:pt x="660" y="995"/>
                  </a:lnTo>
                  <a:lnTo>
                    <a:pt x="671" y="991"/>
                  </a:lnTo>
                  <a:lnTo>
                    <a:pt x="688" y="979"/>
                  </a:lnTo>
                  <a:lnTo>
                    <a:pt x="709" y="968"/>
                  </a:lnTo>
                  <a:lnTo>
                    <a:pt x="718" y="960"/>
                  </a:lnTo>
                  <a:lnTo>
                    <a:pt x="730" y="955"/>
                  </a:lnTo>
                  <a:lnTo>
                    <a:pt x="739" y="947"/>
                  </a:lnTo>
                  <a:lnTo>
                    <a:pt x="751" y="941"/>
                  </a:lnTo>
                  <a:lnTo>
                    <a:pt x="768" y="926"/>
                  </a:lnTo>
                  <a:lnTo>
                    <a:pt x="787" y="913"/>
                  </a:lnTo>
                  <a:lnTo>
                    <a:pt x="804" y="896"/>
                  </a:lnTo>
                  <a:lnTo>
                    <a:pt x="823" y="880"/>
                  </a:lnTo>
                  <a:lnTo>
                    <a:pt x="836" y="861"/>
                  </a:lnTo>
                  <a:lnTo>
                    <a:pt x="851" y="842"/>
                  </a:lnTo>
                  <a:lnTo>
                    <a:pt x="865" y="822"/>
                  </a:lnTo>
                  <a:lnTo>
                    <a:pt x="880" y="802"/>
                  </a:lnTo>
                  <a:lnTo>
                    <a:pt x="886" y="791"/>
                  </a:lnTo>
                  <a:lnTo>
                    <a:pt x="891" y="780"/>
                  </a:lnTo>
                  <a:lnTo>
                    <a:pt x="897" y="768"/>
                  </a:lnTo>
                  <a:lnTo>
                    <a:pt x="903" y="759"/>
                  </a:lnTo>
                  <a:lnTo>
                    <a:pt x="908" y="747"/>
                  </a:lnTo>
                  <a:lnTo>
                    <a:pt x="914" y="736"/>
                  </a:lnTo>
                  <a:lnTo>
                    <a:pt x="920" y="725"/>
                  </a:lnTo>
                  <a:lnTo>
                    <a:pt x="926" y="715"/>
                  </a:lnTo>
                  <a:lnTo>
                    <a:pt x="927" y="702"/>
                  </a:lnTo>
                  <a:lnTo>
                    <a:pt x="933" y="690"/>
                  </a:lnTo>
                  <a:lnTo>
                    <a:pt x="935" y="679"/>
                  </a:lnTo>
                  <a:lnTo>
                    <a:pt x="941" y="667"/>
                  </a:lnTo>
                  <a:lnTo>
                    <a:pt x="943" y="654"/>
                  </a:lnTo>
                  <a:lnTo>
                    <a:pt x="946" y="643"/>
                  </a:lnTo>
                  <a:lnTo>
                    <a:pt x="950" y="629"/>
                  </a:lnTo>
                  <a:lnTo>
                    <a:pt x="954" y="618"/>
                  </a:lnTo>
                  <a:lnTo>
                    <a:pt x="956" y="605"/>
                  </a:lnTo>
                  <a:lnTo>
                    <a:pt x="958" y="591"/>
                  </a:lnTo>
                  <a:lnTo>
                    <a:pt x="960" y="578"/>
                  </a:lnTo>
                  <a:lnTo>
                    <a:pt x="962" y="567"/>
                  </a:lnTo>
                  <a:lnTo>
                    <a:pt x="962" y="553"/>
                  </a:lnTo>
                  <a:lnTo>
                    <a:pt x="964" y="542"/>
                  </a:lnTo>
                  <a:lnTo>
                    <a:pt x="964" y="529"/>
                  </a:lnTo>
                  <a:lnTo>
                    <a:pt x="965" y="517"/>
                  </a:lnTo>
                  <a:lnTo>
                    <a:pt x="964" y="502"/>
                  </a:lnTo>
                  <a:lnTo>
                    <a:pt x="964" y="487"/>
                  </a:lnTo>
                  <a:lnTo>
                    <a:pt x="962" y="475"/>
                  </a:lnTo>
                  <a:lnTo>
                    <a:pt x="962" y="460"/>
                  </a:lnTo>
                  <a:lnTo>
                    <a:pt x="960" y="449"/>
                  </a:lnTo>
                  <a:lnTo>
                    <a:pt x="958" y="434"/>
                  </a:lnTo>
                  <a:lnTo>
                    <a:pt x="956" y="422"/>
                  </a:lnTo>
                  <a:lnTo>
                    <a:pt x="954" y="411"/>
                  </a:lnTo>
                  <a:lnTo>
                    <a:pt x="950" y="397"/>
                  </a:lnTo>
                  <a:lnTo>
                    <a:pt x="946" y="386"/>
                  </a:lnTo>
                  <a:lnTo>
                    <a:pt x="943" y="373"/>
                  </a:lnTo>
                  <a:lnTo>
                    <a:pt x="941" y="361"/>
                  </a:lnTo>
                  <a:lnTo>
                    <a:pt x="935" y="350"/>
                  </a:lnTo>
                  <a:lnTo>
                    <a:pt x="933" y="337"/>
                  </a:lnTo>
                  <a:lnTo>
                    <a:pt x="927" y="327"/>
                  </a:lnTo>
                  <a:lnTo>
                    <a:pt x="926" y="316"/>
                  </a:lnTo>
                  <a:lnTo>
                    <a:pt x="920" y="302"/>
                  </a:lnTo>
                  <a:lnTo>
                    <a:pt x="914" y="291"/>
                  </a:lnTo>
                  <a:lnTo>
                    <a:pt x="908" y="279"/>
                  </a:lnTo>
                  <a:lnTo>
                    <a:pt x="903" y="266"/>
                  </a:lnTo>
                  <a:lnTo>
                    <a:pt x="897" y="257"/>
                  </a:lnTo>
                  <a:lnTo>
                    <a:pt x="891" y="247"/>
                  </a:lnTo>
                  <a:lnTo>
                    <a:pt x="886" y="236"/>
                  </a:lnTo>
                  <a:lnTo>
                    <a:pt x="880" y="226"/>
                  </a:lnTo>
                  <a:lnTo>
                    <a:pt x="865" y="203"/>
                  </a:lnTo>
                  <a:lnTo>
                    <a:pt x="851" y="186"/>
                  </a:lnTo>
                  <a:lnTo>
                    <a:pt x="836" y="169"/>
                  </a:lnTo>
                  <a:lnTo>
                    <a:pt x="823" y="152"/>
                  </a:lnTo>
                  <a:lnTo>
                    <a:pt x="804" y="133"/>
                  </a:lnTo>
                  <a:lnTo>
                    <a:pt x="787" y="116"/>
                  </a:lnTo>
                  <a:lnTo>
                    <a:pt x="768" y="99"/>
                  </a:lnTo>
                  <a:lnTo>
                    <a:pt x="751" y="87"/>
                  </a:lnTo>
                  <a:lnTo>
                    <a:pt x="739" y="80"/>
                  </a:lnTo>
                  <a:lnTo>
                    <a:pt x="730" y="72"/>
                  </a:lnTo>
                  <a:lnTo>
                    <a:pt x="718" y="65"/>
                  </a:lnTo>
                  <a:lnTo>
                    <a:pt x="709" y="61"/>
                  </a:lnTo>
                  <a:lnTo>
                    <a:pt x="688" y="47"/>
                  </a:lnTo>
                  <a:lnTo>
                    <a:pt x="671" y="42"/>
                  </a:lnTo>
                  <a:lnTo>
                    <a:pt x="660" y="36"/>
                  </a:lnTo>
                  <a:lnTo>
                    <a:pt x="646" y="28"/>
                  </a:lnTo>
                  <a:lnTo>
                    <a:pt x="635" y="27"/>
                  </a:lnTo>
                  <a:lnTo>
                    <a:pt x="625" y="21"/>
                  </a:lnTo>
                  <a:lnTo>
                    <a:pt x="614" y="17"/>
                  </a:lnTo>
                  <a:lnTo>
                    <a:pt x="603" y="15"/>
                  </a:lnTo>
                  <a:lnTo>
                    <a:pt x="591" y="9"/>
                  </a:lnTo>
                  <a:lnTo>
                    <a:pt x="580" y="9"/>
                  </a:lnTo>
                  <a:lnTo>
                    <a:pt x="566" y="8"/>
                  </a:lnTo>
                  <a:lnTo>
                    <a:pt x="555" y="4"/>
                  </a:lnTo>
                  <a:lnTo>
                    <a:pt x="542" y="2"/>
                  </a:lnTo>
                  <a:lnTo>
                    <a:pt x="530" y="2"/>
                  </a:lnTo>
                  <a:lnTo>
                    <a:pt x="517" y="0"/>
                  </a:lnTo>
                  <a:lnTo>
                    <a:pt x="506" y="0"/>
                  </a:lnTo>
                  <a:lnTo>
                    <a:pt x="494" y="0"/>
                  </a:lnTo>
                  <a:lnTo>
                    <a:pt x="483" y="0"/>
                  </a:lnTo>
                  <a:lnTo>
                    <a:pt x="470" y="0"/>
                  </a:lnTo>
                  <a:lnTo>
                    <a:pt x="456" y="0"/>
                  </a:lnTo>
                  <a:lnTo>
                    <a:pt x="443" y="0"/>
                  </a:lnTo>
                  <a:lnTo>
                    <a:pt x="432" y="2"/>
                  </a:lnTo>
                  <a:lnTo>
                    <a:pt x="418" y="2"/>
                  </a:lnTo>
                  <a:lnTo>
                    <a:pt x="407" y="4"/>
                  </a:lnTo>
                  <a:lnTo>
                    <a:pt x="395" y="8"/>
                  </a:lnTo>
                  <a:lnTo>
                    <a:pt x="384" y="9"/>
                  </a:lnTo>
                  <a:lnTo>
                    <a:pt x="371" y="9"/>
                  </a:lnTo>
                  <a:lnTo>
                    <a:pt x="359" y="15"/>
                  </a:lnTo>
                  <a:lnTo>
                    <a:pt x="348" y="17"/>
                  </a:lnTo>
                  <a:lnTo>
                    <a:pt x="337" y="21"/>
                  </a:lnTo>
                  <a:lnTo>
                    <a:pt x="325" y="27"/>
                  </a:lnTo>
                  <a:lnTo>
                    <a:pt x="314" y="28"/>
                  </a:lnTo>
                  <a:lnTo>
                    <a:pt x="302" y="36"/>
                  </a:lnTo>
                  <a:lnTo>
                    <a:pt x="293" y="42"/>
                  </a:lnTo>
                  <a:lnTo>
                    <a:pt x="281" y="46"/>
                  </a:lnTo>
                  <a:lnTo>
                    <a:pt x="270" y="47"/>
                  </a:lnTo>
                  <a:lnTo>
                    <a:pt x="259" y="53"/>
                  </a:lnTo>
                  <a:lnTo>
                    <a:pt x="249" y="61"/>
                  </a:lnTo>
                  <a:lnTo>
                    <a:pt x="228" y="72"/>
                  </a:lnTo>
                  <a:lnTo>
                    <a:pt x="211" y="87"/>
                  </a:lnTo>
                  <a:lnTo>
                    <a:pt x="192" y="99"/>
                  </a:lnTo>
                  <a:lnTo>
                    <a:pt x="173" y="116"/>
                  </a:lnTo>
                  <a:lnTo>
                    <a:pt x="156" y="133"/>
                  </a:lnTo>
                  <a:lnTo>
                    <a:pt x="141" y="152"/>
                  </a:lnTo>
                  <a:lnTo>
                    <a:pt x="124" y="169"/>
                  </a:lnTo>
                  <a:lnTo>
                    <a:pt x="109" y="186"/>
                  </a:lnTo>
                  <a:lnTo>
                    <a:pt x="93" y="203"/>
                  </a:lnTo>
                  <a:lnTo>
                    <a:pt x="80" y="226"/>
                  </a:lnTo>
                  <a:lnTo>
                    <a:pt x="72" y="236"/>
                  </a:lnTo>
                  <a:lnTo>
                    <a:pt x="67" y="247"/>
                  </a:lnTo>
                  <a:lnTo>
                    <a:pt x="61" y="257"/>
                  </a:lnTo>
                  <a:lnTo>
                    <a:pt x="55" y="266"/>
                  </a:lnTo>
                  <a:lnTo>
                    <a:pt x="50" y="279"/>
                  </a:lnTo>
                  <a:lnTo>
                    <a:pt x="44" y="291"/>
                  </a:lnTo>
                  <a:lnTo>
                    <a:pt x="40" y="302"/>
                  </a:lnTo>
                  <a:lnTo>
                    <a:pt x="36" y="316"/>
                  </a:lnTo>
                  <a:lnTo>
                    <a:pt x="31" y="327"/>
                  </a:lnTo>
                  <a:lnTo>
                    <a:pt x="27" y="337"/>
                  </a:lnTo>
                  <a:lnTo>
                    <a:pt x="23" y="350"/>
                  </a:lnTo>
                  <a:lnTo>
                    <a:pt x="19" y="361"/>
                  </a:lnTo>
                  <a:lnTo>
                    <a:pt x="15" y="373"/>
                  </a:lnTo>
                  <a:lnTo>
                    <a:pt x="14" y="386"/>
                  </a:lnTo>
                  <a:lnTo>
                    <a:pt x="10" y="397"/>
                  </a:lnTo>
                  <a:lnTo>
                    <a:pt x="10" y="411"/>
                  </a:lnTo>
                  <a:lnTo>
                    <a:pt x="6" y="422"/>
                  </a:lnTo>
                  <a:lnTo>
                    <a:pt x="4" y="434"/>
                  </a:lnTo>
                  <a:lnTo>
                    <a:pt x="2" y="449"/>
                  </a:lnTo>
                  <a:lnTo>
                    <a:pt x="2" y="460"/>
                  </a:lnTo>
                  <a:lnTo>
                    <a:pt x="0" y="475"/>
                  </a:lnTo>
                  <a:lnTo>
                    <a:pt x="0" y="487"/>
                  </a:lnTo>
                  <a:lnTo>
                    <a:pt x="0" y="502"/>
                  </a:lnTo>
                  <a:lnTo>
                    <a:pt x="0" y="517"/>
                  </a:lnTo>
                  <a:lnTo>
                    <a:pt x="0" y="529"/>
                  </a:lnTo>
                  <a:lnTo>
                    <a:pt x="0" y="542"/>
                  </a:lnTo>
                  <a:lnTo>
                    <a:pt x="0" y="553"/>
                  </a:lnTo>
                  <a:lnTo>
                    <a:pt x="2" y="567"/>
                  </a:lnTo>
                  <a:lnTo>
                    <a:pt x="2" y="578"/>
                  </a:lnTo>
                  <a:lnTo>
                    <a:pt x="4" y="591"/>
                  </a:lnTo>
                  <a:lnTo>
                    <a:pt x="6" y="605"/>
                  </a:lnTo>
                  <a:lnTo>
                    <a:pt x="10" y="618"/>
                  </a:lnTo>
                  <a:lnTo>
                    <a:pt x="10" y="629"/>
                  </a:lnTo>
                  <a:lnTo>
                    <a:pt x="14" y="643"/>
                  </a:lnTo>
                  <a:lnTo>
                    <a:pt x="15" y="654"/>
                  </a:lnTo>
                  <a:lnTo>
                    <a:pt x="19" y="667"/>
                  </a:lnTo>
                  <a:lnTo>
                    <a:pt x="23" y="679"/>
                  </a:lnTo>
                  <a:lnTo>
                    <a:pt x="27" y="690"/>
                  </a:lnTo>
                  <a:lnTo>
                    <a:pt x="31" y="702"/>
                  </a:lnTo>
                  <a:lnTo>
                    <a:pt x="36" y="715"/>
                  </a:lnTo>
                  <a:lnTo>
                    <a:pt x="40" y="725"/>
                  </a:lnTo>
                  <a:lnTo>
                    <a:pt x="44" y="736"/>
                  </a:lnTo>
                  <a:lnTo>
                    <a:pt x="50" y="747"/>
                  </a:lnTo>
                  <a:lnTo>
                    <a:pt x="55" y="759"/>
                  </a:lnTo>
                  <a:lnTo>
                    <a:pt x="61" y="768"/>
                  </a:lnTo>
                  <a:lnTo>
                    <a:pt x="67" y="780"/>
                  </a:lnTo>
                  <a:lnTo>
                    <a:pt x="72" y="791"/>
                  </a:lnTo>
                  <a:lnTo>
                    <a:pt x="80" y="802"/>
                  </a:lnTo>
                  <a:lnTo>
                    <a:pt x="93" y="822"/>
                  </a:lnTo>
                  <a:lnTo>
                    <a:pt x="109" y="842"/>
                  </a:lnTo>
                  <a:lnTo>
                    <a:pt x="124" y="861"/>
                  </a:lnTo>
                  <a:lnTo>
                    <a:pt x="141" y="880"/>
                  </a:lnTo>
                  <a:lnTo>
                    <a:pt x="156" y="896"/>
                  </a:lnTo>
                  <a:lnTo>
                    <a:pt x="173" y="913"/>
                  </a:lnTo>
                  <a:lnTo>
                    <a:pt x="192" y="926"/>
                  </a:lnTo>
                  <a:lnTo>
                    <a:pt x="211" y="941"/>
                  </a:lnTo>
                  <a:lnTo>
                    <a:pt x="228" y="955"/>
                  </a:lnTo>
                  <a:lnTo>
                    <a:pt x="249" y="968"/>
                  </a:lnTo>
                  <a:lnTo>
                    <a:pt x="259" y="974"/>
                  </a:lnTo>
                  <a:lnTo>
                    <a:pt x="270" y="979"/>
                  </a:lnTo>
                  <a:lnTo>
                    <a:pt x="281" y="985"/>
                  </a:lnTo>
                  <a:lnTo>
                    <a:pt x="293" y="991"/>
                  </a:lnTo>
                  <a:lnTo>
                    <a:pt x="302" y="995"/>
                  </a:lnTo>
                  <a:lnTo>
                    <a:pt x="314" y="998"/>
                  </a:lnTo>
                  <a:lnTo>
                    <a:pt x="325" y="1002"/>
                  </a:lnTo>
                  <a:lnTo>
                    <a:pt x="337" y="1008"/>
                  </a:lnTo>
                  <a:lnTo>
                    <a:pt x="348" y="1010"/>
                  </a:lnTo>
                  <a:lnTo>
                    <a:pt x="359" y="1014"/>
                  </a:lnTo>
                  <a:lnTo>
                    <a:pt x="371" y="1017"/>
                  </a:lnTo>
                  <a:lnTo>
                    <a:pt x="384" y="1021"/>
                  </a:lnTo>
                  <a:lnTo>
                    <a:pt x="395" y="1023"/>
                  </a:lnTo>
                  <a:lnTo>
                    <a:pt x="407" y="1025"/>
                  </a:lnTo>
                  <a:lnTo>
                    <a:pt x="418" y="1027"/>
                  </a:lnTo>
                  <a:lnTo>
                    <a:pt x="432" y="1029"/>
                  </a:lnTo>
                  <a:lnTo>
                    <a:pt x="443" y="1029"/>
                  </a:lnTo>
                  <a:lnTo>
                    <a:pt x="456" y="1031"/>
                  </a:lnTo>
                  <a:lnTo>
                    <a:pt x="470" y="1031"/>
                  </a:lnTo>
                  <a:lnTo>
                    <a:pt x="483" y="1033"/>
                  </a:lnTo>
                  <a:lnTo>
                    <a:pt x="483" y="10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7" name="Freeform 180"/>
            <p:cNvSpPr>
              <a:spLocks/>
            </p:cNvSpPr>
            <p:nvPr/>
          </p:nvSpPr>
          <p:spPr bwMode="auto">
            <a:xfrm>
              <a:off x="6265863" y="3935413"/>
              <a:ext cx="446088" cy="307975"/>
            </a:xfrm>
            <a:custGeom>
              <a:avLst/>
              <a:gdLst>
                <a:gd name="T0" fmla="*/ 389 w 560"/>
                <a:gd name="T1" fmla="*/ 388 h 388"/>
                <a:gd name="T2" fmla="*/ 0 w 560"/>
                <a:gd name="T3" fmla="*/ 0 h 388"/>
                <a:gd name="T4" fmla="*/ 560 w 560"/>
                <a:gd name="T5" fmla="*/ 4 h 388"/>
                <a:gd name="T6" fmla="*/ 389 w 560"/>
                <a:gd name="T7" fmla="*/ 388 h 388"/>
                <a:gd name="T8" fmla="*/ 389 w 560"/>
                <a:gd name="T9" fmla="*/ 388 h 388"/>
              </a:gdLst>
              <a:ahLst/>
              <a:cxnLst>
                <a:cxn ang="0">
                  <a:pos x="T0" y="T1"/>
                </a:cxn>
                <a:cxn ang="0">
                  <a:pos x="T2" y="T3"/>
                </a:cxn>
                <a:cxn ang="0">
                  <a:pos x="T4" y="T5"/>
                </a:cxn>
                <a:cxn ang="0">
                  <a:pos x="T6" y="T7"/>
                </a:cxn>
                <a:cxn ang="0">
                  <a:pos x="T8" y="T9"/>
                </a:cxn>
              </a:cxnLst>
              <a:rect l="0" t="0" r="r" b="b"/>
              <a:pathLst>
                <a:path w="560" h="388">
                  <a:moveTo>
                    <a:pt x="389" y="388"/>
                  </a:moveTo>
                  <a:lnTo>
                    <a:pt x="0" y="0"/>
                  </a:lnTo>
                  <a:lnTo>
                    <a:pt x="560" y="4"/>
                  </a:lnTo>
                  <a:lnTo>
                    <a:pt x="389" y="388"/>
                  </a:lnTo>
                  <a:lnTo>
                    <a:pt x="389"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8" name="Freeform 181"/>
            <p:cNvSpPr>
              <a:spLocks/>
            </p:cNvSpPr>
            <p:nvPr/>
          </p:nvSpPr>
          <p:spPr bwMode="auto">
            <a:xfrm>
              <a:off x="6096001" y="4243388"/>
              <a:ext cx="255588" cy="317500"/>
            </a:xfrm>
            <a:custGeom>
              <a:avLst/>
              <a:gdLst>
                <a:gd name="T0" fmla="*/ 0 w 321"/>
                <a:gd name="T1" fmla="*/ 88 h 400"/>
                <a:gd name="T2" fmla="*/ 276 w 321"/>
                <a:gd name="T3" fmla="*/ 0 h 400"/>
                <a:gd name="T4" fmla="*/ 321 w 321"/>
                <a:gd name="T5" fmla="*/ 400 h 400"/>
                <a:gd name="T6" fmla="*/ 0 w 321"/>
                <a:gd name="T7" fmla="*/ 310 h 400"/>
                <a:gd name="T8" fmla="*/ 0 w 321"/>
                <a:gd name="T9" fmla="*/ 88 h 400"/>
                <a:gd name="T10" fmla="*/ 0 w 321"/>
                <a:gd name="T11" fmla="*/ 88 h 400"/>
              </a:gdLst>
              <a:ahLst/>
              <a:cxnLst>
                <a:cxn ang="0">
                  <a:pos x="T0" y="T1"/>
                </a:cxn>
                <a:cxn ang="0">
                  <a:pos x="T2" y="T3"/>
                </a:cxn>
                <a:cxn ang="0">
                  <a:pos x="T4" y="T5"/>
                </a:cxn>
                <a:cxn ang="0">
                  <a:pos x="T6" y="T7"/>
                </a:cxn>
                <a:cxn ang="0">
                  <a:pos x="T8" y="T9"/>
                </a:cxn>
                <a:cxn ang="0">
                  <a:pos x="T10" y="T11"/>
                </a:cxn>
              </a:cxnLst>
              <a:rect l="0" t="0" r="r" b="b"/>
              <a:pathLst>
                <a:path w="321" h="400">
                  <a:moveTo>
                    <a:pt x="0" y="88"/>
                  </a:moveTo>
                  <a:lnTo>
                    <a:pt x="276" y="0"/>
                  </a:lnTo>
                  <a:lnTo>
                    <a:pt x="321" y="400"/>
                  </a:lnTo>
                  <a:lnTo>
                    <a:pt x="0" y="310"/>
                  </a:lnTo>
                  <a:lnTo>
                    <a:pt x="0" y="88"/>
                  </a:lnTo>
                  <a:lnTo>
                    <a:pt x="0"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9" name="Freeform 182"/>
            <p:cNvSpPr>
              <a:spLocks/>
            </p:cNvSpPr>
            <p:nvPr/>
          </p:nvSpPr>
          <p:spPr bwMode="auto">
            <a:xfrm>
              <a:off x="6364288" y="4222750"/>
              <a:ext cx="95250" cy="92075"/>
            </a:xfrm>
            <a:custGeom>
              <a:avLst/>
              <a:gdLst>
                <a:gd name="T0" fmla="*/ 59 w 120"/>
                <a:gd name="T1" fmla="*/ 116 h 116"/>
                <a:gd name="T2" fmla="*/ 69 w 120"/>
                <a:gd name="T3" fmla="*/ 114 h 116"/>
                <a:gd name="T4" fmla="*/ 80 w 120"/>
                <a:gd name="T5" fmla="*/ 110 h 116"/>
                <a:gd name="T6" fmla="*/ 90 w 120"/>
                <a:gd name="T7" fmla="*/ 104 h 116"/>
                <a:gd name="T8" fmla="*/ 101 w 120"/>
                <a:gd name="T9" fmla="*/ 99 h 116"/>
                <a:gd name="T10" fmla="*/ 107 w 120"/>
                <a:gd name="T11" fmla="*/ 89 h 116"/>
                <a:gd name="T12" fmla="*/ 114 w 120"/>
                <a:gd name="T13" fmla="*/ 80 h 116"/>
                <a:gd name="T14" fmla="*/ 118 w 120"/>
                <a:gd name="T15" fmla="*/ 68 h 116"/>
                <a:gd name="T16" fmla="*/ 120 w 120"/>
                <a:gd name="T17" fmla="*/ 55 h 116"/>
                <a:gd name="T18" fmla="*/ 118 w 120"/>
                <a:gd name="T19" fmla="*/ 43 h 116"/>
                <a:gd name="T20" fmla="*/ 114 w 120"/>
                <a:gd name="T21" fmla="*/ 32 h 116"/>
                <a:gd name="T22" fmla="*/ 107 w 120"/>
                <a:gd name="T23" fmla="*/ 22 h 116"/>
                <a:gd name="T24" fmla="*/ 101 w 120"/>
                <a:gd name="T25" fmla="*/ 15 h 116"/>
                <a:gd name="T26" fmla="*/ 90 w 120"/>
                <a:gd name="T27" fmla="*/ 7 h 116"/>
                <a:gd name="T28" fmla="*/ 80 w 120"/>
                <a:gd name="T29" fmla="*/ 2 h 116"/>
                <a:gd name="T30" fmla="*/ 69 w 120"/>
                <a:gd name="T31" fmla="*/ 0 h 116"/>
                <a:gd name="T32" fmla="*/ 59 w 120"/>
                <a:gd name="T33" fmla="*/ 0 h 116"/>
                <a:gd name="T34" fmla="*/ 48 w 120"/>
                <a:gd name="T35" fmla="*/ 0 h 116"/>
                <a:gd name="T36" fmla="*/ 36 w 120"/>
                <a:gd name="T37" fmla="*/ 2 h 116"/>
                <a:gd name="T38" fmla="*/ 25 w 120"/>
                <a:gd name="T39" fmla="*/ 7 h 116"/>
                <a:gd name="T40" fmla="*/ 17 w 120"/>
                <a:gd name="T41" fmla="*/ 15 h 116"/>
                <a:gd name="T42" fmla="*/ 8 w 120"/>
                <a:gd name="T43" fmla="*/ 22 h 116"/>
                <a:gd name="T44" fmla="*/ 4 w 120"/>
                <a:gd name="T45" fmla="*/ 32 h 116"/>
                <a:gd name="T46" fmla="*/ 0 w 120"/>
                <a:gd name="T47" fmla="*/ 43 h 116"/>
                <a:gd name="T48" fmla="*/ 0 w 120"/>
                <a:gd name="T49" fmla="*/ 55 h 116"/>
                <a:gd name="T50" fmla="*/ 0 w 120"/>
                <a:gd name="T51" fmla="*/ 68 h 116"/>
                <a:gd name="T52" fmla="*/ 4 w 120"/>
                <a:gd name="T53" fmla="*/ 80 h 116"/>
                <a:gd name="T54" fmla="*/ 8 w 120"/>
                <a:gd name="T55" fmla="*/ 89 h 116"/>
                <a:gd name="T56" fmla="*/ 17 w 120"/>
                <a:gd name="T57" fmla="*/ 99 h 116"/>
                <a:gd name="T58" fmla="*/ 25 w 120"/>
                <a:gd name="T59" fmla="*/ 104 h 116"/>
                <a:gd name="T60" fmla="*/ 36 w 120"/>
                <a:gd name="T61" fmla="*/ 110 h 116"/>
                <a:gd name="T62" fmla="*/ 48 w 120"/>
                <a:gd name="T63" fmla="*/ 114 h 116"/>
                <a:gd name="T64" fmla="*/ 59 w 120"/>
                <a:gd name="T65" fmla="*/ 116 h 116"/>
                <a:gd name="T66" fmla="*/ 59 w 120"/>
                <a:gd name="T6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16">
                  <a:moveTo>
                    <a:pt x="59" y="116"/>
                  </a:moveTo>
                  <a:lnTo>
                    <a:pt x="69" y="114"/>
                  </a:lnTo>
                  <a:lnTo>
                    <a:pt x="80" y="110"/>
                  </a:lnTo>
                  <a:lnTo>
                    <a:pt x="90" y="104"/>
                  </a:lnTo>
                  <a:lnTo>
                    <a:pt x="101" y="99"/>
                  </a:lnTo>
                  <a:lnTo>
                    <a:pt x="107" y="89"/>
                  </a:lnTo>
                  <a:lnTo>
                    <a:pt x="114" y="80"/>
                  </a:lnTo>
                  <a:lnTo>
                    <a:pt x="118" y="68"/>
                  </a:lnTo>
                  <a:lnTo>
                    <a:pt x="120" y="55"/>
                  </a:lnTo>
                  <a:lnTo>
                    <a:pt x="118" y="43"/>
                  </a:lnTo>
                  <a:lnTo>
                    <a:pt x="114" y="32"/>
                  </a:lnTo>
                  <a:lnTo>
                    <a:pt x="107" y="22"/>
                  </a:lnTo>
                  <a:lnTo>
                    <a:pt x="101" y="15"/>
                  </a:lnTo>
                  <a:lnTo>
                    <a:pt x="90" y="7"/>
                  </a:lnTo>
                  <a:lnTo>
                    <a:pt x="80" y="2"/>
                  </a:lnTo>
                  <a:lnTo>
                    <a:pt x="69" y="0"/>
                  </a:lnTo>
                  <a:lnTo>
                    <a:pt x="59" y="0"/>
                  </a:lnTo>
                  <a:lnTo>
                    <a:pt x="48" y="0"/>
                  </a:lnTo>
                  <a:lnTo>
                    <a:pt x="36" y="2"/>
                  </a:lnTo>
                  <a:lnTo>
                    <a:pt x="25" y="7"/>
                  </a:lnTo>
                  <a:lnTo>
                    <a:pt x="17" y="15"/>
                  </a:lnTo>
                  <a:lnTo>
                    <a:pt x="8" y="22"/>
                  </a:lnTo>
                  <a:lnTo>
                    <a:pt x="4" y="32"/>
                  </a:lnTo>
                  <a:lnTo>
                    <a:pt x="0" y="43"/>
                  </a:lnTo>
                  <a:lnTo>
                    <a:pt x="0" y="55"/>
                  </a:lnTo>
                  <a:lnTo>
                    <a:pt x="0" y="68"/>
                  </a:lnTo>
                  <a:lnTo>
                    <a:pt x="4" y="80"/>
                  </a:lnTo>
                  <a:lnTo>
                    <a:pt x="8" y="89"/>
                  </a:lnTo>
                  <a:lnTo>
                    <a:pt x="17" y="99"/>
                  </a:lnTo>
                  <a:lnTo>
                    <a:pt x="25" y="104"/>
                  </a:lnTo>
                  <a:lnTo>
                    <a:pt x="36" y="110"/>
                  </a:lnTo>
                  <a:lnTo>
                    <a:pt x="48" y="114"/>
                  </a:lnTo>
                  <a:lnTo>
                    <a:pt x="59" y="116"/>
                  </a:lnTo>
                  <a:lnTo>
                    <a:pt x="59" y="11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2064" name="Group 2063"/>
          <p:cNvGrpSpPr/>
          <p:nvPr userDrawn="1"/>
        </p:nvGrpSpPr>
        <p:grpSpPr>
          <a:xfrm>
            <a:off x="3987642" y="2606023"/>
            <a:ext cx="1187449" cy="1226091"/>
            <a:chOff x="7358063" y="2014538"/>
            <a:chExt cx="1036638" cy="1427163"/>
          </a:xfrm>
        </p:grpSpPr>
        <p:sp>
          <p:nvSpPr>
            <p:cNvPr id="2051" name="Freeform 9"/>
            <p:cNvSpPr>
              <a:spLocks/>
            </p:cNvSpPr>
            <p:nvPr userDrawn="1"/>
          </p:nvSpPr>
          <p:spPr bwMode="auto">
            <a:xfrm>
              <a:off x="7358063" y="2014538"/>
              <a:ext cx="1036638" cy="1427163"/>
            </a:xfrm>
            <a:custGeom>
              <a:avLst/>
              <a:gdLst>
                <a:gd name="T0" fmla="*/ 1022 w 1306"/>
                <a:gd name="T1" fmla="*/ 483 h 1798"/>
                <a:gd name="T2" fmla="*/ 1235 w 1306"/>
                <a:gd name="T3" fmla="*/ 147 h 1798"/>
                <a:gd name="T4" fmla="*/ 1254 w 1306"/>
                <a:gd name="T5" fmla="*/ 143 h 1798"/>
                <a:gd name="T6" fmla="*/ 1273 w 1306"/>
                <a:gd name="T7" fmla="*/ 133 h 1798"/>
                <a:gd name="T8" fmla="*/ 1288 w 1306"/>
                <a:gd name="T9" fmla="*/ 118 h 1798"/>
                <a:gd name="T10" fmla="*/ 1302 w 1306"/>
                <a:gd name="T11" fmla="*/ 95 h 1798"/>
                <a:gd name="T12" fmla="*/ 1306 w 1306"/>
                <a:gd name="T13" fmla="*/ 67 h 1798"/>
                <a:gd name="T14" fmla="*/ 1300 w 1306"/>
                <a:gd name="T15" fmla="*/ 41 h 1798"/>
                <a:gd name="T16" fmla="*/ 1285 w 1306"/>
                <a:gd name="T17" fmla="*/ 18 h 1798"/>
                <a:gd name="T18" fmla="*/ 1261 w 1306"/>
                <a:gd name="T19" fmla="*/ 4 h 1798"/>
                <a:gd name="T20" fmla="*/ 1234 w 1306"/>
                <a:gd name="T21" fmla="*/ 0 h 1798"/>
                <a:gd name="T22" fmla="*/ 1207 w 1306"/>
                <a:gd name="T23" fmla="*/ 7 h 1798"/>
                <a:gd name="T24" fmla="*/ 1185 w 1306"/>
                <a:gd name="T25" fmla="*/ 25 h 1798"/>
                <a:gd name="T26" fmla="*/ 1168 w 1306"/>
                <a:gd name="T27" fmla="*/ 57 h 1798"/>
                <a:gd name="T28" fmla="*/ 1167 w 1306"/>
                <a:gd name="T29" fmla="*/ 96 h 1798"/>
                <a:gd name="T30" fmla="*/ 970 w 1306"/>
                <a:gd name="T31" fmla="*/ 451 h 1798"/>
                <a:gd name="T32" fmla="*/ 734 w 1306"/>
                <a:gd name="T33" fmla="*/ 312 h 1798"/>
                <a:gd name="T34" fmla="*/ 701 w 1306"/>
                <a:gd name="T35" fmla="*/ 310 h 1798"/>
                <a:gd name="T36" fmla="*/ 666 w 1306"/>
                <a:gd name="T37" fmla="*/ 318 h 1798"/>
                <a:gd name="T38" fmla="*/ 638 w 1306"/>
                <a:gd name="T39" fmla="*/ 335 h 1798"/>
                <a:gd name="T40" fmla="*/ 7 w 1306"/>
                <a:gd name="T41" fmla="*/ 1375 h 1798"/>
                <a:gd name="T42" fmla="*/ 0 w 1306"/>
                <a:gd name="T43" fmla="*/ 1403 h 1798"/>
                <a:gd name="T44" fmla="*/ 5 w 1306"/>
                <a:gd name="T45" fmla="*/ 1439 h 1798"/>
                <a:gd name="T46" fmla="*/ 16 w 1306"/>
                <a:gd name="T47" fmla="*/ 1471 h 1798"/>
                <a:gd name="T48" fmla="*/ 36 w 1306"/>
                <a:gd name="T49" fmla="*/ 1493 h 1798"/>
                <a:gd name="T50" fmla="*/ 541 w 1306"/>
                <a:gd name="T51" fmla="*/ 1796 h 1798"/>
                <a:gd name="T52" fmla="*/ 574 w 1306"/>
                <a:gd name="T53" fmla="*/ 1797 h 1798"/>
                <a:gd name="T54" fmla="*/ 609 w 1306"/>
                <a:gd name="T55" fmla="*/ 1788 h 1798"/>
                <a:gd name="T56" fmla="*/ 637 w 1306"/>
                <a:gd name="T57" fmla="*/ 1773 h 1798"/>
                <a:gd name="T58" fmla="*/ 1268 w 1306"/>
                <a:gd name="T59" fmla="*/ 732 h 1798"/>
                <a:gd name="T60" fmla="*/ 1275 w 1306"/>
                <a:gd name="T61" fmla="*/ 704 h 1798"/>
                <a:gd name="T62" fmla="*/ 1272 w 1306"/>
                <a:gd name="T63" fmla="*/ 669 h 1798"/>
                <a:gd name="T64" fmla="*/ 1259 w 1306"/>
                <a:gd name="T65" fmla="*/ 636 h 1798"/>
                <a:gd name="T66" fmla="*/ 1239 w 1306"/>
                <a:gd name="T67" fmla="*/ 615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6" h="1798">
                  <a:moveTo>
                    <a:pt x="1239" y="615"/>
                  </a:moveTo>
                  <a:lnTo>
                    <a:pt x="1022" y="483"/>
                  </a:lnTo>
                  <a:lnTo>
                    <a:pt x="1224" y="147"/>
                  </a:lnTo>
                  <a:lnTo>
                    <a:pt x="1235" y="147"/>
                  </a:lnTo>
                  <a:lnTo>
                    <a:pt x="1244" y="146"/>
                  </a:lnTo>
                  <a:lnTo>
                    <a:pt x="1254" y="143"/>
                  </a:lnTo>
                  <a:lnTo>
                    <a:pt x="1264" y="139"/>
                  </a:lnTo>
                  <a:lnTo>
                    <a:pt x="1273" y="133"/>
                  </a:lnTo>
                  <a:lnTo>
                    <a:pt x="1281" y="126"/>
                  </a:lnTo>
                  <a:lnTo>
                    <a:pt x="1288" y="118"/>
                  </a:lnTo>
                  <a:lnTo>
                    <a:pt x="1295" y="109"/>
                  </a:lnTo>
                  <a:lnTo>
                    <a:pt x="1302" y="95"/>
                  </a:lnTo>
                  <a:lnTo>
                    <a:pt x="1305" y="81"/>
                  </a:lnTo>
                  <a:lnTo>
                    <a:pt x="1306" y="67"/>
                  </a:lnTo>
                  <a:lnTo>
                    <a:pt x="1304" y="53"/>
                  </a:lnTo>
                  <a:lnTo>
                    <a:pt x="1300" y="41"/>
                  </a:lnTo>
                  <a:lnTo>
                    <a:pt x="1294" y="28"/>
                  </a:lnTo>
                  <a:lnTo>
                    <a:pt x="1285" y="18"/>
                  </a:lnTo>
                  <a:lnTo>
                    <a:pt x="1274" y="10"/>
                  </a:lnTo>
                  <a:lnTo>
                    <a:pt x="1261" y="4"/>
                  </a:lnTo>
                  <a:lnTo>
                    <a:pt x="1247" y="0"/>
                  </a:lnTo>
                  <a:lnTo>
                    <a:pt x="1234" y="0"/>
                  </a:lnTo>
                  <a:lnTo>
                    <a:pt x="1220" y="3"/>
                  </a:lnTo>
                  <a:lnTo>
                    <a:pt x="1207" y="7"/>
                  </a:lnTo>
                  <a:lnTo>
                    <a:pt x="1196" y="15"/>
                  </a:lnTo>
                  <a:lnTo>
                    <a:pt x="1185" y="25"/>
                  </a:lnTo>
                  <a:lnTo>
                    <a:pt x="1176" y="37"/>
                  </a:lnTo>
                  <a:lnTo>
                    <a:pt x="1168" y="57"/>
                  </a:lnTo>
                  <a:lnTo>
                    <a:pt x="1164" y="76"/>
                  </a:lnTo>
                  <a:lnTo>
                    <a:pt x="1167" y="96"/>
                  </a:lnTo>
                  <a:lnTo>
                    <a:pt x="1174" y="114"/>
                  </a:lnTo>
                  <a:lnTo>
                    <a:pt x="970" y="451"/>
                  </a:lnTo>
                  <a:lnTo>
                    <a:pt x="746" y="316"/>
                  </a:lnTo>
                  <a:lnTo>
                    <a:pt x="734" y="312"/>
                  </a:lnTo>
                  <a:lnTo>
                    <a:pt x="719" y="309"/>
                  </a:lnTo>
                  <a:lnTo>
                    <a:pt x="701" y="310"/>
                  </a:lnTo>
                  <a:lnTo>
                    <a:pt x="683" y="313"/>
                  </a:lnTo>
                  <a:lnTo>
                    <a:pt x="666" y="318"/>
                  </a:lnTo>
                  <a:lnTo>
                    <a:pt x="651" y="325"/>
                  </a:lnTo>
                  <a:lnTo>
                    <a:pt x="638" y="335"/>
                  </a:lnTo>
                  <a:lnTo>
                    <a:pt x="629" y="345"/>
                  </a:lnTo>
                  <a:lnTo>
                    <a:pt x="7" y="1375"/>
                  </a:lnTo>
                  <a:lnTo>
                    <a:pt x="2" y="1388"/>
                  </a:lnTo>
                  <a:lnTo>
                    <a:pt x="0" y="1403"/>
                  </a:lnTo>
                  <a:lnTo>
                    <a:pt x="1" y="1420"/>
                  </a:lnTo>
                  <a:lnTo>
                    <a:pt x="5" y="1439"/>
                  </a:lnTo>
                  <a:lnTo>
                    <a:pt x="9" y="1456"/>
                  </a:lnTo>
                  <a:lnTo>
                    <a:pt x="16" y="1471"/>
                  </a:lnTo>
                  <a:lnTo>
                    <a:pt x="25" y="1483"/>
                  </a:lnTo>
                  <a:lnTo>
                    <a:pt x="36" y="1493"/>
                  </a:lnTo>
                  <a:lnTo>
                    <a:pt x="529" y="1791"/>
                  </a:lnTo>
                  <a:lnTo>
                    <a:pt x="541" y="1796"/>
                  </a:lnTo>
                  <a:lnTo>
                    <a:pt x="556" y="1798"/>
                  </a:lnTo>
                  <a:lnTo>
                    <a:pt x="574" y="1797"/>
                  </a:lnTo>
                  <a:lnTo>
                    <a:pt x="592" y="1793"/>
                  </a:lnTo>
                  <a:lnTo>
                    <a:pt x="609" y="1788"/>
                  </a:lnTo>
                  <a:lnTo>
                    <a:pt x="624" y="1781"/>
                  </a:lnTo>
                  <a:lnTo>
                    <a:pt x="637" y="1773"/>
                  </a:lnTo>
                  <a:lnTo>
                    <a:pt x="646" y="1762"/>
                  </a:lnTo>
                  <a:lnTo>
                    <a:pt x="1268" y="732"/>
                  </a:lnTo>
                  <a:lnTo>
                    <a:pt x="1273" y="719"/>
                  </a:lnTo>
                  <a:lnTo>
                    <a:pt x="1275" y="704"/>
                  </a:lnTo>
                  <a:lnTo>
                    <a:pt x="1274" y="687"/>
                  </a:lnTo>
                  <a:lnTo>
                    <a:pt x="1272" y="669"/>
                  </a:lnTo>
                  <a:lnTo>
                    <a:pt x="1266" y="651"/>
                  </a:lnTo>
                  <a:lnTo>
                    <a:pt x="1259" y="636"/>
                  </a:lnTo>
                  <a:lnTo>
                    <a:pt x="1250" y="624"/>
                  </a:lnTo>
                  <a:lnTo>
                    <a:pt x="1239"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52" name="Freeform 10"/>
            <p:cNvSpPr>
              <a:spLocks/>
            </p:cNvSpPr>
            <p:nvPr userDrawn="1"/>
          </p:nvSpPr>
          <p:spPr bwMode="auto">
            <a:xfrm>
              <a:off x="7874000" y="2382838"/>
              <a:ext cx="374650" cy="276225"/>
            </a:xfrm>
            <a:custGeom>
              <a:avLst/>
              <a:gdLst>
                <a:gd name="T0" fmla="*/ 364 w 471"/>
                <a:gd name="T1" fmla="*/ 340 h 349"/>
                <a:gd name="T2" fmla="*/ 375 w 471"/>
                <a:gd name="T3" fmla="*/ 346 h 349"/>
                <a:gd name="T4" fmla="*/ 387 w 471"/>
                <a:gd name="T5" fmla="*/ 348 h 349"/>
                <a:gd name="T6" fmla="*/ 398 w 471"/>
                <a:gd name="T7" fmla="*/ 349 h 349"/>
                <a:gd name="T8" fmla="*/ 410 w 471"/>
                <a:gd name="T9" fmla="*/ 347 h 349"/>
                <a:gd name="T10" fmla="*/ 420 w 471"/>
                <a:gd name="T11" fmla="*/ 343 h 349"/>
                <a:gd name="T12" fmla="*/ 431 w 471"/>
                <a:gd name="T13" fmla="*/ 337 h 349"/>
                <a:gd name="T14" fmla="*/ 440 w 471"/>
                <a:gd name="T15" fmla="*/ 329 h 349"/>
                <a:gd name="T16" fmla="*/ 447 w 471"/>
                <a:gd name="T17" fmla="*/ 320 h 349"/>
                <a:gd name="T18" fmla="*/ 463 w 471"/>
                <a:gd name="T19" fmla="*/ 294 h 349"/>
                <a:gd name="T20" fmla="*/ 469 w 471"/>
                <a:gd name="T21" fmla="*/ 282 h 349"/>
                <a:gd name="T22" fmla="*/ 471 w 471"/>
                <a:gd name="T23" fmla="*/ 271 h 349"/>
                <a:gd name="T24" fmla="*/ 471 w 471"/>
                <a:gd name="T25" fmla="*/ 259 h 349"/>
                <a:gd name="T26" fmla="*/ 470 w 471"/>
                <a:gd name="T27" fmla="*/ 248 h 349"/>
                <a:gd name="T28" fmla="*/ 466 w 471"/>
                <a:gd name="T29" fmla="*/ 237 h 349"/>
                <a:gd name="T30" fmla="*/ 459 w 471"/>
                <a:gd name="T31" fmla="*/ 227 h 349"/>
                <a:gd name="T32" fmla="*/ 452 w 471"/>
                <a:gd name="T33" fmla="*/ 218 h 349"/>
                <a:gd name="T34" fmla="*/ 442 w 471"/>
                <a:gd name="T35" fmla="*/ 211 h 349"/>
                <a:gd name="T36" fmla="*/ 106 w 471"/>
                <a:gd name="T37" fmla="*/ 8 h 349"/>
                <a:gd name="T38" fmla="*/ 95 w 471"/>
                <a:gd name="T39" fmla="*/ 2 h 349"/>
                <a:gd name="T40" fmla="*/ 84 w 471"/>
                <a:gd name="T41" fmla="*/ 0 h 349"/>
                <a:gd name="T42" fmla="*/ 72 w 471"/>
                <a:gd name="T43" fmla="*/ 0 h 349"/>
                <a:gd name="T44" fmla="*/ 61 w 471"/>
                <a:gd name="T45" fmla="*/ 1 h 349"/>
                <a:gd name="T46" fmla="*/ 49 w 471"/>
                <a:gd name="T47" fmla="*/ 4 h 349"/>
                <a:gd name="T48" fmla="*/ 39 w 471"/>
                <a:gd name="T49" fmla="*/ 11 h 349"/>
                <a:gd name="T50" fmla="*/ 30 w 471"/>
                <a:gd name="T51" fmla="*/ 18 h 349"/>
                <a:gd name="T52" fmla="*/ 23 w 471"/>
                <a:gd name="T53" fmla="*/ 29 h 349"/>
                <a:gd name="T54" fmla="*/ 8 w 471"/>
                <a:gd name="T55" fmla="*/ 54 h 349"/>
                <a:gd name="T56" fmla="*/ 2 w 471"/>
                <a:gd name="T57" fmla="*/ 65 h 349"/>
                <a:gd name="T58" fmla="*/ 0 w 471"/>
                <a:gd name="T59" fmla="*/ 77 h 349"/>
                <a:gd name="T60" fmla="*/ 0 w 471"/>
                <a:gd name="T61" fmla="*/ 89 h 349"/>
                <a:gd name="T62" fmla="*/ 1 w 471"/>
                <a:gd name="T63" fmla="*/ 100 h 349"/>
                <a:gd name="T64" fmla="*/ 4 w 471"/>
                <a:gd name="T65" fmla="*/ 110 h 349"/>
                <a:gd name="T66" fmla="*/ 11 w 471"/>
                <a:gd name="T67" fmla="*/ 121 h 349"/>
                <a:gd name="T68" fmla="*/ 18 w 471"/>
                <a:gd name="T69" fmla="*/ 130 h 349"/>
                <a:gd name="T70" fmla="*/ 29 w 471"/>
                <a:gd name="T71" fmla="*/ 137 h 349"/>
                <a:gd name="T72" fmla="*/ 364 w 471"/>
                <a:gd name="T73" fmla="*/ 34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1" h="349">
                  <a:moveTo>
                    <a:pt x="364" y="340"/>
                  </a:moveTo>
                  <a:lnTo>
                    <a:pt x="375" y="346"/>
                  </a:lnTo>
                  <a:lnTo>
                    <a:pt x="387" y="348"/>
                  </a:lnTo>
                  <a:lnTo>
                    <a:pt x="398" y="349"/>
                  </a:lnTo>
                  <a:lnTo>
                    <a:pt x="410" y="347"/>
                  </a:lnTo>
                  <a:lnTo>
                    <a:pt x="420" y="343"/>
                  </a:lnTo>
                  <a:lnTo>
                    <a:pt x="431" y="337"/>
                  </a:lnTo>
                  <a:lnTo>
                    <a:pt x="440" y="329"/>
                  </a:lnTo>
                  <a:lnTo>
                    <a:pt x="447" y="320"/>
                  </a:lnTo>
                  <a:lnTo>
                    <a:pt x="463" y="294"/>
                  </a:lnTo>
                  <a:lnTo>
                    <a:pt x="469" y="282"/>
                  </a:lnTo>
                  <a:lnTo>
                    <a:pt x="471" y="271"/>
                  </a:lnTo>
                  <a:lnTo>
                    <a:pt x="471" y="259"/>
                  </a:lnTo>
                  <a:lnTo>
                    <a:pt x="470" y="248"/>
                  </a:lnTo>
                  <a:lnTo>
                    <a:pt x="466" y="237"/>
                  </a:lnTo>
                  <a:lnTo>
                    <a:pt x="459" y="227"/>
                  </a:lnTo>
                  <a:lnTo>
                    <a:pt x="452" y="218"/>
                  </a:lnTo>
                  <a:lnTo>
                    <a:pt x="442" y="211"/>
                  </a:lnTo>
                  <a:lnTo>
                    <a:pt x="106" y="8"/>
                  </a:lnTo>
                  <a:lnTo>
                    <a:pt x="95" y="2"/>
                  </a:lnTo>
                  <a:lnTo>
                    <a:pt x="84" y="0"/>
                  </a:lnTo>
                  <a:lnTo>
                    <a:pt x="72" y="0"/>
                  </a:lnTo>
                  <a:lnTo>
                    <a:pt x="61" y="1"/>
                  </a:lnTo>
                  <a:lnTo>
                    <a:pt x="49" y="4"/>
                  </a:lnTo>
                  <a:lnTo>
                    <a:pt x="39" y="11"/>
                  </a:lnTo>
                  <a:lnTo>
                    <a:pt x="30" y="18"/>
                  </a:lnTo>
                  <a:lnTo>
                    <a:pt x="23" y="29"/>
                  </a:lnTo>
                  <a:lnTo>
                    <a:pt x="8" y="54"/>
                  </a:lnTo>
                  <a:lnTo>
                    <a:pt x="2" y="65"/>
                  </a:lnTo>
                  <a:lnTo>
                    <a:pt x="0" y="77"/>
                  </a:lnTo>
                  <a:lnTo>
                    <a:pt x="0" y="89"/>
                  </a:lnTo>
                  <a:lnTo>
                    <a:pt x="1" y="100"/>
                  </a:lnTo>
                  <a:lnTo>
                    <a:pt x="4" y="110"/>
                  </a:lnTo>
                  <a:lnTo>
                    <a:pt x="11" y="121"/>
                  </a:lnTo>
                  <a:lnTo>
                    <a:pt x="18" y="130"/>
                  </a:lnTo>
                  <a:lnTo>
                    <a:pt x="29" y="137"/>
                  </a:lnTo>
                  <a:lnTo>
                    <a:pt x="364" y="3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3" name="Freeform 11"/>
            <p:cNvSpPr>
              <a:spLocks/>
            </p:cNvSpPr>
            <p:nvPr userDrawn="1"/>
          </p:nvSpPr>
          <p:spPr bwMode="auto">
            <a:xfrm>
              <a:off x="7775575" y="2560638"/>
              <a:ext cx="107950" cy="107950"/>
            </a:xfrm>
            <a:custGeom>
              <a:avLst/>
              <a:gdLst>
                <a:gd name="T0" fmla="*/ 34 w 137"/>
                <a:gd name="T1" fmla="*/ 127 h 136"/>
                <a:gd name="T2" fmla="*/ 46 w 137"/>
                <a:gd name="T3" fmla="*/ 133 h 136"/>
                <a:gd name="T4" fmla="*/ 59 w 137"/>
                <a:gd name="T5" fmla="*/ 135 h 136"/>
                <a:gd name="T6" fmla="*/ 72 w 137"/>
                <a:gd name="T7" fmla="*/ 136 h 136"/>
                <a:gd name="T8" fmla="*/ 85 w 137"/>
                <a:gd name="T9" fmla="*/ 134 h 136"/>
                <a:gd name="T10" fmla="*/ 97 w 137"/>
                <a:gd name="T11" fmla="*/ 129 h 136"/>
                <a:gd name="T12" fmla="*/ 108 w 137"/>
                <a:gd name="T13" fmla="*/ 124 h 136"/>
                <a:gd name="T14" fmla="*/ 119 w 137"/>
                <a:gd name="T15" fmla="*/ 114 h 136"/>
                <a:gd name="T16" fmla="*/ 127 w 137"/>
                <a:gd name="T17" fmla="*/ 104 h 136"/>
                <a:gd name="T18" fmla="*/ 133 w 137"/>
                <a:gd name="T19" fmla="*/ 91 h 136"/>
                <a:gd name="T20" fmla="*/ 136 w 137"/>
                <a:gd name="T21" fmla="*/ 79 h 136"/>
                <a:gd name="T22" fmla="*/ 137 w 137"/>
                <a:gd name="T23" fmla="*/ 65 h 136"/>
                <a:gd name="T24" fmla="*/ 135 w 137"/>
                <a:gd name="T25" fmla="*/ 52 h 136"/>
                <a:gd name="T26" fmla="*/ 130 w 137"/>
                <a:gd name="T27" fmla="*/ 40 h 136"/>
                <a:gd name="T28" fmla="*/ 123 w 137"/>
                <a:gd name="T29" fmla="*/ 28 h 136"/>
                <a:gd name="T30" fmla="*/ 115 w 137"/>
                <a:gd name="T31" fmla="*/ 19 h 136"/>
                <a:gd name="T32" fmla="*/ 104 w 137"/>
                <a:gd name="T33" fmla="*/ 11 h 136"/>
                <a:gd name="T34" fmla="*/ 91 w 137"/>
                <a:gd name="T35" fmla="*/ 5 h 136"/>
                <a:gd name="T36" fmla="*/ 79 w 137"/>
                <a:gd name="T37" fmla="*/ 2 h 136"/>
                <a:gd name="T38" fmla="*/ 66 w 137"/>
                <a:gd name="T39" fmla="*/ 0 h 136"/>
                <a:gd name="T40" fmla="*/ 52 w 137"/>
                <a:gd name="T41" fmla="*/ 3 h 136"/>
                <a:gd name="T42" fmla="*/ 41 w 137"/>
                <a:gd name="T43" fmla="*/ 7 h 136"/>
                <a:gd name="T44" fmla="*/ 29 w 137"/>
                <a:gd name="T45" fmla="*/ 14 h 136"/>
                <a:gd name="T46" fmla="*/ 19 w 137"/>
                <a:gd name="T47" fmla="*/ 22 h 136"/>
                <a:gd name="T48" fmla="*/ 11 w 137"/>
                <a:gd name="T49" fmla="*/ 34 h 136"/>
                <a:gd name="T50" fmla="*/ 5 w 137"/>
                <a:gd name="T51" fmla="*/ 46 h 136"/>
                <a:gd name="T52" fmla="*/ 1 w 137"/>
                <a:gd name="T53" fmla="*/ 59 h 136"/>
                <a:gd name="T54" fmla="*/ 0 w 137"/>
                <a:gd name="T55" fmla="*/ 72 h 136"/>
                <a:gd name="T56" fmla="*/ 2 w 137"/>
                <a:gd name="T57" fmla="*/ 84 h 136"/>
                <a:gd name="T58" fmla="*/ 7 w 137"/>
                <a:gd name="T59" fmla="*/ 97 h 136"/>
                <a:gd name="T60" fmla="*/ 14 w 137"/>
                <a:gd name="T61" fmla="*/ 109 h 136"/>
                <a:gd name="T62" fmla="*/ 22 w 137"/>
                <a:gd name="T63" fmla="*/ 119 h 136"/>
                <a:gd name="T64" fmla="*/ 34 w 137"/>
                <a:gd name="T65"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6">
                  <a:moveTo>
                    <a:pt x="34" y="127"/>
                  </a:moveTo>
                  <a:lnTo>
                    <a:pt x="46" y="133"/>
                  </a:lnTo>
                  <a:lnTo>
                    <a:pt x="59" y="135"/>
                  </a:lnTo>
                  <a:lnTo>
                    <a:pt x="72" y="136"/>
                  </a:lnTo>
                  <a:lnTo>
                    <a:pt x="85" y="134"/>
                  </a:lnTo>
                  <a:lnTo>
                    <a:pt x="97" y="129"/>
                  </a:lnTo>
                  <a:lnTo>
                    <a:pt x="108" y="124"/>
                  </a:lnTo>
                  <a:lnTo>
                    <a:pt x="119" y="114"/>
                  </a:lnTo>
                  <a:lnTo>
                    <a:pt x="127" y="104"/>
                  </a:lnTo>
                  <a:lnTo>
                    <a:pt x="133" y="91"/>
                  </a:lnTo>
                  <a:lnTo>
                    <a:pt x="136" y="79"/>
                  </a:lnTo>
                  <a:lnTo>
                    <a:pt x="137" y="65"/>
                  </a:lnTo>
                  <a:lnTo>
                    <a:pt x="135" y="52"/>
                  </a:lnTo>
                  <a:lnTo>
                    <a:pt x="130" y="40"/>
                  </a:lnTo>
                  <a:lnTo>
                    <a:pt x="123" y="28"/>
                  </a:lnTo>
                  <a:lnTo>
                    <a:pt x="115" y="19"/>
                  </a:lnTo>
                  <a:lnTo>
                    <a:pt x="104" y="11"/>
                  </a:lnTo>
                  <a:lnTo>
                    <a:pt x="91" y="5"/>
                  </a:lnTo>
                  <a:lnTo>
                    <a:pt x="79" y="2"/>
                  </a:lnTo>
                  <a:lnTo>
                    <a:pt x="66" y="0"/>
                  </a:lnTo>
                  <a:lnTo>
                    <a:pt x="52" y="3"/>
                  </a:lnTo>
                  <a:lnTo>
                    <a:pt x="41" y="7"/>
                  </a:lnTo>
                  <a:lnTo>
                    <a:pt x="29" y="14"/>
                  </a:lnTo>
                  <a:lnTo>
                    <a:pt x="19" y="22"/>
                  </a:lnTo>
                  <a:lnTo>
                    <a:pt x="11" y="34"/>
                  </a:lnTo>
                  <a:lnTo>
                    <a:pt x="5" y="46"/>
                  </a:lnTo>
                  <a:lnTo>
                    <a:pt x="1" y="59"/>
                  </a:lnTo>
                  <a:lnTo>
                    <a:pt x="0" y="72"/>
                  </a:lnTo>
                  <a:lnTo>
                    <a:pt x="2" y="84"/>
                  </a:lnTo>
                  <a:lnTo>
                    <a:pt x="7" y="97"/>
                  </a:lnTo>
                  <a:lnTo>
                    <a:pt x="14" y="109"/>
                  </a:lnTo>
                  <a:lnTo>
                    <a:pt x="22" y="119"/>
                  </a:lnTo>
                  <a:lnTo>
                    <a:pt x="34"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4" name="Freeform 12"/>
            <p:cNvSpPr>
              <a:spLocks/>
            </p:cNvSpPr>
            <p:nvPr userDrawn="1"/>
          </p:nvSpPr>
          <p:spPr bwMode="auto">
            <a:xfrm>
              <a:off x="7905750" y="2638425"/>
              <a:ext cx="107950" cy="107950"/>
            </a:xfrm>
            <a:custGeom>
              <a:avLst/>
              <a:gdLst>
                <a:gd name="T0" fmla="*/ 32 w 136"/>
                <a:gd name="T1" fmla="*/ 127 h 137"/>
                <a:gd name="T2" fmla="*/ 45 w 136"/>
                <a:gd name="T3" fmla="*/ 133 h 137"/>
                <a:gd name="T4" fmla="*/ 58 w 136"/>
                <a:gd name="T5" fmla="*/ 136 h 137"/>
                <a:gd name="T6" fmla="*/ 71 w 136"/>
                <a:gd name="T7" fmla="*/ 137 h 137"/>
                <a:gd name="T8" fmla="*/ 84 w 136"/>
                <a:gd name="T9" fmla="*/ 135 h 137"/>
                <a:gd name="T10" fmla="*/ 97 w 136"/>
                <a:gd name="T11" fmla="*/ 131 h 137"/>
                <a:gd name="T12" fmla="*/ 108 w 136"/>
                <a:gd name="T13" fmla="*/ 124 h 137"/>
                <a:gd name="T14" fmla="*/ 117 w 136"/>
                <a:gd name="T15" fmla="*/ 116 h 137"/>
                <a:gd name="T16" fmla="*/ 125 w 136"/>
                <a:gd name="T17" fmla="*/ 104 h 137"/>
                <a:gd name="T18" fmla="*/ 131 w 136"/>
                <a:gd name="T19" fmla="*/ 91 h 137"/>
                <a:gd name="T20" fmla="*/ 135 w 136"/>
                <a:gd name="T21" fmla="*/ 79 h 137"/>
                <a:gd name="T22" fmla="*/ 136 w 136"/>
                <a:gd name="T23" fmla="*/ 66 h 137"/>
                <a:gd name="T24" fmla="*/ 134 w 136"/>
                <a:gd name="T25" fmla="*/ 52 h 137"/>
                <a:gd name="T26" fmla="*/ 129 w 136"/>
                <a:gd name="T27" fmla="*/ 41 h 137"/>
                <a:gd name="T28" fmla="*/ 122 w 136"/>
                <a:gd name="T29" fmla="*/ 29 h 137"/>
                <a:gd name="T30" fmla="*/ 114 w 136"/>
                <a:gd name="T31" fmla="*/ 19 h 137"/>
                <a:gd name="T32" fmla="*/ 102 w 136"/>
                <a:gd name="T33" fmla="*/ 11 h 137"/>
                <a:gd name="T34" fmla="*/ 90 w 136"/>
                <a:gd name="T35" fmla="*/ 5 h 137"/>
                <a:gd name="T36" fmla="*/ 77 w 136"/>
                <a:gd name="T37" fmla="*/ 1 h 137"/>
                <a:gd name="T38" fmla="*/ 64 w 136"/>
                <a:gd name="T39" fmla="*/ 0 h 137"/>
                <a:gd name="T40" fmla="*/ 52 w 136"/>
                <a:gd name="T41" fmla="*/ 3 h 137"/>
                <a:gd name="T42" fmla="*/ 39 w 136"/>
                <a:gd name="T43" fmla="*/ 7 h 137"/>
                <a:gd name="T44" fmla="*/ 28 w 136"/>
                <a:gd name="T45" fmla="*/ 14 h 137"/>
                <a:gd name="T46" fmla="*/ 17 w 136"/>
                <a:gd name="T47" fmla="*/ 22 h 137"/>
                <a:gd name="T48" fmla="*/ 9 w 136"/>
                <a:gd name="T49" fmla="*/ 34 h 137"/>
                <a:gd name="T50" fmla="*/ 3 w 136"/>
                <a:gd name="T51" fmla="*/ 46 h 137"/>
                <a:gd name="T52" fmla="*/ 1 w 136"/>
                <a:gd name="T53" fmla="*/ 59 h 137"/>
                <a:gd name="T54" fmla="*/ 0 w 136"/>
                <a:gd name="T55" fmla="*/ 72 h 137"/>
                <a:gd name="T56" fmla="*/ 2 w 136"/>
                <a:gd name="T57" fmla="*/ 86 h 137"/>
                <a:gd name="T58" fmla="*/ 7 w 136"/>
                <a:gd name="T59" fmla="*/ 97 h 137"/>
                <a:gd name="T60" fmla="*/ 13 w 136"/>
                <a:gd name="T61" fmla="*/ 109 h 137"/>
                <a:gd name="T62" fmla="*/ 22 w 136"/>
                <a:gd name="T63" fmla="*/ 119 h 137"/>
                <a:gd name="T64" fmla="*/ 32 w 136"/>
                <a:gd name="T65"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37">
                  <a:moveTo>
                    <a:pt x="32" y="127"/>
                  </a:moveTo>
                  <a:lnTo>
                    <a:pt x="45" y="133"/>
                  </a:lnTo>
                  <a:lnTo>
                    <a:pt x="58" y="136"/>
                  </a:lnTo>
                  <a:lnTo>
                    <a:pt x="71" y="137"/>
                  </a:lnTo>
                  <a:lnTo>
                    <a:pt x="84" y="135"/>
                  </a:lnTo>
                  <a:lnTo>
                    <a:pt x="97" y="131"/>
                  </a:lnTo>
                  <a:lnTo>
                    <a:pt x="108" y="124"/>
                  </a:lnTo>
                  <a:lnTo>
                    <a:pt x="117" y="116"/>
                  </a:lnTo>
                  <a:lnTo>
                    <a:pt x="125" y="104"/>
                  </a:lnTo>
                  <a:lnTo>
                    <a:pt x="131" y="91"/>
                  </a:lnTo>
                  <a:lnTo>
                    <a:pt x="135" y="79"/>
                  </a:lnTo>
                  <a:lnTo>
                    <a:pt x="136" y="66"/>
                  </a:lnTo>
                  <a:lnTo>
                    <a:pt x="134" y="52"/>
                  </a:lnTo>
                  <a:lnTo>
                    <a:pt x="129" y="41"/>
                  </a:lnTo>
                  <a:lnTo>
                    <a:pt x="122" y="29"/>
                  </a:lnTo>
                  <a:lnTo>
                    <a:pt x="114" y="19"/>
                  </a:lnTo>
                  <a:lnTo>
                    <a:pt x="102" y="11"/>
                  </a:lnTo>
                  <a:lnTo>
                    <a:pt x="90" y="5"/>
                  </a:lnTo>
                  <a:lnTo>
                    <a:pt x="77" y="1"/>
                  </a:lnTo>
                  <a:lnTo>
                    <a:pt x="64" y="0"/>
                  </a:lnTo>
                  <a:lnTo>
                    <a:pt x="52" y="3"/>
                  </a:lnTo>
                  <a:lnTo>
                    <a:pt x="39" y="7"/>
                  </a:lnTo>
                  <a:lnTo>
                    <a:pt x="28" y="14"/>
                  </a:lnTo>
                  <a:lnTo>
                    <a:pt x="17" y="22"/>
                  </a:lnTo>
                  <a:lnTo>
                    <a:pt x="9" y="34"/>
                  </a:lnTo>
                  <a:lnTo>
                    <a:pt x="3" y="46"/>
                  </a:lnTo>
                  <a:lnTo>
                    <a:pt x="1" y="59"/>
                  </a:lnTo>
                  <a:lnTo>
                    <a:pt x="0" y="72"/>
                  </a:lnTo>
                  <a:lnTo>
                    <a:pt x="2" y="86"/>
                  </a:lnTo>
                  <a:lnTo>
                    <a:pt x="7" y="97"/>
                  </a:lnTo>
                  <a:lnTo>
                    <a:pt x="13" y="109"/>
                  </a:lnTo>
                  <a:lnTo>
                    <a:pt x="22" y="119"/>
                  </a:lnTo>
                  <a:lnTo>
                    <a:pt x="32"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5" name="Freeform 13"/>
            <p:cNvSpPr>
              <a:spLocks/>
            </p:cNvSpPr>
            <p:nvPr userDrawn="1"/>
          </p:nvSpPr>
          <p:spPr bwMode="auto">
            <a:xfrm>
              <a:off x="8034338" y="2716213"/>
              <a:ext cx="107950" cy="107950"/>
            </a:xfrm>
            <a:custGeom>
              <a:avLst/>
              <a:gdLst>
                <a:gd name="T0" fmla="*/ 33 w 136"/>
                <a:gd name="T1" fmla="*/ 126 h 136"/>
                <a:gd name="T2" fmla="*/ 45 w 136"/>
                <a:gd name="T3" fmla="*/ 132 h 136"/>
                <a:gd name="T4" fmla="*/ 58 w 136"/>
                <a:gd name="T5" fmla="*/ 135 h 136"/>
                <a:gd name="T6" fmla="*/ 72 w 136"/>
                <a:gd name="T7" fmla="*/ 136 h 136"/>
                <a:gd name="T8" fmla="*/ 84 w 136"/>
                <a:gd name="T9" fmla="*/ 134 h 136"/>
                <a:gd name="T10" fmla="*/ 97 w 136"/>
                <a:gd name="T11" fmla="*/ 129 h 136"/>
                <a:gd name="T12" fmla="*/ 109 w 136"/>
                <a:gd name="T13" fmla="*/ 123 h 136"/>
                <a:gd name="T14" fmla="*/ 118 w 136"/>
                <a:gd name="T15" fmla="*/ 114 h 136"/>
                <a:gd name="T16" fmla="*/ 126 w 136"/>
                <a:gd name="T17" fmla="*/ 103 h 136"/>
                <a:gd name="T18" fmla="*/ 132 w 136"/>
                <a:gd name="T19" fmla="*/ 90 h 136"/>
                <a:gd name="T20" fmla="*/ 135 w 136"/>
                <a:gd name="T21" fmla="*/ 78 h 136"/>
                <a:gd name="T22" fmla="*/ 136 w 136"/>
                <a:gd name="T23" fmla="*/ 65 h 136"/>
                <a:gd name="T24" fmla="*/ 134 w 136"/>
                <a:gd name="T25" fmla="*/ 51 h 136"/>
                <a:gd name="T26" fmla="*/ 129 w 136"/>
                <a:gd name="T27" fmla="*/ 40 h 136"/>
                <a:gd name="T28" fmla="*/ 122 w 136"/>
                <a:gd name="T29" fmla="*/ 28 h 136"/>
                <a:gd name="T30" fmla="*/ 114 w 136"/>
                <a:gd name="T31" fmla="*/ 18 h 136"/>
                <a:gd name="T32" fmla="*/ 103 w 136"/>
                <a:gd name="T33" fmla="*/ 10 h 136"/>
                <a:gd name="T34" fmla="*/ 90 w 136"/>
                <a:gd name="T35" fmla="*/ 4 h 136"/>
                <a:gd name="T36" fmla="*/ 78 w 136"/>
                <a:gd name="T37" fmla="*/ 0 h 136"/>
                <a:gd name="T38" fmla="*/ 65 w 136"/>
                <a:gd name="T39" fmla="*/ 0 h 136"/>
                <a:gd name="T40" fmla="*/ 52 w 136"/>
                <a:gd name="T41" fmla="*/ 2 h 136"/>
                <a:gd name="T42" fmla="*/ 39 w 136"/>
                <a:gd name="T43" fmla="*/ 6 h 136"/>
                <a:gd name="T44" fmla="*/ 28 w 136"/>
                <a:gd name="T45" fmla="*/ 13 h 136"/>
                <a:gd name="T46" fmla="*/ 18 w 136"/>
                <a:gd name="T47" fmla="*/ 21 h 136"/>
                <a:gd name="T48" fmla="*/ 10 w 136"/>
                <a:gd name="T49" fmla="*/ 33 h 136"/>
                <a:gd name="T50" fmla="*/ 4 w 136"/>
                <a:gd name="T51" fmla="*/ 45 h 136"/>
                <a:gd name="T52" fmla="*/ 1 w 136"/>
                <a:gd name="T53" fmla="*/ 58 h 136"/>
                <a:gd name="T54" fmla="*/ 0 w 136"/>
                <a:gd name="T55" fmla="*/ 72 h 136"/>
                <a:gd name="T56" fmla="*/ 3 w 136"/>
                <a:gd name="T57" fmla="*/ 85 h 136"/>
                <a:gd name="T58" fmla="*/ 7 w 136"/>
                <a:gd name="T59" fmla="*/ 97 h 136"/>
                <a:gd name="T60" fmla="*/ 13 w 136"/>
                <a:gd name="T61" fmla="*/ 109 h 136"/>
                <a:gd name="T62" fmla="*/ 22 w 136"/>
                <a:gd name="T63" fmla="*/ 118 h 136"/>
                <a:gd name="T64" fmla="*/ 33 w 136"/>
                <a:gd name="T65"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36">
                  <a:moveTo>
                    <a:pt x="33" y="126"/>
                  </a:moveTo>
                  <a:lnTo>
                    <a:pt x="45" y="132"/>
                  </a:lnTo>
                  <a:lnTo>
                    <a:pt x="58" y="135"/>
                  </a:lnTo>
                  <a:lnTo>
                    <a:pt x="72" y="136"/>
                  </a:lnTo>
                  <a:lnTo>
                    <a:pt x="84" y="134"/>
                  </a:lnTo>
                  <a:lnTo>
                    <a:pt x="97" y="129"/>
                  </a:lnTo>
                  <a:lnTo>
                    <a:pt x="109" y="123"/>
                  </a:lnTo>
                  <a:lnTo>
                    <a:pt x="118" y="114"/>
                  </a:lnTo>
                  <a:lnTo>
                    <a:pt x="126" y="103"/>
                  </a:lnTo>
                  <a:lnTo>
                    <a:pt x="132" y="90"/>
                  </a:lnTo>
                  <a:lnTo>
                    <a:pt x="135" y="78"/>
                  </a:lnTo>
                  <a:lnTo>
                    <a:pt x="136" y="65"/>
                  </a:lnTo>
                  <a:lnTo>
                    <a:pt x="134" y="51"/>
                  </a:lnTo>
                  <a:lnTo>
                    <a:pt x="129" y="40"/>
                  </a:lnTo>
                  <a:lnTo>
                    <a:pt x="122" y="28"/>
                  </a:lnTo>
                  <a:lnTo>
                    <a:pt x="114" y="18"/>
                  </a:lnTo>
                  <a:lnTo>
                    <a:pt x="103" y="10"/>
                  </a:lnTo>
                  <a:lnTo>
                    <a:pt x="90" y="4"/>
                  </a:lnTo>
                  <a:lnTo>
                    <a:pt x="78" y="0"/>
                  </a:lnTo>
                  <a:lnTo>
                    <a:pt x="65" y="0"/>
                  </a:lnTo>
                  <a:lnTo>
                    <a:pt x="52" y="2"/>
                  </a:lnTo>
                  <a:lnTo>
                    <a:pt x="39" y="6"/>
                  </a:lnTo>
                  <a:lnTo>
                    <a:pt x="28" y="13"/>
                  </a:lnTo>
                  <a:lnTo>
                    <a:pt x="18" y="21"/>
                  </a:lnTo>
                  <a:lnTo>
                    <a:pt x="10" y="33"/>
                  </a:lnTo>
                  <a:lnTo>
                    <a:pt x="4" y="45"/>
                  </a:lnTo>
                  <a:lnTo>
                    <a:pt x="1" y="58"/>
                  </a:lnTo>
                  <a:lnTo>
                    <a:pt x="0" y="72"/>
                  </a:lnTo>
                  <a:lnTo>
                    <a:pt x="3" y="85"/>
                  </a:lnTo>
                  <a:lnTo>
                    <a:pt x="7" y="97"/>
                  </a:lnTo>
                  <a:lnTo>
                    <a:pt x="13" y="109"/>
                  </a:lnTo>
                  <a:lnTo>
                    <a:pt x="22" y="118"/>
                  </a:lnTo>
                  <a:lnTo>
                    <a:pt x="33" y="1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6" name="Freeform 14"/>
            <p:cNvSpPr>
              <a:spLocks/>
            </p:cNvSpPr>
            <p:nvPr userDrawn="1"/>
          </p:nvSpPr>
          <p:spPr bwMode="auto">
            <a:xfrm>
              <a:off x="7693025" y="2692400"/>
              <a:ext cx="109538" cy="109538"/>
            </a:xfrm>
            <a:custGeom>
              <a:avLst/>
              <a:gdLst>
                <a:gd name="T0" fmla="*/ 33 w 137"/>
                <a:gd name="T1" fmla="*/ 127 h 138"/>
                <a:gd name="T2" fmla="*/ 46 w 137"/>
                <a:gd name="T3" fmla="*/ 133 h 138"/>
                <a:gd name="T4" fmla="*/ 58 w 137"/>
                <a:gd name="T5" fmla="*/ 136 h 138"/>
                <a:gd name="T6" fmla="*/ 71 w 137"/>
                <a:gd name="T7" fmla="*/ 138 h 138"/>
                <a:gd name="T8" fmla="*/ 85 w 137"/>
                <a:gd name="T9" fmla="*/ 135 h 138"/>
                <a:gd name="T10" fmla="*/ 96 w 137"/>
                <a:gd name="T11" fmla="*/ 131 h 138"/>
                <a:gd name="T12" fmla="*/ 108 w 137"/>
                <a:gd name="T13" fmla="*/ 124 h 138"/>
                <a:gd name="T14" fmla="*/ 118 w 137"/>
                <a:gd name="T15" fmla="*/ 116 h 138"/>
                <a:gd name="T16" fmla="*/ 126 w 137"/>
                <a:gd name="T17" fmla="*/ 104 h 138"/>
                <a:gd name="T18" fmla="*/ 132 w 137"/>
                <a:gd name="T19" fmla="*/ 91 h 138"/>
                <a:gd name="T20" fmla="*/ 136 w 137"/>
                <a:gd name="T21" fmla="*/ 79 h 138"/>
                <a:gd name="T22" fmla="*/ 137 w 137"/>
                <a:gd name="T23" fmla="*/ 66 h 138"/>
                <a:gd name="T24" fmla="*/ 134 w 137"/>
                <a:gd name="T25" fmla="*/ 52 h 138"/>
                <a:gd name="T26" fmla="*/ 130 w 137"/>
                <a:gd name="T27" fmla="*/ 41 h 138"/>
                <a:gd name="T28" fmla="*/ 123 w 137"/>
                <a:gd name="T29" fmla="*/ 29 h 138"/>
                <a:gd name="T30" fmla="*/ 115 w 137"/>
                <a:gd name="T31" fmla="*/ 19 h 138"/>
                <a:gd name="T32" fmla="*/ 103 w 137"/>
                <a:gd name="T33" fmla="*/ 11 h 138"/>
                <a:gd name="T34" fmla="*/ 91 w 137"/>
                <a:gd name="T35" fmla="*/ 5 h 138"/>
                <a:gd name="T36" fmla="*/ 78 w 137"/>
                <a:gd name="T37" fmla="*/ 2 h 138"/>
                <a:gd name="T38" fmla="*/ 65 w 137"/>
                <a:gd name="T39" fmla="*/ 0 h 138"/>
                <a:gd name="T40" fmla="*/ 52 w 137"/>
                <a:gd name="T41" fmla="*/ 3 h 138"/>
                <a:gd name="T42" fmla="*/ 40 w 137"/>
                <a:gd name="T43" fmla="*/ 7 h 138"/>
                <a:gd name="T44" fmla="*/ 28 w 137"/>
                <a:gd name="T45" fmla="*/ 14 h 138"/>
                <a:gd name="T46" fmla="*/ 18 w 137"/>
                <a:gd name="T47" fmla="*/ 22 h 138"/>
                <a:gd name="T48" fmla="*/ 10 w 137"/>
                <a:gd name="T49" fmla="*/ 34 h 138"/>
                <a:gd name="T50" fmla="*/ 4 w 137"/>
                <a:gd name="T51" fmla="*/ 47 h 138"/>
                <a:gd name="T52" fmla="*/ 1 w 137"/>
                <a:gd name="T53" fmla="*/ 59 h 138"/>
                <a:gd name="T54" fmla="*/ 0 w 137"/>
                <a:gd name="T55" fmla="*/ 72 h 138"/>
                <a:gd name="T56" fmla="*/ 2 w 137"/>
                <a:gd name="T57" fmla="*/ 86 h 138"/>
                <a:gd name="T58" fmla="*/ 7 w 137"/>
                <a:gd name="T59" fmla="*/ 97 h 138"/>
                <a:gd name="T60" fmla="*/ 13 w 137"/>
                <a:gd name="T61" fmla="*/ 109 h 138"/>
                <a:gd name="T62" fmla="*/ 22 w 137"/>
                <a:gd name="T63" fmla="*/ 119 h 138"/>
                <a:gd name="T64" fmla="*/ 33 w 137"/>
                <a:gd name="T65"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8">
                  <a:moveTo>
                    <a:pt x="33" y="127"/>
                  </a:moveTo>
                  <a:lnTo>
                    <a:pt x="46" y="133"/>
                  </a:lnTo>
                  <a:lnTo>
                    <a:pt x="58" y="136"/>
                  </a:lnTo>
                  <a:lnTo>
                    <a:pt x="71" y="138"/>
                  </a:lnTo>
                  <a:lnTo>
                    <a:pt x="85" y="135"/>
                  </a:lnTo>
                  <a:lnTo>
                    <a:pt x="96" y="131"/>
                  </a:lnTo>
                  <a:lnTo>
                    <a:pt x="108" y="124"/>
                  </a:lnTo>
                  <a:lnTo>
                    <a:pt x="118" y="116"/>
                  </a:lnTo>
                  <a:lnTo>
                    <a:pt x="126" y="104"/>
                  </a:lnTo>
                  <a:lnTo>
                    <a:pt x="132" y="91"/>
                  </a:lnTo>
                  <a:lnTo>
                    <a:pt x="136" y="79"/>
                  </a:lnTo>
                  <a:lnTo>
                    <a:pt x="137" y="66"/>
                  </a:lnTo>
                  <a:lnTo>
                    <a:pt x="134" y="52"/>
                  </a:lnTo>
                  <a:lnTo>
                    <a:pt x="130" y="41"/>
                  </a:lnTo>
                  <a:lnTo>
                    <a:pt x="123" y="29"/>
                  </a:lnTo>
                  <a:lnTo>
                    <a:pt x="115" y="19"/>
                  </a:lnTo>
                  <a:lnTo>
                    <a:pt x="103" y="11"/>
                  </a:lnTo>
                  <a:lnTo>
                    <a:pt x="91" y="5"/>
                  </a:lnTo>
                  <a:lnTo>
                    <a:pt x="78" y="2"/>
                  </a:lnTo>
                  <a:lnTo>
                    <a:pt x="65" y="0"/>
                  </a:lnTo>
                  <a:lnTo>
                    <a:pt x="52" y="3"/>
                  </a:lnTo>
                  <a:lnTo>
                    <a:pt x="40" y="7"/>
                  </a:lnTo>
                  <a:lnTo>
                    <a:pt x="28" y="14"/>
                  </a:lnTo>
                  <a:lnTo>
                    <a:pt x="18" y="22"/>
                  </a:lnTo>
                  <a:lnTo>
                    <a:pt x="10" y="34"/>
                  </a:lnTo>
                  <a:lnTo>
                    <a:pt x="4" y="47"/>
                  </a:lnTo>
                  <a:lnTo>
                    <a:pt x="1" y="59"/>
                  </a:lnTo>
                  <a:lnTo>
                    <a:pt x="0" y="72"/>
                  </a:lnTo>
                  <a:lnTo>
                    <a:pt x="2" y="86"/>
                  </a:lnTo>
                  <a:lnTo>
                    <a:pt x="7" y="97"/>
                  </a:lnTo>
                  <a:lnTo>
                    <a:pt x="13" y="109"/>
                  </a:lnTo>
                  <a:lnTo>
                    <a:pt x="22" y="119"/>
                  </a:lnTo>
                  <a:lnTo>
                    <a:pt x="33"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7" name="Freeform 15"/>
            <p:cNvSpPr>
              <a:spLocks/>
            </p:cNvSpPr>
            <p:nvPr userDrawn="1"/>
          </p:nvSpPr>
          <p:spPr bwMode="auto">
            <a:xfrm>
              <a:off x="7823200" y="2771775"/>
              <a:ext cx="109538" cy="107950"/>
            </a:xfrm>
            <a:custGeom>
              <a:avLst/>
              <a:gdLst>
                <a:gd name="T0" fmla="*/ 34 w 137"/>
                <a:gd name="T1" fmla="*/ 126 h 137"/>
                <a:gd name="T2" fmla="*/ 46 w 137"/>
                <a:gd name="T3" fmla="*/ 132 h 137"/>
                <a:gd name="T4" fmla="*/ 59 w 137"/>
                <a:gd name="T5" fmla="*/ 136 h 137"/>
                <a:gd name="T6" fmla="*/ 72 w 137"/>
                <a:gd name="T7" fmla="*/ 137 h 137"/>
                <a:gd name="T8" fmla="*/ 85 w 137"/>
                <a:gd name="T9" fmla="*/ 134 h 137"/>
                <a:gd name="T10" fmla="*/ 97 w 137"/>
                <a:gd name="T11" fmla="*/ 130 h 137"/>
                <a:gd name="T12" fmla="*/ 109 w 137"/>
                <a:gd name="T13" fmla="*/ 123 h 137"/>
                <a:gd name="T14" fmla="*/ 119 w 137"/>
                <a:gd name="T15" fmla="*/ 115 h 137"/>
                <a:gd name="T16" fmla="*/ 127 w 137"/>
                <a:gd name="T17" fmla="*/ 103 h 137"/>
                <a:gd name="T18" fmla="*/ 133 w 137"/>
                <a:gd name="T19" fmla="*/ 91 h 137"/>
                <a:gd name="T20" fmla="*/ 136 w 137"/>
                <a:gd name="T21" fmla="*/ 78 h 137"/>
                <a:gd name="T22" fmla="*/ 137 w 137"/>
                <a:gd name="T23" fmla="*/ 65 h 137"/>
                <a:gd name="T24" fmla="*/ 135 w 137"/>
                <a:gd name="T25" fmla="*/ 51 h 137"/>
                <a:gd name="T26" fmla="*/ 130 w 137"/>
                <a:gd name="T27" fmla="*/ 40 h 137"/>
                <a:gd name="T28" fmla="*/ 123 w 137"/>
                <a:gd name="T29" fmla="*/ 28 h 137"/>
                <a:gd name="T30" fmla="*/ 115 w 137"/>
                <a:gd name="T31" fmla="*/ 18 h 137"/>
                <a:gd name="T32" fmla="*/ 104 w 137"/>
                <a:gd name="T33" fmla="*/ 10 h 137"/>
                <a:gd name="T34" fmla="*/ 91 w 137"/>
                <a:gd name="T35" fmla="*/ 4 h 137"/>
                <a:gd name="T36" fmla="*/ 79 w 137"/>
                <a:gd name="T37" fmla="*/ 1 h 137"/>
                <a:gd name="T38" fmla="*/ 66 w 137"/>
                <a:gd name="T39" fmla="*/ 0 h 137"/>
                <a:gd name="T40" fmla="*/ 52 w 137"/>
                <a:gd name="T41" fmla="*/ 2 h 137"/>
                <a:gd name="T42" fmla="*/ 41 w 137"/>
                <a:gd name="T43" fmla="*/ 6 h 137"/>
                <a:gd name="T44" fmla="*/ 29 w 137"/>
                <a:gd name="T45" fmla="*/ 13 h 137"/>
                <a:gd name="T46" fmla="*/ 19 w 137"/>
                <a:gd name="T47" fmla="*/ 21 h 137"/>
                <a:gd name="T48" fmla="*/ 11 w 137"/>
                <a:gd name="T49" fmla="*/ 33 h 137"/>
                <a:gd name="T50" fmla="*/ 5 w 137"/>
                <a:gd name="T51" fmla="*/ 46 h 137"/>
                <a:gd name="T52" fmla="*/ 1 w 137"/>
                <a:gd name="T53" fmla="*/ 58 h 137"/>
                <a:gd name="T54" fmla="*/ 0 w 137"/>
                <a:gd name="T55" fmla="*/ 71 h 137"/>
                <a:gd name="T56" fmla="*/ 3 w 137"/>
                <a:gd name="T57" fmla="*/ 85 h 137"/>
                <a:gd name="T58" fmla="*/ 7 w 137"/>
                <a:gd name="T59" fmla="*/ 96 h 137"/>
                <a:gd name="T60" fmla="*/ 14 w 137"/>
                <a:gd name="T61" fmla="*/ 108 h 137"/>
                <a:gd name="T62" fmla="*/ 22 w 137"/>
                <a:gd name="T63" fmla="*/ 118 h 137"/>
                <a:gd name="T64" fmla="*/ 34 w 137"/>
                <a:gd name="T65" fmla="*/ 1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7">
                  <a:moveTo>
                    <a:pt x="34" y="126"/>
                  </a:moveTo>
                  <a:lnTo>
                    <a:pt x="46" y="132"/>
                  </a:lnTo>
                  <a:lnTo>
                    <a:pt x="59" y="136"/>
                  </a:lnTo>
                  <a:lnTo>
                    <a:pt x="72" y="137"/>
                  </a:lnTo>
                  <a:lnTo>
                    <a:pt x="85" y="134"/>
                  </a:lnTo>
                  <a:lnTo>
                    <a:pt x="97" y="130"/>
                  </a:lnTo>
                  <a:lnTo>
                    <a:pt x="109" y="123"/>
                  </a:lnTo>
                  <a:lnTo>
                    <a:pt x="119" y="115"/>
                  </a:lnTo>
                  <a:lnTo>
                    <a:pt x="127" y="103"/>
                  </a:lnTo>
                  <a:lnTo>
                    <a:pt x="133" y="91"/>
                  </a:lnTo>
                  <a:lnTo>
                    <a:pt x="136" y="78"/>
                  </a:lnTo>
                  <a:lnTo>
                    <a:pt x="137" y="65"/>
                  </a:lnTo>
                  <a:lnTo>
                    <a:pt x="135" y="51"/>
                  </a:lnTo>
                  <a:lnTo>
                    <a:pt x="130" y="40"/>
                  </a:lnTo>
                  <a:lnTo>
                    <a:pt x="123" y="28"/>
                  </a:lnTo>
                  <a:lnTo>
                    <a:pt x="115" y="18"/>
                  </a:lnTo>
                  <a:lnTo>
                    <a:pt x="104" y="10"/>
                  </a:lnTo>
                  <a:lnTo>
                    <a:pt x="91" y="4"/>
                  </a:lnTo>
                  <a:lnTo>
                    <a:pt x="79" y="1"/>
                  </a:lnTo>
                  <a:lnTo>
                    <a:pt x="66" y="0"/>
                  </a:lnTo>
                  <a:lnTo>
                    <a:pt x="52" y="2"/>
                  </a:lnTo>
                  <a:lnTo>
                    <a:pt x="41" y="6"/>
                  </a:lnTo>
                  <a:lnTo>
                    <a:pt x="29" y="13"/>
                  </a:lnTo>
                  <a:lnTo>
                    <a:pt x="19" y="21"/>
                  </a:lnTo>
                  <a:lnTo>
                    <a:pt x="11" y="33"/>
                  </a:lnTo>
                  <a:lnTo>
                    <a:pt x="5" y="46"/>
                  </a:lnTo>
                  <a:lnTo>
                    <a:pt x="1" y="58"/>
                  </a:lnTo>
                  <a:lnTo>
                    <a:pt x="0" y="71"/>
                  </a:lnTo>
                  <a:lnTo>
                    <a:pt x="3" y="85"/>
                  </a:lnTo>
                  <a:lnTo>
                    <a:pt x="7" y="96"/>
                  </a:lnTo>
                  <a:lnTo>
                    <a:pt x="14" y="108"/>
                  </a:lnTo>
                  <a:lnTo>
                    <a:pt x="22" y="118"/>
                  </a:lnTo>
                  <a:lnTo>
                    <a:pt x="34" y="1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8" name="Freeform 16"/>
            <p:cNvSpPr>
              <a:spLocks/>
            </p:cNvSpPr>
            <p:nvPr userDrawn="1"/>
          </p:nvSpPr>
          <p:spPr bwMode="auto">
            <a:xfrm>
              <a:off x="7951788" y="2849563"/>
              <a:ext cx="109538" cy="107950"/>
            </a:xfrm>
            <a:custGeom>
              <a:avLst/>
              <a:gdLst>
                <a:gd name="T0" fmla="*/ 33 w 137"/>
                <a:gd name="T1" fmla="*/ 126 h 137"/>
                <a:gd name="T2" fmla="*/ 46 w 137"/>
                <a:gd name="T3" fmla="*/ 132 h 137"/>
                <a:gd name="T4" fmla="*/ 58 w 137"/>
                <a:gd name="T5" fmla="*/ 135 h 137"/>
                <a:gd name="T6" fmla="*/ 71 w 137"/>
                <a:gd name="T7" fmla="*/ 137 h 137"/>
                <a:gd name="T8" fmla="*/ 85 w 137"/>
                <a:gd name="T9" fmla="*/ 134 h 137"/>
                <a:gd name="T10" fmla="*/ 96 w 137"/>
                <a:gd name="T11" fmla="*/ 130 h 137"/>
                <a:gd name="T12" fmla="*/ 108 w 137"/>
                <a:gd name="T13" fmla="*/ 123 h 137"/>
                <a:gd name="T14" fmla="*/ 118 w 137"/>
                <a:gd name="T15" fmla="*/ 115 h 137"/>
                <a:gd name="T16" fmla="*/ 126 w 137"/>
                <a:gd name="T17" fmla="*/ 103 h 137"/>
                <a:gd name="T18" fmla="*/ 132 w 137"/>
                <a:gd name="T19" fmla="*/ 91 h 137"/>
                <a:gd name="T20" fmla="*/ 136 w 137"/>
                <a:gd name="T21" fmla="*/ 78 h 137"/>
                <a:gd name="T22" fmla="*/ 137 w 137"/>
                <a:gd name="T23" fmla="*/ 65 h 137"/>
                <a:gd name="T24" fmla="*/ 134 w 137"/>
                <a:gd name="T25" fmla="*/ 51 h 137"/>
                <a:gd name="T26" fmla="*/ 130 w 137"/>
                <a:gd name="T27" fmla="*/ 40 h 137"/>
                <a:gd name="T28" fmla="*/ 123 w 137"/>
                <a:gd name="T29" fmla="*/ 28 h 137"/>
                <a:gd name="T30" fmla="*/ 115 w 137"/>
                <a:gd name="T31" fmla="*/ 18 h 137"/>
                <a:gd name="T32" fmla="*/ 103 w 137"/>
                <a:gd name="T33" fmla="*/ 10 h 137"/>
                <a:gd name="T34" fmla="*/ 91 w 137"/>
                <a:gd name="T35" fmla="*/ 4 h 137"/>
                <a:gd name="T36" fmla="*/ 78 w 137"/>
                <a:gd name="T37" fmla="*/ 1 h 137"/>
                <a:gd name="T38" fmla="*/ 65 w 137"/>
                <a:gd name="T39" fmla="*/ 0 h 137"/>
                <a:gd name="T40" fmla="*/ 51 w 137"/>
                <a:gd name="T41" fmla="*/ 2 h 137"/>
                <a:gd name="T42" fmla="*/ 40 w 137"/>
                <a:gd name="T43" fmla="*/ 6 h 137"/>
                <a:gd name="T44" fmla="*/ 28 w 137"/>
                <a:gd name="T45" fmla="*/ 13 h 137"/>
                <a:gd name="T46" fmla="*/ 18 w 137"/>
                <a:gd name="T47" fmla="*/ 21 h 137"/>
                <a:gd name="T48" fmla="*/ 10 w 137"/>
                <a:gd name="T49" fmla="*/ 33 h 137"/>
                <a:gd name="T50" fmla="*/ 4 w 137"/>
                <a:gd name="T51" fmla="*/ 46 h 137"/>
                <a:gd name="T52" fmla="*/ 1 w 137"/>
                <a:gd name="T53" fmla="*/ 58 h 137"/>
                <a:gd name="T54" fmla="*/ 0 w 137"/>
                <a:gd name="T55" fmla="*/ 71 h 137"/>
                <a:gd name="T56" fmla="*/ 2 w 137"/>
                <a:gd name="T57" fmla="*/ 85 h 137"/>
                <a:gd name="T58" fmla="*/ 7 w 137"/>
                <a:gd name="T59" fmla="*/ 96 h 137"/>
                <a:gd name="T60" fmla="*/ 13 w 137"/>
                <a:gd name="T61" fmla="*/ 108 h 137"/>
                <a:gd name="T62" fmla="*/ 22 w 137"/>
                <a:gd name="T63" fmla="*/ 118 h 137"/>
                <a:gd name="T64" fmla="*/ 33 w 137"/>
                <a:gd name="T65" fmla="*/ 1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7">
                  <a:moveTo>
                    <a:pt x="33" y="126"/>
                  </a:moveTo>
                  <a:lnTo>
                    <a:pt x="46" y="132"/>
                  </a:lnTo>
                  <a:lnTo>
                    <a:pt x="58" y="135"/>
                  </a:lnTo>
                  <a:lnTo>
                    <a:pt x="71" y="137"/>
                  </a:lnTo>
                  <a:lnTo>
                    <a:pt x="85" y="134"/>
                  </a:lnTo>
                  <a:lnTo>
                    <a:pt x="96" y="130"/>
                  </a:lnTo>
                  <a:lnTo>
                    <a:pt x="108" y="123"/>
                  </a:lnTo>
                  <a:lnTo>
                    <a:pt x="118" y="115"/>
                  </a:lnTo>
                  <a:lnTo>
                    <a:pt x="126" y="103"/>
                  </a:lnTo>
                  <a:lnTo>
                    <a:pt x="132" y="91"/>
                  </a:lnTo>
                  <a:lnTo>
                    <a:pt x="136" y="78"/>
                  </a:lnTo>
                  <a:lnTo>
                    <a:pt x="137" y="65"/>
                  </a:lnTo>
                  <a:lnTo>
                    <a:pt x="134" y="51"/>
                  </a:lnTo>
                  <a:lnTo>
                    <a:pt x="130" y="40"/>
                  </a:lnTo>
                  <a:lnTo>
                    <a:pt x="123" y="28"/>
                  </a:lnTo>
                  <a:lnTo>
                    <a:pt x="115" y="18"/>
                  </a:lnTo>
                  <a:lnTo>
                    <a:pt x="103" y="10"/>
                  </a:lnTo>
                  <a:lnTo>
                    <a:pt x="91" y="4"/>
                  </a:lnTo>
                  <a:lnTo>
                    <a:pt x="78" y="1"/>
                  </a:lnTo>
                  <a:lnTo>
                    <a:pt x="65" y="0"/>
                  </a:lnTo>
                  <a:lnTo>
                    <a:pt x="51" y="2"/>
                  </a:lnTo>
                  <a:lnTo>
                    <a:pt x="40" y="6"/>
                  </a:lnTo>
                  <a:lnTo>
                    <a:pt x="28" y="13"/>
                  </a:lnTo>
                  <a:lnTo>
                    <a:pt x="18" y="21"/>
                  </a:lnTo>
                  <a:lnTo>
                    <a:pt x="10" y="33"/>
                  </a:lnTo>
                  <a:lnTo>
                    <a:pt x="4" y="46"/>
                  </a:lnTo>
                  <a:lnTo>
                    <a:pt x="1" y="58"/>
                  </a:lnTo>
                  <a:lnTo>
                    <a:pt x="0" y="71"/>
                  </a:lnTo>
                  <a:lnTo>
                    <a:pt x="2" y="85"/>
                  </a:lnTo>
                  <a:lnTo>
                    <a:pt x="7" y="96"/>
                  </a:lnTo>
                  <a:lnTo>
                    <a:pt x="13" y="108"/>
                  </a:lnTo>
                  <a:lnTo>
                    <a:pt x="22" y="118"/>
                  </a:lnTo>
                  <a:lnTo>
                    <a:pt x="33" y="1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59" name="Freeform 17"/>
            <p:cNvSpPr>
              <a:spLocks/>
            </p:cNvSpPr>
            <p:nvPr userDrawn="1"/>
          </p:nvSpPr>
          <p:spPr bwMode="auto">
            <a:xfrm>
              <a:off x="7613650" y="2825750"/>
              <a:ext cx="107950" cy="109538"/>
            </a:xfrm>
            <a:custGeom>
              <a:avLst/>
              <a:gdLst>
                <a:gd name="T0" fmla="*/ 34 w 137"/>
                <a:gd name="T1" fmla="*/ 126 h 137"/>
                <a:gd name="T2" fmla="*/ 46 w 137"/>
                <a:gd name="T3" fmla="*/ 132 h 137"/>
                <a:gd name="T4" fmla="*/ 59 w 137"/>
                <a:gd name="T5" fmla="*/ 136 h 137"/>
                <a:gd name="T6" fmla="*/ 72 w 137"/>
                <a:gd name="T7" fmla="*/ 137 h 137"/>
                <a:gd name="T8" fmla="*/ 86 w 137"/>
                <a:gd name="T9" fmla="*/ 135 h 137"/>
                <a:gd name="T10" fmla="*/ 97 w 137"/>
                <a:gd name="T11" fmla="*/ 130 h 137"/>
                <a:gd name="T12" fmla="*/ 109 w 137"/>
                <a:gd name="T13" fmla="*/ 123 h 137"/>
                <a:gd name="T14" fmla="*/ 119 w 137"/>
                <a:gd name="T15" fmla="*/ 115 h 137"/>
                <a:gd name="T16" fmla="*/ 127 w 137"/>
                <a:gd name="T17" fmla="*/ 103 h 137"/>
                <a:gd name="T18" fmla="*/ 133 w 137"/>
                <a:gd name="T19" fmla="*/ 91 h 137"/>
                <a:gd name="T20" fmla="*/ 136 w 137"/>
                <a:gd name="T21" fmla="*/ 78 h 137"/>
                <a:gd name="T22" fmla="*/ 137 w 137"/>
                <a:gd name="T23" fmla="*/ 65 h 137"/>
                <a:gd name="T24" fmla="*/ 135 w 137"/>
                <a:gd name="T25" fmla="*/ 52 h 137"/>
                <a:gd name="T26" fmla="*/ 130 w 137"/>
                <a:gd name="T27" fmla="*/ 40 h 137"/>
                <a:gd name="T28" fmla="*/ 124 w 137"/>
                <a:gd name="T29" fmla="*/ 29 h 137"/>
                <a:gd name="T30" fmla="*/ 115 w 137"/>
                <a:gd name="T31" fmla="*/ 18 h 137"/>
                <a:gd name="T32" fmla="*/ 104 w 137"/>
                <a:gd name="T33" fmla="*/ 10 h 137"/>
                <a:gd name="T34" fmla="*/ 91 w 137"/>
                <a:gd name="T35" fmla="*/ 4 h 137"/>
                <a:gd name="T36" fmla="*/ 79 w 137"/>
                <a:gd name="T37" fmla="*/ 1 h 137"/>
                <a:gd name="T38" fmla="*/ 66 w 137"/>
                <a:gd name="T39" fmla="*/ 0 h 137"/>
                <a:gd name="T40" fmla="*/ 52 w 137"/>
                <a:gd name="T41" fmla="*/ 2 h 137"/>
                <a:gd name="T42" fmla="*/ 41 w 137"/>
                <a:gd name="T43" fmla="*/ 7 h 137"/>
                <a:gd name="T44" fmla="*/ 29 w 137"/>
                <a:gd name="T45" fmla="*/ 14 h 137"/>
                <a:gd name="T46" fmla="*/ 19 w 137"/>
                <a:gd name="T47" fmla="*/ 22 h 137"/>
                <a:gd name="T48" fmla="*/ 11 w 137"/>
                <a:gd name="T49" fmla="*/ 33 h 137"/>
                <a:gd name="T50" fmla="*/ 5 w 137"/>
                <a:gd name="T51" fmla="*/ 46 h 137"/>
                <a:gd name="T52" fmla="*/ 1 w 137"/>
                <a:gd name="T53" fmla="*/ 58 h 137"/>
                <a:gd name="T54" fmla="*/ 0 w 137"/>
                <a:gd name="T55" fmla="*/ 71 h 137"/>
                <a:gd name="T56" fmla="*/ 3 w 137"/>
                <a:gd name="T57" fmla="*/ 85 h 137"/>
                <a:gd name="T58" fmla="*/ 7 w 137"/>
                <a:gd name="T59" fmla="*/ 96 h 137"/>
                <a:gd name="T60" fmla="*/ 14 w 137"/>
                <a:gd name="T61" fmla="*/ 108 h 137"/>
                <a:gd name="T62" fmla="*/ 22 w 137"/>
                <a:gd name="T63" fmla="*/ 118 h 137"/>
                <a:gd name="T64" fmla="*/ 34 w 137"/>
                <a:gd name="T65" fmla="*/ 1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7">
                  <a:moveTo>
                    <a:pt x="34" y="126"/>
                  </a:moveTo>
                  <a:lnTo>
                    <a:pt x="46" y="132"/>
                  </a:lnTo>
                  <a:lnTo>
                    <a:pt x="59" y="136"/>
                  </a:lnTo>
                  <a:lnTo>
                    <a:pt x="72" y="137"/>
                  </a:lnTo>
                  <a:lnTo>
                    <a:pt x="86" y="135"/>
                  </a:lnTo>
                  <a:lnTo>
                    <a:pt x="97" y="130"/>
                  </a:lnTo>
                  <a:lnTo>
                    <a:pt x="109" y="123"/>
                  </a:lnTo>
                  <a:lnTo>
                    <a:pt x="119" y="115"/>
                  </a:lnTo>
                  <a:lnTo>
                    <a:pt x="127" y="103"/>
                  </a:lnTo>
                  <a:lnTo>
                    <a:pt x="133" y="91"/>
                  </a:lnTo>
                  <a:lnTo>
                    <a:pt x="136" y="78"/>
                  </a:lnTo>
                  <a:lnTo>
                    <a:pt x="137" y="65"/>
                  </a:lnTo>
                  <a:lnTo>
                    <a:pt x="135" y="52"/>
                  </a:lnTo>
                  <a:lnTo>
                    <a:pt x="130" y="40"/>
                  </a:lnTo>
                  <a:lnTo>
                    <a:pt x="124" y="29"/>
                  </a:lnTo>
                  <a:lnTo>
                    <a:pt x="115" y="18"/>
                  </a:lnTo>
                  <a:lnTo>
                    <a:pt x="104" y="10"/>
                  </a:lnTo>
                  <a:lnTo>
                    <a:pt x="91" y="4"/>
                  </a:lnTo>
                  <a:lnTo>
                    <a:pt x="79" y="1"/>
                  </a:lnTo>
                  <a:lnTo>
                    <a:pt x="66" y="0"/>
                  </a:lnTo>
                  <a:lnTo>
                    <a:pt x="52" y="2"/>
                  </a:lnTo>
                  <a:lnTo>
                    <a:pt x="41" y="7"/>
                  </a:lnTo>
                  <a:lnTo>
                    <a:pt x="29" y="14"/>
                  </a:lnTo>
                  <a:lnTo>
                    <a:pt x="19" y="22"/>
                  </a:lnTo>
                  <a:lnTo>
                    <a:pt x="11" y="33"/>
                  </a:lnTo>
                  <a:lnTo>
                    <a:pt x="5" y="46"/>
                  </a:lnTo>
                  <a:lnTo>
                    <a:pt x="1" y="58"/>
                  </a:lnTo>
                  <a:lnTo>
                    <a:pt x="0" y="71"/>
                  </a:lnTo>
                  <a:lnTo>
                    <a:pt x="3" y="85"/>
                  </a:lnTo>
                  <a:lnTo>
                    <a:pt x="7" y="96"/>
                  </a:lnTo>
                  <a:lnTo>
                    <a:pt x="14" y="108"/>
                  </a:lnTo>
                  <a:lnTo>
                    <a:pt x="22" y="118"/>
                  </a:lnTo>
                  <a:lnTo>
                    <a:pt x="34" y="1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60" name="Freeform 18"/>
            <p:cNvSpPr>
              <a:spLocks/>
            </p:cNvSpPr>
            <p:nvPr userDrawn="1"/>
          </p:nvSpPr>
          <p:spPr bwMode="auto">
            <a:xfrm>
              <a:off x="7742238" y="2905125"/>
              <a:ext cx="109538" cy="107950"/>
            </a:xfrm>
            <a:custGeom>
              <a:avLst/>
              <a:gdLst>
                <a:gd name="T0" fmla="*/ 33 w 137"/>
                <a:gd name="T1" fmla="*/ 127 h 137"/>
                <a:gd name="T2" fmla="*/ 46 w 137"/>
                <a:gd name="T3" fmla="*/ 132 h 137"/>
                <a:gd name="T4" fmla="*/ 59 w 137"/>
                <a:gd name="T5" fmla="*/ 136 h 137"/>
                <a:gd name="T6" fmla="*/ 71 w 137"/>
                <a:gd name="T7" fmla="*/ 137 h 137"/>
                <a:gd name="T8" fmla="*/ 85 w 137"/>
                <a:gd name="T9" fmla="*/ 135 h 137"/>
                <a:gd name="T10" fmla="*/ 97 w 137"/>
                <a:gd name="T11" fmla="*/ 130 h 137"/>
                <a:gd name="T12" fmla="*/ 108 w 137"/>
                <a:gd name="T13" fmla="*/ 123 h 137"/>
                <a:gd name="T14" fmla="*/ 119 w 137"/>
                <a:gd name="T15" fmla="*/ 115 h 137"/>
                <a:gd name="T16" fmla="*/ 127 w 137"/>
                <a:gd name="T17" fmla="*/ 104 h 137"/>
                <a:gd name="T18" fmla="*/ 132 w 137"/>
                <a:gd name="T19" fmla="*/ 91 h 137"/>
                <a:gd name="T20" fmla="*/ 136 w 137"/>
                <a:gd name="T21" fmla="*/ 78 h 137"/>
                <a:gd name="T22" fmla="*/ 137 w 137"/>
                <a:gd name="T23" fmla="*/ 65 h 137"/>
                <a:gd name="T24" fmla="*/ 135 w 137"/>
                <a:gd name="T25" fmla="*/ 52 h 137"/>
                <a:gd name="T26" fmla="*/ 130 w 137"/>
                <a:gd name="T27" fmla="*/ 40 h 137"/>
                <a:gd name="T28" fmla="*/ 123 w 137"/>
                <a:gd name="T29" fmla="*/ 29 h 137"/>
                <a:gd name="T30" fmla="*/ 115 w 137"/>
                <a:gd name="T31" fmla="*/ 18 h 137"/>
                <a:gd name="T32" fmla="*/ 104 w 137"/>
                <a:gd name="T33" fmla="*/ 10 h 137"/>
                <a:gd name="T34" fmla="*/ 91 w 137"/>
                <a:gd name="T35" fmla="*/ 4 h 137"/>
                <a:gd name="T36" fmla="*/ 78 w 137"/>
                <a:gd name="T37" fmla="*/ 1 h 137"/>
                <a:gd name="T38" fmla="*/ 66 w 137"/>
                <a:gd name="T39" fmla="*/ 0 h 137"/>
                <a:gd name="T40" fmla="*/ 52 w 137"/>
                <a:gd name="T41" fmla="*/ 2 h 137"/>
                <a:gd name="T42" fmla="*/ 40 w 137"/>
                <a:gd name="T43" fmla="*/ 7 h 137"/>
                <a:gd name="T44" fmla="*/ 29 w 137"/>
                <a:gd name="T45" fmla="*/ 14 h 137"/>
                <a:gd name="T46" fmla="*/ 18 w 137"/>
                <a:gd name="T47" fmla="*/ 22 h 137"/>
                <a:gd name="T48" fmla="*/ 10 w 137"/>
                <a:gd name="T49" fmla="*/ 33 h 137"/>
                <a:gd name="T50" fmla="*/ 4 w 137"/>
                <a:gd name="T51" fmla="*/ 46 h 137"/>
                <a:gd name="T52" fmla="*/ 1 w 137"/>
                <a:gd name="T53" fmla="*/ 59 h 137"/>
                <a:gd name="T54" fmla="*/ 0 w 137"/>
                <a:gd name="T55" fmla="*/ 71 h 137"/>
                <a:gd name="T56" fmla="*/ 2 w 137"/>
                <a:gd name="T57" fmla="*/ 85 h 137"/>
                <a:gd name="T58" fmla="*/ 7 w 137"/>
                <a:gd name="T59" fmla="*/ 97 h 137"/>
                <a:gd name="T60" fmla="*/ 14 w 137"/>
                <a:gd name="T61" fmla="*/ 108 h 137"/>
                <a:gd name="T62" fmla="*/ 22 w 137"/>
                <a:gd name="T63" fmla="*/ 118 h 137"/>
                <a:gd name="T64" fmla="*/ 33 w 137"/>
                <a:gd name="T65"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7">
                  <a:moveTo>
                    <a:pt x="33" y="127"/>
                  </a:moveTo>
                  <a:lnTo>
                    <a:pt x="46" y="132"/>
                  </a:lnTo>
                  <a:lnTo>
                    <a:pt x="59" y="136"/>
                  </a:lnTo>
                  <a:lnTo>
                    <a:pt x="71" y="137"/>
                  </a:lnTo>
                  <a:lnTo>
                    <a:pt x="85" y="135"/>
                  </a:lnTo>
                  <a:lnTo>
                    <a:pt x="97" y="130"/>
                  </a:lnTo>
                  <a:lnTo>
                    <a:pt x="108" y="123"/>
                  </a:lnTo>
                  <a:lnTo>
                    <a:pt x="119" y="115"/>
                  </a:lnTo>
                  <a:lnTo>
                    <a:pt x="127" y="104"/>
                  </a:lnTo>
                  <a:lnTo>
                    <a:pt x="132" y="91"/>
                  </a:lnTo>
                  <a:lnTo>
                    <a:pt x="136" y="78"/>
                  </a:lnTo>
                  <a:lnTo>
                    <a:pt x="137" y="65"/>
                  </a:lnTo>
                  <a:lnTo>
                    <a:pt x="135" y="52"/>
                  </a:lnTo>
                  <a:lnTo>
                    <a:pt x="130" y="40"/>
                  </a:lnTo>
                  <a:lnTo>
                    <a:pt x="123" y="29"/>
                  </a:lnTo>
                  <a:lnTo>
                    <a:pt x="115" y="18"/>
                  </a:lnTo>
                  <a:lnTo>
                    <a:pt x="104" y="10"/>
                  </a:lnTo>
                  <a:lnTo>
                    <a:pt x="91" y="4"/>
                  </a:lnTo>
                  <a:lnTo>
                    <a:pt x="78" y="1"/>
                  </a:lnTo>
                  <a:lnTo>
                    <a:pt x="66" y="0"/>
                  </a:lnTo>
                  <a:lnTo>
                    <a:pt x="52" y="2"/>
                  </a:lnTo>
                  <a:lnTo>
                    <a:pt x="40" y="7"/>
                  </a:lnTo>
                  <a:lnTo>
                    <a:pt x="29" y="14"/>
                  </a:lnTo>
                  <a:lnTo>
                    <a:pt x="18" y="22"/>
                  </a:lnTo>
                  <a:lnTo>
                    <a:pt x="10" y="33"/>
                  </a:lnTo>
                  <a:lnTo>
                    <a:pt x="4" y="46"/>
                  </a:lnTo>
                  <a:lnTo>
                    <a:pt x="1" y="59"/>
                  </a:lnTo>
                  <a:lnTo>
                    <a:pt x="0" y="71"/>
                  </a:lnTo>
                  <a:lnTo>
                    <a:pt x="2" y="85"/>
                  </a:lnTo>
                  <a:lnTo>
                    <a:pt x="7" y="97"/>
                  </a:lnTo>
                  <a:lnTo>
                    <a:pt x="14" y="108"/>
                  </a:lnTo>
                  <a:lnTo>
                    <a:pt x="22" y="118"/>
                  </a:lnTo>
                  <a:lnTo>
                    <a:pt x="33"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61" name="Freeform 19"/>
            <p:cNvSpPr>
              <a:spLocks/>
            </p:cNvSpPr>
            <p:nvPr userDrawn="1"/>
          </p:nvSpPr>
          <p:spPr bwMode="auto">
            <a:xfrm>
              <a:off x="7872413" y="2982913"/>
              <a:ext cx="107950" cy="107950"/>
            </a:xfrm>
            <a:custGeom>
              <a:avLst/>
              <a:gdLst>
                <a:gd name="T0" fmla="*/ 34 w 137"/>
                <a:gd name="T1" fmla="*/ 127 h 137"/>
                <a:gd name="T2" fmla="*/ 46 w 137"/>
                <a:gd name="T3" fmla="*/ 132 h 137"/>
                <a:gd name="T4" fmla="*/ 59 w 137"/>
                <a:gd name="T5" fmla="*/ 136 h 137"/>
                <a:gd name="T6" fmla="*/ 72 w 137"/>
                <a:gd name="T7" fmla="*/ 137 h 137"/>
                <a:gd name="T8" fmla="*/ 86 w 137"/>
                <a:gd name="T9" fmla="*/ 135 h 137"/>
                <a:gd name="T10" fmla="*/ 97 w 137"/>
                <a:gd name="T11" fmla="*/ 130 h 137"/>
                <a:gd name="T12" fmla="*/ 109 w 137"/>
                <a:gd name="T13" fmla="*/ 123 h 137"/>
                <a:gd name="T14" fmla="*/ 119 w 137"/>
                <a:gd name="T15" fmla="*/ 115 h 137"/>
                <a:gd name="T16" fmla="*/ 127 w 137"/>
                <a:gd name="T17" fmla="*/ 103 h 137"/>
                <a:gd name="T18" fmla="*/ 133 w 137"/>
                <a:gd name="T19" fmla="*/ 91 h 137"/>
                <a:gd name="T20" fmla="*/ 136 w 137"/>
                <a:gd name="T21" fmla="*/ 78 h 137"/>
                <a:gd name="T22" fmla="*/ 137 w 137"/>
                <a:gd name="T23" fmla="*/ 65 h 137"/>
                <a:gd name="T24" fmla="*/ 135 w 137"/>
                <a:gd name="T25" fmla="*/ 52 h 137"/>
                <a:gd name="T26" fmla="*/ 130 w 137"/>
                <a:gd name="T27" fmla="*/ 40 h 137"/>
                <a:gd name="T28" fmla="*/ 124 w 137"/>
                <a:gd name="T29" fmla="*/ 29 h 137"/>
                <a:gd name="T30" fmla="*/ 115 w 137"/>
                <a:gd name="T31" fmla="*/ 18 h 137"/>
                <a:gd name="T32" fmla="*/ 104 w 137"/>
                <a:gd name="T33" fmla="*/ 10 h 137"/>
                <a:gd name="T34" fmla="*/ 91 w 137"/>
                <a:gd name="T35" fmla="*/ 4 h 137"/>
                <a:gd name="T36" fmla="*/ 79 w 137"/>
                <a:gd name="T37" fmla="*/ 1 h 137"/>
                <a:gd name="T38" fmla="*/ 66 w 137"/>
                <a:gd name="T39" fmla="*/ 0 h 137"/>
                <a:gd name="T40" fmla="*/ 52 w 137"/>
                <a:gd name="T41" fmla="*/ 2 h 137"/>
                <a:gd name="T42" fmla="*/ 41 w 137"/>
                <a:gd name="T43" fmla="*/ 7 h 137"/>
                <a:gd name="T44" fmla="*/ 29 w 137"/>
                <a:gd name="T45" fmla="*/ 14 h 137"/>
                <a:gd name="T46" fmla="*/ 19 w 137"/>
                <a:gd name="T47" fmla="*/ 22 h 137"/>
                <a:gd name="T48" fmla="*/ 11 w 137"/>
                <a:gd name="T49" fmla="*/ 33 h 137"/>
                <a:gd name="T50" fmla="*/ 5 w 137"/>
                <a:gd name="T51" fmla="*/ 46 h 137"/>
                <a:gd name="T52" fmla="*/ 1 w 137"/>
                <a:gd name="T53" fmla="*/ 59 h 137"/>
                <a:gd name="T54" fmla="*/ 0 w 137"/>
                <a:gd name="T55" fmla="*/ 71 h 137"/>
                <a:gd name="T56" fmla="*/ 3 w 137"/>
                <a:gd name="T57" fmla="*/ 85 h 137"/>
                <a:gd name="T58" fmla="*/ 7 w 137"/>
                <a:gd name="T59" fmla="*/ 97 h 137"/>
                <a:gd name="T60" fmla="*/ 14 w 137"/>
                <a:gd name="T61" fmla="*/ 108 h 137"/>
                <a:gd name="T62" fmla="*/ 22 w 137"/>
                <a:gd name="T63" fmla="*/ 118 h 137"/>
                <a:gd name="T64" fmla="*/ 34 w 137"/>
                <a:gd name="T65"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37">
                  <a:moveTo>
                    <a:pt x="34" y="127"/>
                  </a:moveTo>
                  <a:lnTo>
                    <a:pt x="46" y="132"/>
                  </a:lnTo>
                  <a:lnTo>
                    <a:pt x="59" y="136"/>
                  </a:lnTo>
                  <a:lnTo>
                    <a:pt x="72" y="137"/>
                  </a:lnTo>
                  <a:lnTo>
                    <a:pt x="86" y="135"/>
                  </a:lnTo>
                  <a:lnTo>
                    <a:pt x="97" y="130"/>
                  </a:lnTo>
                  <a:lnTo>
                    <a:pt x="109" y="123"/>
                  </a:lnTo>
                  <a:lnTo>
                    <a:pt x="119" y="115"/>
                  </a:lnTo>
                  <a:lnTo>
                    <a:pt x="127" y="103"/>
                  </a:lnTo>
                  <a:lnTo>
                    <a:pt x="133" y="91"/>
                  </a:lnTo>
                  <a:lnTo>
                    <a:pt x="136" y="78"/>
                  </a:lnTo>
                  <a:lnTo>
                    <a:pt x="137" y="65"/>
                  </a:lnTo>
                  <a:lnTo>
                    <a:pt x="135" y="52"/>
                  </a:lnTo>
                  <a:lnTo>
                    <a:pt x="130" y="40"/>
                  </a:lnTo>
                  <a:lnTo>
                    <a:pt x="124" y="29"/>
                  </a:lnTo>
                  <a:lnTo>
                    <a:pt x="115" y="18"/>
                  </a:lnTo>
                  <a:lnTo>
                    <a:pt x="104" y="10"/>
                  </a:lnTo>
                  <a:lnTo>
                    <a:pt x="91" y="4"/>
                  </a:lnTo>
                  <a:lnTo>
                    <a:pt x="79" y="1"/>
                  </a:lnTo>
                  <a:lnTo>
                    <a:pt x="66" y="0"/>
                  </a:lnTo>
                  <a:lnTo>
                    <a:pt x="52" y="2"/>
                  </a:lnTo>
                  <a:lnTo>
                    <a:pt x="41" y="7"/>
                  </a:lnTo>
                  <a:lnTo>
                    <a:pt x="29" y="14"/>
                  </a:lnTo>
                  <a:lnTo>
                    <a:pt x="19" y="22"/>
                  </a:lnTo>
                  <a:lnTo>
                    <a:pt x="11" y="33"/>
                  </a:lnTo>
                  <a:lnTo>
                    <a:pt x="5" y="46"/>
                  </a:lnTo>
                  <a:lnTo>
                    <a:pt x="1" y="59"/>
                  </a:lnTo>
                  <a:lnTo>
                    <a:pt x="0" y="71"/>
                  </a:lnTo>
                  <a:lnTo>
                    <a:pt x="3" y="85"/>
                  </a:lnTo>
                  <a:lnTo>
                    <a:pt x="7" y="97"/>
                  </a:lnTo>
                  <a:lnTo>
                    <a:pt x="14" y="108"/>
                  </a:lnTo>
                  <a:lnTo>
                    <a:pt x="22" y="118"/>
                  </a:lnTo>
                  <a:lnTo>
                    <a:pt x="34"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62" name="Freeform 20"/>
            <p:cNvSpPr>
              <a:spLocks/>
            </p:cNvSpPr>
            <p:nvPr userDrawn="1"/>
          </p:nvSpPr>
          <p:spPr bwMode="auto">
            <a:xfrm>
              <a:off x="7459663" y="3082925"/>
              <a:ext cx="376238" cy="250825"/>
            </a:xfrm>
            <a:custGeom>
              <a:avLst/>
              <a:gdLst>
                <a:gd name="T0" fmla="*/ 216 w 472"/>
                <a:gd name="T1" fmla="*/ 246 h 317"/>
                <a:gd name="T2" fmla="*/ 263 w 472"/>
                <a:gd name="T3" fmla="*/ 270 h 317"/>
                <a:gd name="T4" fmla="*/ 307 w 472"/>
                <a:gd name="T5" fmla="*/ 290 h 317"/>
                <a:gd name="T6" fmla="*/ 350 w 472"/>
                <a:gd name="T7" fmla="*/ 305 h 317"/>
                <a:gd name="T8" fmla="*/ 387 w 472"/>
                <a:gd name="T9" fmla="*/ 314 h 317"/>
                <a:gd name="T10" fmla="*/ 419 w 472"/>
                <a:gd name="T11" fmla="*/ 317 h 317"/>
                <a:gd name="T12" fmla="*/ 445 w 472"/>
                <a:gd name="T13" fmla="*/ 314 h 317"/>
                <a:gd name="T14" fmla="*/ 462 w 472"/>
                <a:gd name="T15" fmla="*/ 306 h 317"/>
                <a:gd name="T16" fmla="*/ 471 w 472"/>
                <a:gd name="T17" fmla="*/ 291 h 317"/>
                <a:gd name="T18" fmla="*/ 471 w 472"/>
                <a:gd name="T19" fmla="*/ 271 h 317"/>
                <a:gd name="T20" fmla="*/ 462 w 472"/>
                <a:gd name="T21" fmla="*/ 247 h 317"/>
                <a:gd name="T22" fmla="*/ 443 w 472"/>
                <a:gd name="T23" fmla="*/ 220 h 317"/>
                <a:gd name="T24" fmla="*/ 418 w 472"/>
                <a:gd name="T25" fmla="*/ 192 h 317"/>
                <a:gd name="T26" fmla="*/ 386 w 472"/>
                <a:gd name="T27" fmla="*/ 162 h 317"/>
                <a:gd name="T28" fmla="*/ 348 w 472"/>
                <a:gd name="T29" fmla="*/ 131 h 317"/>
                <a:gd name="T30" fmla="*/ 304 w 472"/>
                <a:gd name="T31" fmla="*/ 101 h 317"/>
                <a:gd name="T32" fmla="*/ 257 w 472"/>
                <a:gd name="T33" fmla="*/ 72 h 317"/>
                <a:gd name="T34" fmla="*/ 210 w 472"/>
                <a:gd name="T35" fmla="*/ 48 h 317"/>
                <a:gd name="T36" fmla="*/ 165 w 472"/>
                <a:gd name="T37" fmla="*/ 28 h 317"/>
                <a:gd name="T38" fmla="*/ 123 w 472"/>
                <a:gd name="T39" fmla="*/ 13 h 317"/>
                <a:gd name="T40" fmla="*/ 85 w 472"/>
                <a:gd name="T41" fmla="*/ 4 h 317"/>
                <a:gd name="T42" fmla="*/ 54 w 472"/>
                <a:gd name="T43" fmla="*/ 0 h 317"/>
                <a:gd name="T44" fmla="*/ 28 w 472"/>
                <a:gd name="T45" fmla="*/ 4 h 317"/>
                <a:gd name="T46" fmla="*/ 10 w 472"/>
                <a:gd name="T47" fmla="*/ 12 h 317"/>
                <a:gd name="T48" fmla="*/ 1 w 472"/>
                <a:gd name="T49" fmla="*/ 27 h 317"/>
                <a:gd name="T50" fmla="*/ 2 w 472"/>
                <a:gd name="T51" fmla="*/ 46 h 317"/>
                <a:gd name="T52" fmla="*/ 11 w 472"/>
                <a:gd name="T53" fmla="*/ 71 h 317"/>
                <a:gd name="T54" fmla="*/ 30 w 472"/>
                <a:gd name="T55" fmla="*/ 97 h 317"/>
                <a:gd name="T56" fmla="*/ 55 w 472"/>
                <a:gd name="T57" fmla="*/ 126 h 317"/>
                <a:gd name="T58" fmla="*/ 87 w 472"/>
                <a:gd name="T59" fmla="*/ 156 h 317"/>
                <a:gd name="T60" fmla="*/ 125 w 472"/>
                <a:gd name="T61" fmla="*/ 187 h 317"/>
                <a:gd name="T62" fmla="*/ 169 w 472"/>
                <a:gd name="T63" fmla="*/ 2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317">
                  <a:moveTo>
                    <a:pt x="192" y="232"/>
                  </a:moveTo>
                  <a:lnTo>
                    <a:pt x="216" y="246"/>
                  </a:lnTo>
                  <a:lnTo>
                    <a:pt x="240" y="258"/>
                  </a:lnTo>
                  <a:lnTo>
                    <a:pt x="263" y="270"/>
                  </a:lnTo>
                  <a:lnTo>
                    <a:pt x="286" y="280"/>
                  </a:lnTo>
                  <a:lnTo>
                    <a:pt x="307" y="290"/>
                  </a:lnTo>
                  <a:lnTo>
                    <a:pt x="329" y="298"/>
                  </a:lnTo>
                  <a:lnTo>
                    <a:pt x="350" y="305"/>
                  </a:lnTo>
                  <a:lnTo>
                    <a:pt x="369" y="309"/>
                  </a:lnTo>
                  <a:lnTo>
                    <a:pt x="387" y="314"/>
                  </a:lnTo>
                  <a:lnTo>
                    <a:pt x="403" y="316"/>
                  </a:lnTo>
                  <a:lnTo>
                    <a:pt x="419" y="317"/>
                  </a:lnTo>
                  <a:lnTo>
                    <a:pt x="432" y="316"/>
                  </a:lnTo>
                  <a:lnTo>
                    <a:pt x="445" y="314"/>
                  </a:lnTo>
                  <a:lnTo>
                    <a:pt x="454" y="310"/>
                  </a:lnTo>
                  <a:lnTo>
                    <a:pt x="462" y="306"/>
                  </a:lnTo>
                  <a:lnTo>
                    <a:pt x="468" y="299"/>
                  </a:lnTo>
                  <a:lnTo>
                    <a:pt x="471" y="291"/>
                  </a:lnTo>
                  <a:lnTo>
                    <a:pt x="472" y="282"/>
                  </a:lnTo>
                  <a:lnTo>
                    <a:pt x="471" y="271"/>
                  </a:lnTo>
                  <a:lnTo>
                    <a:pt x="468" y="260"/>
                  </a:lnTo>
                  <a:lnTo>
                    <a:pt x="462" y="247"/>
                  </a:lnTo>
                  <a:lnTo>
                    <a:pt x="454" y="234"/>
                  </a:lnTo>
                  <a:lnTo>
                    <a:pt x="443" y="220"/>
                  </a:lnTo>
                  <a:lnTo>
                    <a:pt x="432" y="205"/>
                  </a:lnTo>
                  <a:lnTo>
                    <a:pt x="418" y="192"/>
                  </a:lnTo>
                  <a:lnTo>
                    <a:pt x="403" y="177"/>
                  </a:lnTo>
                  <a:lnTo>
                    <a:pt x="386" y="162"/>
                  </a:lnTo>
                  <a:lnTo>
                    <a:pt x="367" y="146"/>
                  </a:lnTo>
                  <a:lnTo>
                    <a:pt x="348" y="131"/>
                  </a:lnTo>
                  <a:lnTo>
                    <a:pt x="327" y="116"/>
                  </a:lnTo>
                  <a:lnTo>
                    <a:pt x="304" y="101"/>
                  </a:lnTo>
                  <a:lnTo>
                    <a:pt x="281" y="86"/>
                  </a:lnTo>
                  <a:lnTo>
                    <a:pt x="257" y="72"/>
                  </a:lnTo>
                  <a:lnTo>
                    <a:pt x="234" y="59"/>
                  </a:lnTo>
                  <a:lnTo>
                    <a:pt x="210" y="48"/>
                  </a:lnTo>
                  <a:lnTo>
                    <a:pt x="188" y="37"/>
                  </a:lnTo>
                  <a:lnTo>
                    <a:pt x="165" y="28"/>
                  </a:lnTo>
                  <a:lnTo>
                    <a:pt x="144" y="20"/>
                  </a:lnTo>
                  <a:lnTo>
                    <a:pt x="123" y="13"/>
                  </a:lnTo>
                  <a:lnTo>
                    <a:pt x="104" y="8"/>
                  </a:lnTo>
                  <a:lnTo>
                    <a:pt x="85" y="4"/>
                  </a:lnTo>
                  <a:lnTo>
                    <a:pt x="69" y="2"/>
                  </a:lnTo>
                  <a:lnTo>
                    <a:pt x="54" y="0"/>
                  </a:lnTo>
                  <a:lnTo>
                    <a:pt x="40" y="2"/>
                  </a:lnTo>
                  <a:lnTo>
                    <a:pt x="28" y="4"/>
                  </a:lnTo>
                  <a:lnTo>
                    <a:pt x="18" y="7"/>
                  </a:lnTo>
                  <a:lnTo>
                    <a:pt x="10" y="12"/>
                  </a:lnTo>
                  <a:lnTo>
                    <a:pt x="5" y="19"/>
                  </a:lnTo>
                  <a:lnTo>
                    <a:pt x="1" y="27"/>
                  </a:lnTo>
                  <a:lnTo>
                    <a:pt x="0" y="36"/>
                  </a:lnTo>
                  <a:lnTo>
                    <a:pt x="2" y="46"/>
                  </a:lnTo>
                  <a:lnTo>
                    <a:pt x="6" y="58"/>
                  </a:lnTo>
                  <a:lnTo>
                    <a:pt x="11" y="71"/>
                  </a:lnTo>
                  <a:lnTo>
                    <a:pt x="20" y="83"/>
                  </a:lnTo>
                  <a:lnTo>
                    <a:pt x="30" y="97"/>
                  </a:lnTo>
                  <a:lnTo>
                    <a:pt x="41" y="111"/>
                  </a:lnTo>
                  <a:lnTo>
                    <a:pt x="55" y="126"/>
                  </a:lnTo>
                  <a:lnTo>
                    <a:pt x="70" y="141"/>
                  </a:lnTo>
                  <a:lnTo>
                    <a:pt x="87" y="156"/>
                  </a:lnTo>
                  <a:lnTo>
                    <a:pt x="106" y="172"/>
                  </a:lnTo>
                  <a:lnTo>
                    <a:pt x="125" y="187"/>
                  </a:lnTo>
                  <a:lnTo>
                    <a:pt x="146" y="202"/>
                  </a:lnTo>
                  <a:lnTo>
                    <a:pt x="169" y="217"/>
                  </a:lnTo>
                  <a:lnTo>
                    <a:pt x="192" y="2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063" name="Freeform 21"/>
            <p:cNvSpPr>
              <a:spLocks/>
            </p:cNvSpPr>
            <p:nvPr userDrawn="1"/>
          </p:nvSpPr>
          <p:spPr bwMode="auto">
            <a:xfrm>
              <a:off x="7461250" y="2928938"/>
              <a:ext cx="515938" cy="320675"/>
            </a:xfrm>
            <a:custGeom>
              <a:avLst/>
              <a:gdLst>
                <a:gd name="T0" fmla="*/ 651 w 651"/>
                <a:gd name="T1" fmla="*/ 386 h 403"/>
                <a:gd name="T2" fmla="*/ 10 w 651"/>
                <a:gd name="T3" fmla="*/ 0 h 403"/>
                <a:gd name="T4" fmla="*/ 0 w 651"/>
                <a:gd name="T5" fmla="*/ 17 h 403"/>
                <a:gd name="T6" fmla="*/ 641 w 651"/>
                <a:gd name="T7" fmla="*/ 403 h 403"/>
                <a:gd name="T8" fmla="*/ 651 w 651"/>
                <a:gd name="T9" fmla="*/ 386 h 403"/>
              </a:gdLst>
              <a:ahLst/>
              <a:cxnLst>
                <a:cxn ang="0">
                  <a:pos x="T0" y="T1"/>
                </a:cxn>
                <a:cxn ang="0">
                  <a:pos x="T2" y="T3"/>
                </a:cxn>
                <a:cxn ang="0">
                  <a:pos x="T4" y="T5"/>
                </a:cxn>
                <a:cxn ang="0">
                  <a:pos x="T6" y="T7"/>
                </a:cxn>
                <a:cxn ang="0">
                  <a:pos x="T8" y="T9"/>
                </a:cxn>
              </a:cxnLst>
              <a:rect l="0" t="0" r="r" b="b"/>
              <a:pathLst>
                <a:path w="651" h="403">
                  <a:moveTo>
                    <a:pt x="651" y="386"/>
                  </a:moveTo>
                  <a:lnTo>
                    <a:pt x="10" y="0"/>
                  </a:lnTo>
                  <a:lnTo>
                    <a:pt x="0" y="17"/>
                  </a:lnTo>
                  <a:lnTo>
                    <a:pt x="641" y="403"/>
                  </a:lnTo>
                  <a:lnTo>
                    <a:pt x="651" y="38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2070" name="Group 2069"/>
          <p:cNvGrpSpPr/>
          <p:nvPr userDrawn="1"/>
        </p:nvGrpSpPr>
        <p:grpSpPr>
          <a:xfrm>
            <a:off x="8642747" y="2763772"/>
            <a:ext cx="1175767" cy="889233"/>
            <a:chOff x="6081825" y="2360850"/>
            <a:chExt cx="1037822" cy="1046541"/>
          </a:xfrm>
        </p:grpSpPr>
        <p:sp>
          <p:nvSpPr>
            <p:cNvPr id="6" name="Oval 5"/>
            <p:cNvSpPr/>
            <p:nvPr userDrawn="1"/>
          </p:nvSpPr>
          <p:spPr>
            <a:xfrm>
              <a:off x="6084724" y="2380144"/>
              <a:ext cx="1027247" cy="102724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9" name="Freeform 28"/>
            <p:cNvSpPr>
              <a:spLocks/>
            </p:cNvSpPr>
            <p:nvPr userDrawn="1"/>
          </p:nvSpPr>
          <p:spPr bwMode="auto">
            <a:xfrm>
              <a:off x="6081825" y="2360850"/>
              <a:ext cx="1037822" cy="1037822"/>
            </a:xfrm>
            <a:custGeom>
              <a:avLst/>
              <a:gdLst>
                <a:gd name="T0" fmla="*/ 615 w 1014"/>
                <a:gd name="T1" fmla="*/ 436 h 1015"/>
                <a:gd name="T2" fmla="*/ 653 w 1014"/>
                <a:gd name="T3" fmla="*/ 459 h 1015"/>
                <a:gd name="T4" fmla="*/ 775 w 1014"/>
                <a:gd name="T5" fmla="*/ 465 h 1015"/>
                <a:gd name="T6" fmla="*/ 873 w 1014"/>
                <a:gd name="T7" fmla="*/ 676 h 1015"/>
                <a:gd name="T8" fmla="*/ 621 w 1014"/>
                <a:gd name="T9" fmla="*/ 824 h 1015"/>
                <a:gd name="T10" fmla="*/ 395 w 1014"/>
                <a:gd name="T11" fmla="*/ 890 h 1015"/>
                <a:gd name="T12" fmla="*/ 469 w 1014"/>
                <a:gd name="T13" fmla="*/ 560 h 1015"/>
                <a:gd name="T14" fmla="*/ 243 w 1014"/>
                <a:gd name="T15" fmla="*/ 534 h 1015"/>
                <a:gd name="T16" fmla="*/ 280 w 1014"/>
                <a:gd name="T17" fmla="*/ 511 h 1015"/>
                <a:gd name="T18" fmla="*/ 392 w 1014"/>
                <a:gd name="T19" fmla="*/ 371 h 1015"/>
                <a:gd name="T20" fmla="*/ 469 w 1014"/>
                <a:gd name="T21" fmla="*/ 124 h 1015"/>
                <a:gd name="T22" fmla="*/ 477 w 1014"/>
                <a:gd name="T23" fmla="*/ 100 h 1015"/>
                <a:gd name="T24" fmla="*/ 495 w 1014"/>
                <a:gd name="T25" fmla="*/ 89 h 1015"/>
                <a:gd name="T26" fmla="*/ 514 w 1014"/>
                <a:gd name="T27" fmla="*/ 87 h 1015"/>
                <a:gd name="T28" fmla="*/ 533 w 1014"/>
                <a:gd name="T29" fmla="*/ 95 h 1015"/>
                <a:gd name="T30" fmla="*/ 546 w 1014"/>
                <a:gd name="T31" fmla="*/ 115 h 1015"/>
                <a:gd name="T32" fmla="*/ 798 w 1014"/>
                <a:gd name="T33" fmla="*/ 93 h 1015"/>
                <a:gd name="T34" fmla="*/ 750 w 1014"/>
                <a:gd name="T35" fmla="*/ 63 h 1015"/>
                <a:gd name="T36" fmla="*/ 698 w 1014"/>
                <a:gd name="T37" fmla="*/ 39 h 1015"/>
                <a:gd name="T38" fmla="*/ 644 w 1014"/>
                <a:gd name="T39" fmla="*/ 19 h 1015"/>
                <a:gd name="T40" fmla="*/ 586 w 1014"/>
                <a:gd name="T41" fmla="*/ 6 h 1015"/>
                <a:gd name="T42" fmla="*/ 526 w 1014"/>
                <a:gd name="T43" fmla="*/ 0 h 1015"/>
                <a:gd name="T44" fmla="*/ 404 w 1014"/>
                <a:gd name="T45" fmla="*/ 11 h 1015"/>
                <a:gd name="T46" fmla="*/ 265 w 1014"/>
                <a:gd name="T47" fmla="*/ 62 h 1015"/>
                <a:gd name="T48" fmla="*/ 149 w 1014"/>
                <a:gd name="T49" fmla="*/ 149 h 1015"/>
                <a:gd name="T50" fmla="*/ 61 w 1014"/>
                <a:gd name="T51" fmla="*/ 267 h 1015"/>
                <a:gd name="T52" fmla="*/ 10 w 1014"/>
                <a:gd name="T53" fmla="*/ 406 h 1015"/>
                <a:gd name="T54" fmla="*/ 2 w 1014"/>
                <a:gd name="T55" fmla="*/ 561 h 1015"/>
                <a:gd name="T56" fmla="*/ 40 w 1014"/>
                <a:gd name="T57" fmla="*/ 706 h 1015"/>
                <a:gd name="T58" fmla="*/ 115 w 1014"/>
                <a:gd name="T59" fmla="*/ 830 h 1015"/>
                <a:gd name="T60" fmla="*/ 224 w 1014"/>
                <a:gd name="T61" fmla="*/ 928 h 1015"/>
                <a:gd name="T62" fmla="*/ 356 w 1014"/>
                <a:gd name="T63" fmla="*/ 992 h 1015"/>
                <a:gd name="T64" fmla="*/ 506 w 1014"/>
                <a:gd name="T65" fmla="*/ 1015 h 1015"/>
                <a:gd name="T66" fmla="*/ 657 w 1014"/>
                <a:gd name="T67" fmla="*/ 992 h 1015"/>
                <a:gd name="T68" fmla="*/ 790 w 1014"/>
                <a:gd name="T69" fmla="*/ 928 h 1015"/>
                <a:gd name="T70" fmla="*/ 897 w 1014"/>
                <a:gd name="T71" fmla="*/ 830 h 1015"/>
                <a:gd name="T72" fmla="*/ 973 w 1014"/>
                <a:gd name="T73" fmla="*/ 706 h 1015"/>
                <a:gd name="T74" fmla="*/ 1011 w 1014"/>
                <a:gd name="T75" fmla="*/ 561 h 1015"/>
                <a:gd name="T76" fmla="*/ 1010 w 1014"/>
                <a:gd name="T77" fmla="*/ 445 h 1015"/>
                <a:gd name="T78" fmla="*/ 990 w 1014"/>
                <a:gd name="T79" fmla="*/ 354 h 1015"/>
                <a:gd name="T80" fmla="*/ 955 w 1014"/>
                <a:gd name="T81" fmla="*/ 271 h 1015"/>
                <a:gd name="T82" fmla="*/ 905 w 1014"/>
                <a:gd name="T83" fmla="*/ 195 h 1015"/>
                <a:gd name="T84" fmla="*/ 844 w 1014"/>
                <a:gd name="T85" fmla="*/ 130 h 1015"/>
                <a:gd name="T86" fmla="*/ 547 w 1014"/>
                <a:gd name="T87" fmla="*/ 221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4" h="1015">
                  <a:moveTo>
                    <a:pt x="547" y="221"/>
                  </a:moveTo>
                  <a:lnTo>
                    <a:pt x="547" y="394"/>
                  </a:lnTo>
                  <a:lnTo>
                    <a:pt x="615" y="436"/>
                  </a:lnTo>
                  <a:lnTo>
                    <a:pt x="615" y="371"/>
                  </a:lnTo>
                  <a:lnTo>
                    <a:pt x="653" y="371"/>
                  </a:lnTo>
                  <a:lnTo>
                    <a:pt x="653" y="459"/>
                  </a:lnTo>
                  <a:lnTo>
                    <a:pt x="738" y="512"/>
                  </a:lnTo>
                  <a:lnTo>
                    <a:pt x="738" y="465"/>
                  </a:lnTo>
                  <a:lnTo>
                    <a:pt x="775" y="465"/>
                  </a:lnTo>
                  <a:lnTo>
                    <a:pt x="775" y="535"/>
                  </a:lnTo>
                  <a:lnTo>
                    <a:pt x="873" y="594"/>
                  </a:lnTo>
                  <a:lnTo>
                    <a:pt x="873" y="676"/>
                  </a:lnTo>
                  <a:lnTo>
                    <a:pt x="547" y="560"/>
                  </a:lnTo>
                  <a:lnTo>
                    <a:pt x="547" y="765"/>
                  </a:lnTo>
                  <a:lnTo>
                    <a:pt x="621" y="824"/>
                  </a:lnTo>
                  <a:lnTo>
                    <a:pt x="621" y="890"/>
                  </a:lnTo>
                  <a:lnTo>
                    <a:pt x="508" y="840"/>
                  </a:lnTo>
                  <a:lnTo>
                    <a:pt x="395" y="890"/>
                  </a:lnTo>
                  <a:lnTo>
                    <a:pt x="395" y="825"/>
                  </a:lnTo>
                  <a:lnTo>
                    <a:pt x="469" y="766"/>
                  </a:lnTo>
                  <a:lnTo>
                    <a:pt x="469" y="560"/>
                  </a:lnTo>
                  <a:lnTo>
                    <a:pt x="144" y="676"/>
                  </a:lnTo>
                  <a:lnTo>
                    <a:pt x="144" y="594"/>
                  </a:lnTo>
                  <a:lnTo>
                    <a:pt x="243" y="534"/>
                  </a:lnTo>
                  <a:lnTo>
                    <a:pt x="243" y="465"/>
                  </a:lnTo>
                  <a:lnTo>
                    <a:pt x="280" y="465"/>
                  </a:lnTo>
                  <a:lnTo>
                    <a:pt x="280" y="511"/>
                  </a:lnTo>
                  <a:lnTo>
                    <a:pt x="355" y="464"/>
                  </a:lnTo>
                  <a:lnTo>
                    <a:pt x="355" y="371"/>
                  </a:lnTo>
                  <a:lnTo>
                    <a:pt x="392" y="371"/>
                  </a:lnTo>
                  <a:lnTo>
                    <a:pt x="392" y="441"/>
                  </a:lnTo>
                  <a:lnTo>
                    <a:pt x="469" y="394"/>
                  </a:lnTo>
                  <a:lnTo>
                    <a:pt x="469" y="124"/>
                  </a:lnTo>
                  <a:lnTo>
                    <a:pt x="470" y="115"/>
                  </a:lnTo>
                  <a:lnTo>
                    <a:pt x="472" y="107"/>
                  </a:lnTo>
                  <a:lnTo>
                    <a:pt x="477" y="100"/>
                  </a:lnTo>
                  <a:lnTo>
                    <a:pt x="483" y="95"/>
                  </a:lnTo>
                  <a:lnTo>
                    <a:pt x="488" y="92"/>
                  </a:lnTo>
                  <a:lnTo>
                    <a:pt x="495" y="89"/>
                  </a:lnTo>
                  <a:lnTo>
                    <a:pt x="502" y="87"/>
                  </a:lnTo>
                  <a:lnTo>
                    <a:pt x="508" y="87"/>
                  </a:lnTo>
                  <a:lnTo>
                    <a:pt x="514" y="87"/>
                  </a:lnTo>
                  <a:lnTo>
                    <a:pt x="521" y="89"/>
                  </a:lnTo>
                  <a:lnTo>
                    <a:pt x="528" y="92"/>
                  </a:lnTo>
                  <a:lnTo>
                    <a:pt x="533" y="95"/>
                  </a:lnTo>
                  <a:lnTo>
                    <a:pt x="539" y="100"/>
                  </a:lnTo>
                  <a:lnTo>
                    <a:pt x="544" y="107"/>
                  </a:lnTo>
                  <a:lnTo>
                    <a:pt x="546" y="115"/>
                  </a:lnTo>
                  <a:lnTo>
                    <a:pt x="547" y="124"/>
                  </a:lnTo>
                  <a:lnTo>
                    <a:pt x="547" y="221"/>
                  </a:lnTo>
                  <a:lnTo>
                    <a:pt x="798" y="93"/>
                  </a:lnTo>
                  <a:lnTo>
                    <a:pt x="782" y="82"/>
                  </a:lnTo>
                  <a:lnTo>
                    <a:pt x="766" y="72"/>
                  </a:lnTo>
                  <a:lnTo>
                    <a:pt x="750" y="63"/>
                  </a:lnTo>
                  <a:lnTo>
                    <a:pt x="733" y="53"/>
                  </a:lnTo>
                  <a:lnTo>
                    <a:pt x="715" y="45"/>
                  </a:lnTo>
                  <a:lnTo>
                    <a:pt x="698" y="39"/>
                  </a:lnTo>
                  <a:lnTo>
                    <a:pt x="680" y="32"/>
                  </a:lnTo>
                  <a:lnTo>
                    <a:pt x="662" y="25"/>
                  </a:lnTo>
                  <a:lnTo>
                    <a:pt x="644" y="19"/>
                  </a:lnTo>
                  <a:lnTo>
                    <a:pt x="624" y="14"/>
                  </a:lnTo>
                  <a:lnTo>
                    <a:pt x="606" y="10"/>
                  </a:lnTo>
                  <a:lnTo>
                    <a:pt x="586" y="6"/>
                  </a:lnTo>
                  <a:lnTo>
                    <a:pt x="567" y="4"/>
                  </a:lnTo>
                  <a:lnTo>
                    <a:pt x="546" y="2"/>
                  </a:lnTo>
                  <a:lnTo>
                    <a:pt x="526" y="0"/>
                  </a:lnTo>
                  <a:lnTo>
                    <a:pt x="506" y="0"/>
                  </a:lnTo>
                  <a:lnTo>
                    <a:pt x="454" y="3"/>
                  </a:lnTo>
                  <a:lnTo>
                    <a:pt x="404" y="11"/>
                  </a:lnTo>
                  <a:lnTo>
                    <a:pt x="356" y="24"/>
                  </a:lnTo>
                  <a:lnTo>
                    <a:pt x="309" y="41"/>
                  </a:lnTo>
                  <a:lnTo>
                    <a:pt x="265" y="62"/>
                  </a:lnTo>
                  <a:lnTo>
                    <a:pt x="224" y="87"/>
                  </a:lnTo>
                  <a:lnTo>
                    <a:pt x="184" y="117"/>
                  </a:lnTo>
                  <a:lnTo>
                    <a:pt x="149" y="149"/>
                  </a:lnTo>
                  <a:lnTo>
                    <a:pt x="115" y="186"/>
                  </a:lnTo>
                  <a:lnTo>
                    <a:pt x="86" y="225"/>
                  </a:lnTo>
                  <a:lnTo>
                    <a:pt x="61" y="267"/>
                  </a:lnTo>
                  <a:lnTo>
                    <a:pt x="40" y="312"/>
                  </a:lnTo>
                  <a:lnTo>
                    <a:pt x="23" y="358"/>
                  </a:lnTo>
                  <a:lnTo>
                    <a:pt x="10" y="406"/>
                  </a:lnTo>
                  <a:lnTo>
                    <a:pt x="2" y="457"/>
                  </a:lnTo>
                  <a:lnTo>
                    <a:pt x="0" y="509"/>
                  </a:lnTo>
                  <a:lnTo>
                    <a:pt x="2" y="561"/>
                  </a:lnTo>
                  <a:lnTo>
                    <a:pt x="10" y="610"/>
                  </a:lnTo>
                  <a:lnTo>
                    <a:pt x="23" y="659"/>
                  </a:lnTo>
                  <a:lnTo>
                    <a:pt x="40" y="706"/>
                  </a:lnTo>
                  <a:lnTo>
                    <a:pt x="61" y="750"/>
                  </a:lnTo>
                  <a:lnTo>
                    <a:pt x="86" y="791"/>
                  </a:lnTo>
                  <a:lnTo>
                    <a:pt x="115" y="830"/>
                  </a:lnTo>
                  <a:lnTo>
                    <a:pt x="149" y="866"/>
                  </a:lnTo>
                  <a:lnTo>
                    <a:pt x="184" y="900"/>
                  </a:lnTo>
                  <a:lnTo>
                    <a:pt x="224" y="928"/>
                  </a:lnTo>
                  <a:lnTo>
                    <a:pt x="265" y="954"/>
                  </a:lnTo>
                  <a:lnTo>
                    <a:pt x="309" y="975"/>
                  </a:lnTo>
                  <a:lnTo>
                    <a:pt x="356" y="992"/>
                  </a:lnTo>
                  <a:lnTo>
                    <a:pt x="404" y="1005"/>
                  </a:lnTo>
                  <a:lnTo>
                    <a:pt x="454" y="1013"/>
                  </a:lnTo>
                  <a:lnTo>
                    <a:pt x="506" y="1015"/>
                  </a:lnTo>
                  <a:lnTo>
                    <a:pt x="558" y="1013"/>
                  </a:lnTo>
                  <a:lnTo>
                    <a:pt x="608" y="1005"/>
                  </a:lnTo>
                  <a:lnTo>
                    <a:pt x="657" y="992"/>
                  </a:lnTo>
                  <a:lnTo>
                    <a:pt x="704" y="975"/>
                  </a:lnTo>
                  <a:lnTo>
                    <a:pt x="748" y="954"/>
                  </a:lnTo>
                  <a:lnTo>
                    <a:pt x="790" y="928"/>
                  </a:lnTo>
                  <a:lnTo>
                    <a:pt x="829" y="900"/>
                  </a:lnTo>
                  <a:lnTo>
                    <a:pt x="865" y="866"/>
                  </a:lnTo>
                  <a:lnTo>
                    <a:pt x="897" y="830"/>
                  </a:lnTo>
                  <a:lnTo>
                    <a:pt x="927" y="791"/>
                  </a:lnTo>
                  <a:lnTo>
                    <a:pt x="953" y="750"/>
                  </a:lnTo>
                  <a:lnTo>
                    <a:pt x="973" y="706"/>
                  </a:lnTo>
                  <a:lnTo>
                    <a:pt x="991" y="659"/>
                  </a:lnTo>
                  <a:lnTo>
                    <a:pt x="1003" y="610"/>
                  </a:lnTo>
                  <a:lnTo>
                    <a:pt x="1011" y="561"/>
                  </a:lnTo>
                  <a:lnTo>
                    <a:pt x="1014" y="509"/>
                  </a:lnTo>
                  <a:lnTo>
                    <a:pt x="1013" y="477"/>
                  </a:lnTo>
                  <a:lnTo>
                    <a:pt x="1010" y="445"/>
                  </a:lnTo>
                  <a:lnTo>
                    <a:pt x="1005" y="414"/>
                  </a:lnTo>
                  <a:lnTo>
                    <a:pt x="999" y="384"/>
                  </a:lnTo>
                  <a:lnTo>
                    <a:pt x="990" y="354"/>
                  </a:lnTo>
                  <a:lnTo>
                    <a:pt x="980" y="326"/>
                  </a:lnTo>
                  <a:lnTo>
                    <a:pt x="968" y="298"/>
                  </a:lnTo>
                  <a:lnTo>
                    <a:pt x="955" y="271"/>
                  </a:lnTo>
                  <a:lnTo>
                    <a:pt x="940" y="245"/>
                  </a:lnTo>
                  <a:lnTo>
                    <a:pt x="924" y="219"/>
                  </a:lnTo>
                  <a:lnTo>
                    <a:pt x="905" y="195"/>
                  </a:lnTo>
                  <a:lnTo>
                    <a:pt x="887" y="172"/>
                  </a:lnTo>
                  <a:lnTo>
                    <a:pt x="866" y="150"/>
                  </a:lnTo>
                  <a:lnTo>
                    <a:pt x="844" y="130"/>
                  </a:lnTo>
                  <a:lnTo>
                    <a:pt x="823" y="111"/>
                  </a:lnTo>
                  <a:lnTo>
                    <a:pt x="798" y="93"/>
                  </a:lnTo>
                  <a:lnTo>
                    <a:pt x="547" y="2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04964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lt-LT" smtClean="0"/>
              <a:t>Spustelėję redag. ruoš. pavad. stilių</a:t>
            </a:r>
            <a:endParaRPr lang="en-US"/>
          </a:p>
        </p:txBody>
      </p:sp>
    </p:spTree>
    <p:extLst>
      <p:ext uri="{BB962C8B-B14F-4D97-AF65-F5344CB8AC3E}">
        <p14:creationId xmlns:p14="http://schemas.microsoft.com/office/powerpoint/2010/main" val="1245824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avadinimo skaidrė">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5" name="Rectangle 23"/>
          <p:cNvSpPr>
            <a:spLocks noGrp="1" noChangeArrowheads="1"/>
          </p:cNvSpPr>
          <p:nvPr>
            <p:ph type="dt" sz="quarter" idx="2"/>
          </p:nvPr>
        </p:nvSpPr>
        <p:spPr bwMode="auto">
          <a:xfrm>
            <a:off x="609600" y="6553200"/>
            <a:ext cx="2844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endParaRPr lang="en-US" altLang="ko-KR"/>
          </a:p>
        </p:txBody>
      </p:sp>
      <p:sp>
        <p:nvSpPr>
          <p:cNvPr id="13336" name="Rectangle 24"/>
          <p:cNvSpPr>
            <a:spLocks noGrp="1" noChangeArrowheads="1"/>
          </p:cNvSpPr>
          <p:nvPr>
            <p:ph type="ftr" sz="quarter" idx="3"/>
          </p:nvPr>
        </p:nvSpPr>
        <p:spPr>
          <a:xfrm>
            <a:off x="4165600" y="6553200"/>
            <a:ext cx="3860800" cy="152400"/>
          </a:xfrm>
        </p:spPr>
        <p:txBody>
          <a:bodyPr/>
          <a:lstStyle>
            <a:lvl1pPr algn="ctr">
              <a:defRPr sz="1400" b="0">
                <a:effectLst>
                  <a:outerShdw blurRad="38100" dist="38100" dir="2700000" algn="tl">
                    <a:srgbClr val="C0C0C0"/>
                  </a:outerShdw>
                </a:effectLst>
                <a:latin typeface="Times New Roman" panose="02020603050405020304" pitchFamily="18" charset="0"/>
              </a:defRPr>
            </a:lvl1pPr>
          </a:lstStyle>
          <a:p>
            <a:r>
              <a:rPr lang="en-US" altLang="zh-CN"/>
              <a:t>www.wondershare.com</a:t>
            </a:r>
            <a:endParaRPr lang="en-US" altLang="ko-KR"/>
          </a:p>
        </p:txBody>
      </p:sp>
      <p:sp>
        <p:nvSpPr>
          <p:cNvPr id="13337" name="Rectangle 25"/>
          <p:cNvSpPr>
            <a:spLocks noGrp="1" noChangeArrowheads="1"/>
          </p:cNvSpPr>
          <p:nvPr>
            <p:ph type="sldNum" sz="quarter" idx="4"/>
          </p:nvPr>
        </p:nvSpPr>
        <p:spPr bwMode="auto">
          <a:xfrm>
            <a:off x="8737600" y="6553200"/>
            <a:ext cx="2844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effectLst>
                  <a:outerShdw blurRad="38100" dist="38100" dir="2700000" algn="tl">
                    <a:srgbClr val="C0C0C0"/>
                  </a:outerShdw>
                </a:effectLst>
              </a:defRPr>
            </a:lvl1pPr>
          </a:lstStyle>
          <a:p>
            <a:fld id="{03683233-CC59-4324-B608-9F2017E02203}" type="slidenum">
              <a:rPr lang="ko-KR" altLang="en-US"/>
              <a:pPr/>
              <a:t>‹#›</a:t>
            </a:fld>
            <a:endParaRPr lang="en-US" altLang="ko-KR"/>
          </a:p>
        </p:txBody>
      </p:sp>
      <p:sp>
        <p:nvSpPr>
          <p:cNvPr id="13341" name="Text Box 29"/>
          <p:cNvSpPr txBox="1">
            <a:spLocks noChangeArrowheads="1"/>
          </p:cNvSpPr>
          <p:nvPr/>
        </p:nvSpPr>
        <p:spPr bwMode="black">
          <a:xfrm>
            <a:off x="10083800" y="6022975"/>
            <a:ext cx="1152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b="1">
                <a:effectLst/>
                <a:latin typeface="Verdana" panose="020B0604030504040204" pitchFamily="34" charset="0"/>
              </a:rPr>
              <a:t>LOGO</a:t>
            </a:r>
          </a:p>
        </p:txBody>
      </p:sp>
      <p:sp>
        <p:nvSpPr>
          <p:cNvPr id="13489" name="Rectangle 177"/>
          <p:cNvSpPr>
            <a:spLocks noGrp="1" noChangeArrowheads="1"/>
          </p:cNvSpPr>
          <p:nvPr>
            <p:ph type="ctrTitle" sz="quarter"/>
          </p:nvPr>
        </p:nvSpPr>
        <p:spPr bwMode="auto">
          <a:xfrm>
            <a:off x="2487085" y="4848226"/>
            <a:ext cx="9095316" cy="1470025"/>
          </a:xfrm>
        </p:spPr>
        <p:txBody>
          <a:bodyPr/>
          <a:lstStyle>
            <a:lvl1pPr algn="ctr">
              <a:defRPr sz="4000">
                <a:solidFill>
                  <a:srgbClr val="111111"/>
                </a:solidFill>
              </a:defRPr>
            </a:lvl1pPr>
          </a:lstStyle>
          <a:p>
            <a:pPr lvl="0"/>
            <a:r>
              <a:rPr lang="lt-LT" altLang="zh-CN" noProof="0" smtClean="0"/>
              <a:t>Spustelėję redag. ruoš. pavad. stilių</a:t>
            </a:r>
            <a:endParaRPr lang="zh-CN" altLang="en-US" noProof="0" smtClean="0"/>
          </a:p>
        </p:txBody>
      </p:sp>
    </p:spTree>
    <p:extLst>
      <p:ext uri="{BB962C8B-B14F-4D97-AF65-F5344CB8AC3E}">
        <p14:creationId xmlns:p14="http://schemas.microsoft.com/office/powerpoint/2010/main" val="860237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Poraštės vietos rezervavimo ženklas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28849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ing">
    <p:spTree>
      <p:nvGrpSpPr>
        <p:cNvPr id="1" name=""/>
        <p:cNvGrpSpPr/>
        <p:nvPr/>
      </p:nvGrpSpPr>
      <p:grpSpPr>
        <a:xfrm>
          <a:off x="0" y="0"/>
          <a:ext cx="0" cy="0"/>
          <a:chOff x="0" y="0"/>
          <a:chExt cx="0" cy="0"/>
        </a:xfrm>
      </p:grpSpPr>
      <p:sp>
        <p:nvSpPr>
          <p:cNvPr id="3" name="Rectangle 2"/>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1085" y="3228078"/>
            <a:ext cx="9249833" cy="424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hasCustomPrompt="1"/>
          </p:nvPr>
        </p:nvSpPr>
        <p:spPr>
          <a:xfrm>
            <a:off x="609600" y="1600200"/>
            <a:ext cx="10972800" cy="1143000"/>
          </a:xfrm>
          <a:prstGeom prst="rect">
            <a:avLst/>
          </a:prstGeom>
        </p:spPr>
        <p:txBody>
          <a:bodyPr>
            <a:normAutofit/>
          </a:bodyPr>
          <a:lstStyle>
            <a:lvl1pPr>
              <a:defRPr sz="5400" baseline="0">
                <a:solidFill>
                  <a:schemeClr val="bg1"/>
                </a:solidFill>
                <a:latin typeface="Arial Black" pitchFamily="34" charset="0"/>
                <a:cs typeface="Aharoni" pitchFamily="2" charset="-79"/>
              </a:defRPr>
            </a:lvl1pPr>
          </a:lstStyle>
          <a:p>
            <a:r>
              <a:rPr lang="en-US" dirty="0" smtClean="0"/>
              <a:t>Course Title</a:t>
            </a:r>
            <a:endParaRPr lang="en-US" dirty="0"/>
          </a:p>
        </p:txBody>
      </p:sp>
      <p:sp>
        <p:nvSpPr>
          <p:cNvPr id="6" name="Subtitle 2"/>
          <p:cNvSpPr>
            <a:spLocks noGrp="1"/>
          </p:cNvSpPr>
          <p:nvPr>
            <p:ph type="subTitle" idx="1" hasCustomPrompt="1"/>
          </p:nvPr>
        </p:nvSpPr>
        <p:spPr>
          <a:xfrm>
            <a:off x="3657600" y="0"/>
            <a:ext cx="8534400" cy="838200"/>
          </a:xfrm>
          <a:prstGeom prst="rect">
            <a:avLst/>
          </a:prstGeom>
        </p:spPr>
        <p:txBody>
          <a:bodyPr>
            <a:normAutofit/>
          </a:bodyPr>
          <a:lstStyle>
            <a:lvl1pPr marL="0" indent="0" algn="r">
              <a:buNone/>
              <a:defRPr sz="2000" baseline="0">
                <a:solidFill>
                  <a:schemeClr val="tx1"/>
                </a:solidFill>
                <a:latin typeface="Arial Narrow" pitchFamily="34" charset="0"/>
                <a:cs typeface="Aharon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subtitle or other info</a:t>
            </a:r>
            <a:endParaRPr lang="en-US" dirty="0"/>
          </a:p>
        </p:txBody>
      </p:sp>
      <p:sp>
        <p:nvSpPr>
          <p:cNvPr id="7" name="Text Placeholder 3"/>
          <p:cNvSpPr>
            <a:spLocks noGrp="1"/>
          </p:cNvSpPr>
          <p:nvPr>
            <p:ph type="body" sz="quarter" idx="10" hasCustomPrompt="1"/>
          </p:nvPr>
        </p:nvSpPr>
        <p:spPr>
          <a:xfrm>
            <a:off x="1828800" y="2895600"/>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
        <p:nvSpPr>
          <p:cNvPr id="8" name="Text Placeholder 3"/>
          <p:cNvSpPr>
            <a:spLocks noGrp="1"/>
          </p:cNvSpPr>
          <p:nvPr>
            <p:ph type="body" sz="quarter" idx="11" hasCustomPrompt="1"/>
          </p:nvPr>
        </p:nvSpPr>
        <p:spPr>
          <a:xfrm>
            <a:off x="4064000" y="2895601"/>
            <a:ext cx="1524000" cy="328612"/>
          </a:xfrm>
          <a:prstGeom prst="rect">
            <a:avLst/>
          </a:prstGeom>
        </p:spPr>
        <p:txBody>
          <a:bodyPr/>
          <a:lstStyle>
            <a:lvl1pPr marL="0" indent="0" algn="ctr">
              <a:buNone/>
              <a:defRPr sz="1800">
                <a:solidFill>
                  <a:schemeClr val="bg1">
                    <a:lumMod val="95000"/>
                  </a:schemeClr>
                </a:solidFill>
                <a:latin typeface="Arial Narrow" pitchFamily="34" charset="0"/>
              </a:defRPr>
            </a:lvl1pPr>
          </a:lstStyle>
          <a:p>
            <a:pPr lvl="0"/>
            <a:r>
              <a:rPr lang="en-US" dirty="0" smtClean="0"/>
              <a:t>Text</a:t>
            </a:r>
            <a:endParaRPr lang="en-US" dirty="0"/>
          </a:p>
        </p:txBody>
      </p:sp>
    </p:spTree>
    <p:extLst>
      <p:ext uri="{BB962C8B-B14F-4D97-AF65-F5344CB8AC3E}">
        <p14:creationId xmlns:p14="http://schemas.microsoft.com/office/powerpoint/2010/main" val="1492453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1" y="1709739"/>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smtClean="0"/>
              <a:t>Spustelėję redag. ruoš. teksto stilių</a:t>
            </a:r>
          </a:p>
        </p:txBody>
      </p:sp>
      <p:sp>
        <p:nvSpPr>
          <p:cNvPr id="4" name="Poraštės vietos rezervavimo ženklas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240799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609600" y="1228725"/>
            <a:ext cx="5384800" cy="49530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6197600" y="1228725"/>
            <a:ext cx="5384800" cy="49530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Poraštės vietos rezervavimo ženklas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48640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40317" y="365126"/>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40318" y="2505075"/>
            <a:ext cx="5158316"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71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Poraštės vietos rezervavimo ženklas 6"/>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47826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Poraštės vietos rezervavimo ženklas 2"/>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84124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Poraštės vietos rezervavimo ženklas 1"/>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548713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40318" y="457200"/>
            <a:ext cx="393276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Poraštės vietos rezervavimo ženklas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911005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40318" y="457200"/>
            <a:ext cx="393276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a:p>
        </p:txBody>
      </p:sp>
      <p:sp>
        <p:nvSpPr>
          <p:cNvPr id="4" name="Teksto vietos rezervavimo ženklas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Poraštės vietos rezervavimo ženklas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672718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Poraštės vietos rezervavimo ženklas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14539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58768" y="111125"/>
            <a:ext cx="2823633" cy="6070600"/>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281518" y="111125"/>
            <a:ext cx="8274049" cy="6070600"/>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Poraštės vietos rezervavimo ženklas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1509791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413047" y="680311"/>
            <a:ext cx="10363200" cy="763525"/>
          </a:xfrm>
          <a:prstGeom prst="rect">
            <a:avLst/>
          </a:prstGeom>
          <a:effectLst>
            <a:outerShdw blurRad="25400" dist="38100" dir="1920000" algn="tl" rotWithShape="0">
              <a:schemeClr val="bg1"/>
            </a:outerShdw>
          </a:effectLst>
        </p:spPr>
        <p:txBody>
          <a:bodyPr>
            <a:normAutofit/>
          </a:bodyPr>
          <a:lstStyle>
            <a:lvl1pPr algn="r">
              <a:defRPr sz="3600">
                <a:solidFill>
                  <a:schemeClr val="accent6">
                    <a:lumMod val="75000"/>
                  </a:schemeClr>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3245507" y="1596540"/>
            <a:ext cx="8534400" cy="1221640"/>
          </a:xfrm>
          <a:prstGeom prst="rect">
            <a:avLst/>
          </a:prstGeom>
        </p:spPr>
        <p:txBody>
          <a:bodyPr>
            <a:normAutofit/>
          </a:bodyPr>
          <a:lstStyle>
            <a:lvl1pPr marL="0" indent="0" algn="r">
              <a:buNone/>
              <a:defRPr sz="2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848AA4-BDA2-403F-8E2E-CFEDA3F12C9C}" type="datetimeFigureOut">
              <a:rPr lang="en-US" smtClean="0"/>
              <a:t>3/24/2015</a:t>
            </a:fld>
            <a:endParaRPr lang="en-US"/>
          </a:p>
        </p:txBody>
      </p:sp>
      <p:sp>
        <p:nvSpPr>
          <p:cNvPr id="5" name="Footer Placeholder 4"/>
          <p:cNvSpPr>
            <a:spLocks noGrp="1"/>
          </p:cNvSpPr>
          <p:nvPr>
            <p:ph type="ftr" sz="quarter" idx="11"/>
          </p:nvPr>
        </p:nvSpPr>
        <p:spPr>
          <a:xfrm>
            <a:off x="9237134" y="6342063"/>
            <a:ext cx="2595033" cy="3048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B240157-34D9-4D80-9B96-43A5D1EF2941}" type="slidenum">
              <a:rPr lang="en-US" smtClean="0"/>
              <a:t>‹#›</a:t>
            </a:fld>
            <a:endParaRPr lang="en-US"/>
          </a:p>
        </p:txBody>
      </p:sp>
    </p:spTree>
    <p:extLst>
      <p:ext uri="{BB962C8B-B14F-4D97-AF65-F5344CB8AC3E}">
        <p14:creationId xmlns:p14="http://schemas.microsoft.com/office/powerpoint/2010/main" val="287879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creen 1">
    <p:spTree>
      <p:nvGrpSpPr>
        <p:cNvPr id="1" name=""/>
        <p:cNvGrpSpPr/>
        <p:nvPr/>
      </p:nvGrpSpPr>
      <p:grpSpPr>
        <a:xfrm>
          <a:off x="0" y="0"/>
          <a:ext cx="0" cy="0"/>
          <a:chOff x="0" y="0"/>
          <a:chExt cx="0" cy="0"/>
        </a:xfrm>
      </p:grpSpPr>
      <p:sp>
        <p:nvSpPr>
          <p:cNvPr id="9" name="Rectangle 8"/>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p:cNvSpPr/>
          <p:nvPr/>
        </p:nvSpPr>
        <p:spPr>
          <a:xfrm rot="16200000">
            <a:off x="-1327147" y="1550903"/>
            <a:ext cx="4279900" cy="1422401"/>
          </a:xfrm>
          <a:prstGeom prst="roundRect">
            <a:avLst>
              <a:gd name="adj" fmla="val 17619"/>
            </a:avLst>
          </a:prstGeom>
          <a:solidFill>
            <a:schemeClr val="tx2">
              <a:lumMod val="40000"/>
              <a:lumOff val="60000"/>
            </a:schemeClr>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 name="Rectangle 6"/>
          <p:cNvSpPr/>
          <p:nvPr/>
        </p:nvSpPr>
        <p:spPr>
          <a:xfrm rot="10800000">
            <a:off x="1016000" y="113840"/>
            <a:ext cx="10972800" cy="6091613"/>
          </a:xfrm>
          <a:prstGeom prst="rect">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p:cNvSpPr/>
          <p:nvPr/>
        </p:nvSpPr>
        <p:spPr>
          <a:xfrm>
            <a:off x="110744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4</a:t>
            </a:r>
            <a:endParaRPr lang="en-US" sz="2800" b="1" dirty="0">
              <a:solidFill>
                <a:schemeClr val="bg1">
                  <a:lumMod val="65000"/>
                </a:schemeClr>
              </a:solidFill>
              <a:latin typeface="Articulate Narrow" pitchFamily="2" charset="0"/>
              <a:cs typeface="Aharoni" pitchFamily="2" charset="-79"/>
            </a:endParaRPr>
          </a:p>
        </p:txBody>
      </p:sp>
      <p:sp>
        <p:nvSpPr>
          <p:cNvPr id="11" name="Rounded Rectangle 10"/>
          <p:cNvSpPr/>
          <p:nvPr/>
        </p:nvSpPr>
        <p:spPr>
          <a:xfrm>
            <a:off x="101600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3</a:t>
            </a:r>
            <a:endParaRPr lang="en-US" sz="2800" b="1" dirty="0">
              <a:solidFill>
                <a:schemeClr val="bg1">
                  <a:lumMod val="65000"/>
                </a:schemeClr>
              </a:solidFill>
              <a:latin typeface="Articulate Narrow" pitchFamily="2" charset="0"/>
              <a:cs typeface="Aharoni" pitchFamily="2" charset="-79"/>
            </a:endParaRPr>
          </a:p>
        </p:txBody>
      </p:sp>
      <p:sp>
        <p:nvSpPr>
          <p:cNvPr id="12" name="Rounded Rectangle 11"/>
          <p:cNvSpPr/>
          <p:nvPr/>
        </p:nvSpPr>
        <p:spPr>
          <a:xfrm>
            <a:off x="92456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2</a:t>
            </a:r>
            <a:endParaRPr lang="en-US" sz="2800" b="1" dirty="0">
              <a:solidFill>
                <a:schemeClr val="bg1">
                  <a:lumMod val="65000"/>
                </a:schemeClr>
              </a:solidFill>
              <a:latin typeface="Articulate Narrow" pitchFamily="2" charset="0"/>
              <a:cs typeface="Aharoni" pitchFamily="2" charset="-79"/>
            </a:endParaRPr>
          </a:p>
        </p:txBody>
      </p:sp>
      <p:sp>
        <p:nvSpPr>
          <p:cNvPr id="13" name="Rounded Rectangle 12"/>
          <p:cNvSpPr/>
          <p:nvPr/>
        </p:nvSpPr>
        <p:spPr>
          <a:xfrm>
            <a:off x="8331200" y="6324600"/>
            <a:ext cx="590699" cy="443024"/>
          </a:xfrm>
          <a:prstGeom prst="roundRect">
            <a:avLst/>
          </a:prstGeom>
          <a:solidFill>
            <a:schemeClr val="accent5">
              <a:lumMod val="75000"/>
            </a:schemeClr>
          </a:solid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latin typeface="Arial Narrow" pitchFamily="34" charset="0"/>
                <a:cs typeface="Aharoni" pitchFamily="2" charset="-79"/>
              </a:rPr>
              <a:t>1</a:t>
            </a:r>
            <a:endParaRPr lang="en-US" sz="2800" b="1" dirty="0">
              <a:latin typeface="Arial Narrow" pitchFamily="34" charset="0"/>
              <a:cs typeface="Aharoni" pitchFamily="2" charset="-79"/>
            </a:endParaRPr>
          </a:p>
        </p:txBody>
      </p:sp>
      <p:sp>
        <p:nvSpPr>
          <p:cNvPr id="14" name="Title 1"/>
          <p:cNvSpPr>
            <a:spLocks noGrp="1"/>
          </p:cNvSpPr>
          <p:nvPr>
            <p:ph type="title" hasCustomPrompt="1"/>
          </p:nvPr>
        </p:nvSpPr>
        <p:spPr>
          <a:xfrm rot="16200000">
            <a:off x="-1597645" y="1855702"/>
            <a:ext cx="4279903" cy="812800"/>
          </a:xfrm>
          <a:prstGeom prst="rect">
            <a:avLst/>
          </a:prstGeom>
        </p:spPr>
        <p:txBody>
          <a:bodyPr/>
          <a:lstStyle>
            <a:lvl1pPr algn="ctr">
              <a:defRPr sz="3200">
                <a:solidFill>
                  <a:schemeClr val="bg1"/>
                </a:solidFill>
                <a:latin typeface="Arial Narrow" pitchFamily="34" charset="0"/>
              </a:defRPr>
            </a:lvl1pPr>
          </a:lstStyle>
          <a:p>
            <a:r>
              <a:rPr lang="en-US" dirty="0" smtClean="0"/>
              <a:t>Chapter Title</a:t>
            </a:r>
            <a:endParaRPr lang="en-US" dirty="0"/>
          </a:p>
        </p:txBody>
      </p:sp>
      <p:sp>
        <p:nvSpPr>
          <p:cNvPr id="3" name="Text Placeholder 2"/>
          <p:cNvSpPr>
            <a:spLocks noGrp="1"/>
          </p:cNvSpPr>
          <p:nvPr>
            <p:ph type="body" sz="quarter" idx="10" hasCustomPrompt="1"/>
          </p:nvPr>
        </p:nvSpPr>
        <p:spPr>
          <a:xfrm>
            <a:off x="1320800" y="533400"/>
            <a:ext cx="7010400" cy="762000"/>
          </a:xfrm>
          <a:prstGeom prst="rect">
            <a:avLst/>
          </a:prstGeom>
        </p:spPr>
        <p:txBody>
          <a:bodyPr/>
          <a:lstStyle>
            <a:lvl1pPr marL="0" indent="0">
              <a:buNone/>
              <a:defRPr sz="3600">
                <a:solidFill>
                  <a:schemeClr val="accent6">
                    <a:lumMod val="60000"/>
                    <a:lumOff val="40000"/>
                  </a:schemeClr>
                </a:solidFill>
                <a:latin typeface="Arial Black" pitchFamily="34" charset="0"/>
              </a:defRPr>
            </a:lvl1pPr>
          </a:lstStyle>
          <a:p>
            <a:pPr lvl="0"/>
            <a:r>
              <a:rPr lang="en-US" dirty="0" smtClean="0"/>
              <a:t>Heading 2</a:t>
            </a:r>
            <a:endParaRPr lang="en-US" dirty="0"/>
          </a:p>
        </p:txBody>
      </p:sp>
      <p:sp>
        <p:nvSpPr>
          <p:cNvPr id="5" name="Text Placeholder 4"/>
          <p:cNvSpPr>
            <a:spLocks noGrp="1"/>
          </p:cNvSpPr>
          <p:nvPr>
            <p:ph type="body" sz="quarter" idx="11" hasCustomPrompt="1"/>
          </p:nvPr>
        </p:nvSpPr>
        <p:spPr>
          <a:xfrm>
            <a:off x="1422400" y="1447800"/>
            <a:ext cx="5689600" cy="4572000"/>
          </a:xfrm>
          <a:prstGeom prst="rect">
            <a:avLst/>
          </a:prstGeom>
        </p:spPr>
        <p:txBody>
          <a:bodyPr/>
          <a:lstStyle>
            <a:lvl1pPr marL="0" indent="0">
              <a:buNone/>
              <a:defRPr sz="2400" baseline="0">
                <a:latin typeface="Arial Narrow" pitchFamily="34" charset="0"/>
              </a:defRPr>
            </a:lvl1pPr>
          </a:lstStyle>
          <a:p>
            <a:pPr lvl="0"/>
            <a:r>
              <a:rPr lang="en-US" dirty="0" smtClean="0"/>
              <a:t>Body text</a:t>
            </a:r>
            <a:endParaRPr lang="en-US" dirty="0"/>
          </a:p>
        </p:txBody>
      </p:sp>
      <p:sp>
        <p:nvSpPr>
          <p:cNvPr id="16" name="Picture Placeholder 15"/>
          <p:cNvSpPr>
            <a:spLocks noGrp="1"/>
          </p:cNvSpPr>
          <p:nvPr>
            <p:ph type="pic" sz="quarter" idx="12" hasCustomPrompt="1"/>
          </p:nvPr>
        </p:nvSpPr>
        <p:spPr>
          <a:xfrm>
            <a:off x="7239000" y="1443038"/>
            <a:ext cx="4546600" cy="4348162"/>
          </a:xfrm>
          <a:prstGeom prst="rect">
            <a:avLst/>
          </a:prstGeom>
        </p:spPr>
        <p:txBody>
          <a:bodyPr/>
          <a:lstStyle>
            <a:lvl1pPr marL="0" indent="0">
              <a:buNone/>
              <a:defRPr/>
            </a:lvl1pPr>
          </a:lstStyle>
          <a:p>
            <a:r>
              <a:rPr lang="en-US" dirty="0" smtClean="0"/>
              <a:t>Image</a:t>
            </a:r>
            <a:endParaRPr lang="en-US" dirty="0"/>
          </a:p>
        </p:txBody>
      </p:sp>
    </p:spTree>
    <p:extLst>
      <p:ext uri="{BB962C8B-B14F-4D97-AF65-F5344CB8AC3E}">
        <p14:creationId xmlns:p14="http://schemas.microsoft.com/office/powerpoint/2010/main" val="321025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creen 2">
    <p:spTree>
      <p:nvGrpSpPr>
        <p:cNvPr id="1" name=""/>
        <p:cNvGrpSpPr/>
        <p:nvPr/>
      </p:nvGrpSpPr>
      <p:grpSpPr>
        <a:xfrm>
          <a:off x="0" y="0"/>
          <a:ext cx="0" cy="0"/>
          <a:chOff x="0" y="0"/>
          <a:chExt cx="0" cy="0"/>
        </a:xfrm>
      </p:grpSpPr>
      <p:sp>
        <p:nvSpPr>
          <p:cNvPr id="21" name="Rectangle 20"/>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a:off x="110744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4</a:t>
            </a:r>
            <a:endParaRPr lang="en-US" sz="2800" b="1" dirty="0">
              <a:solidFill>
                <a:schemeClr val="bg1">
                  <a:lumMod val="65000"/>
                </a:schemeClr>
              </a:solidFill>
              <a:latin typeface="Articulate Narrow" pitchFamily="2" charset="0"/>
              <a:cs typeface="Aharoni" pitchFamily="2" charset="-79"/>
            </a:endParaRPr>
          </a:p>
        </p:txBody>
      </p:sp>
      <p:sp>
        <p:nvSpPr>
          <p:cNvPr id="18" name="Rounded Rectangle 17"/>
          <p:cNvSpPr/>
          <p:nvPr/>
        </p:nvSpPr>
        <p:spPr>
          <a:xfrm>
            <a:off x="101600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3</a:t>
            </a:r>
            <a:endParaRPr lang="en-US" sz="2800" b="1" dirty="0">
              <a:solidFill>
                <a:schemeClr val="bg1">
                  <a:lumMod val="65000"/>
                </a:schemeClr>
              </a:solidFill>
              <a:latin typeface="Articulate Narrow" pitchFamily="2" charset="0"/>
              <a:cs typeface="Aharoni" pitchFamily="2" charset="-79"/>
            </a:endParaRPr>
          </a:p>
        </p:txBody>
      </p:sp>
      <p:sp>
        <p:nvSpPr>
          <p:cNvPr id="19" name="Rounded Rectangle 18"/>
          <p:cNvSpPr/>
          <p:nvPr/>
        </p:nvSpPr>
        <p:spPr>
          <a:xfrm>
            <a:off x="9245600" y="6324600"/>
            <a:ext cx="590699" cy="443024"/>
          </a:xfrm>
          <a:prstGeom prst="roundRect">
            <a:avLst/>
          </a:prstGeom>
          <a:solidFill>
            <a:schemeClr val="accent5">
              <a:lumMod val="75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latin typeface="Arial Narrow" pitchFamily="34" charset="0"/>
                <a:cs typeface="Aharoni" pitchFamily="2" charset="-79"/>
              </a:rPr>
              <a:t>2</a:t>
            </a:r>
            <a:endParaRPr lang="en-US" sz="2800" b="1" dirty="0">
              <a:latin typeface="Arial Narrow" pitchFamily="34" charset="0"/>
              <a:cs typeface="Aharoni" pitchFamily="2" charset="-79"/>
            </a:endParaRPr>
          </a:p>
        </p:txBody>
      </p:sp>
      <p:sp>
        <p:nvSpPr>
          <p:cNvPr id="20" name="Rounded Rectangle 19"/>
          <p:cNvSpPr/>
          <p:nvPr/>
        </p:nvSpPr>
        <p:spPr>
          <a:xfrm>
            <a:off x="83312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1</a:t>
            </a:r>
            <a:endParaRPr lang="en-US" sz="2800" b="1" dirty="0">
              <a:solidFill>
                <a:schemeClr val="bg1">
                  <a:lumMod val="65000"/>
                </a:schemeClr>
              </a:solidFill>
              <a:latin typeface="Articulate Narrow" pitchFamily="2" charset="0"/>
              <a:cs typeface="Aharoni" pitchFamily="2" charset="-79"/>
            </a:endParaRPr>
          </a:p>
        </p:txBody>
      </p:sp>
      <p:sp>
        <p:nvSpPr>
          <p:cNvPr id="31" name="Rounded Rectangle 30"/>
          <p:cNvSpPr/>
          <p:nvPr/>
        </p:nvSpPr>
        <p:spPr>
          <a:xfrm rot="16200000">
            <a:off x="-1327147" y="1550903"/>
            <a:ext cx="4279900" cy="1422401"/>
          </a:xfrm>
          <a:prstGeom prst="roundRect">
            <a:avLst>
              <a:gd name="adj" fmla="val 17619"/>
            </a:avLst>
          </a:prstGeom>
          <a:solidFill>
            <a:schemeClr val="tx2">
              <a:lumMod val="40000"/>
              <a:lumOff val="60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32" name="Rectangle 31"/>
          <p:cNvSpPr/>
          <p:nvPr/>
        </p:nvSpPr>
        <p:spPr>
          <a:xfrm rot="10800000">
            <a:off x="1016000" y="113840"/>
            <a:ext cx="10972800" cy="6091613"/>
          </a:xfrm>
          <a:prstGeom prst="rect">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hasCustomPrompt="1"/>
          </p:nvPr>
        </p:nvSpPr>
        <p:spPr>
          <a:xfrm>
            <a:off x="6178699" y="592920"/>
            <a:ext cx="5486400" cy="1219200"/>
          </a:xfrm>
          <a:prstGeom prst="rect">
            <a:avLst/>
          </a:prstGeom>
        </p:spPr>
        <p:txBody>
          <a:bodyPr/>
          <a:lstStyle>
            <a:lvl1pPr marL="0" indent="0">
              <a:buNone/>
              <a:defRPr sz="2400">
                <a:latin typeface="Arial Narrow" pitchFamily="34" charset="0"/>
              </a:defRPr>
            </a:lvl1pPr>
            <a:lvl2pPr>
              <a:defRPr>
                <a:latin typeface="Articulate Narrow" pitchFamily="2" charset="0"/>
              </a:defRPr>
            </a:lvl2pPr>
            <a:lvl3pPr>
              <a:defRPr>
                <a:latin typeface="Articulate Narrow" pitchFamily="2" charset="0"/>
              </a:defRPr>
            </a:lvl3pPr>
            <a:lvl4pPr>
              <a:defRPr>
                <a:latin typeface="Articulate Narrow" pitchFamily="2" charset="0"/>
              </a:defRPr>
            </a:lvl4pPr>
            <a:lvl5pPr>
              <a:defRPr>
                <a:latin typeface="Articulate Narrow" pitchFamily="2" charset="0"/>
              </a:defRPr>
            </a:lvl5pPr>
          </a:lstStyle>
          <a:p>
            <a:pPr lvl="0"/>
            <a:r>
              <a:rPr lang="en-US" dirty="0" smtClean="0"/>
              <a:t>Body text</a:t>
            </a:r>
            <a:endParaRPr lang="en-US" dirty="0"/>
          </a:p>
        </p:txBody>
      </p:sp>
      <p:sp>
        <p:nvSpPr>
          <p:cNvPr id="6" name="Text Placeholder 5"/>
          <p:cNvSpPr>
            <a:spLocks noGrp="1"/>
          </p:cNvSpPr>
          <p:nvPr>
            <p:ph type="body" sz="quarter" idx="11" hasCustomPrompt="1"/>
          </p:nvPr>
        </p:nvSpPr>
        <p:spPr>
          <a:xfrm>
            <a:off x="6197601" y="1981200"/>
            <a:ext cx="5467351" cy="3810000"/>
          </a:xfrm>
          <a:prstGeom prst="rect">
            <a:avLst/>
          </a:prstGeom>
        </p:spPr>
        <p:txBody>
          <a:bodyPr/>
          <a:lstStyle>
            <a:lvl1pPr marL="342900" indent="-223838">
              <a:buClr>
                <a:schemeClr val="accent6">
                  <a:lumMod val="60000"/>
                  <a:lumOff val="40000"/>
                </a:schemeClr>
              </a:buClr>
              <a:defRPr sz="2000">
                <a:latin typeface="Arial Narrow" pitchFamily="34" charset="0"/>
              </a:defRPr>
            </a:lvl1pPr>
          </a:lstStyle>
          <a:p>
            <a:pPr lvl="0"/>
            <a:r>
              <a:rPr lang="en-US" dirty="0" smtClean="0"/>
              <a:t>Bullets</a:t>
            </a:r>
          </a:p>
        </p:txBody>
      </p:sp>
      <p:sp>
        <p:nvSpPr>
          <p:cNvPr id="8" name="Picture Placeholder 7"/>
          <p:cNvSpPr>
            <a:spLocks noGrp="1"/>
          </p:cNvSpPr>
          <p:nvPr>
            <p:ph type="pic" sz="quarter" idx="12" hasCustomPrompt="1"/>
          </p:nvPr>
        </p:nvSpPr>
        <p:spPr>
          <a:xfrm>
            <a:off x="1742018" y="592139"/>
            <a:ext cx="3812116" cy="4300537"/>
          </a:xfrm>
          <a:prstGeom prst="rect">
            <a:avLst/>
          </a:prstGeom>
        </p:spPr>
        <p:txBody>
          <a:bodyPr/>
          <a:lstStyle>
            <a:lvl1pPr marL="0" indent="0">
              <a:buNone/>
              <a:defRPr/>
            </a:lvl1pPr>
          </a:lstStyle>
          <a:p>
            <a:r>
              <a:rPr lang="en-US" dirty="0" smtClean="0"/>
              <a:t>Image</a:t>
            </a:r>
            <a:endParaRPr lang="en-US" dirty="0"/>
          </a:p>
        </p:txBody>
      </p:sp>
      <p:sp>
        <p:nvSpPr>
          <p:cNvPr id="12" name="Text Placeholder 11"/>
          <p:cNvSpPr>
            <a:spLocks noGrp="1"/>
          </p:cNvSpPr>
          <p:nvPr>
            <p:ph type="body" sz="quarter" idx="13" hasCustomPrompt="1"/>
          </p:nvPr>
        </p:nvSpPr>
        <p:spPr>
          <a:xfrm>
            <a:off x="1727200" y="4876800"/>
            <a:ext cx="3860800" cy="990600"/>
          </a:xfrm>
          <a:prstGeom prst="rect">
            <a:avLst/>
          </a:prstGeom>
        </p:spPr>
        <p:txBody>
          <a:bodyPr/>
          <a:lstStyle>
            <a:lvl1pPr marL="0" indent="0">
              <a:buNone/>
              <a:defRPr sz="1400" i="1" baseline="0">
                <a:latin typeface="Arial Narrow" pitchFamily="34" charset="0"/>
              </a:defRPr>
            </a:lvl1pPr>
          </a:lstStyle>
          <a:p>
            <a:pPr lvl="0"/>
            <a:r>
              <a:rPr lang="en-US" dirty="0" smtClean="0"/>
              <a:t>Caption – adjust vertical spacing to accommodate image height</a:t>
            </a:r>
            <a:endParaRPr lang="en-US" dirty="0"/>
          </a:p>
        </p:txBody>
      </p:sp>
      <p:sp>
        <p:nvSpPr>
          <p:cNvPr id="22" name="Title 1"/>
          <p:cNvSpPr>
            <a:spLocks noGrp="1"/>
          </p:cNvSpPr>
          <p:nvPr>
            <p:ph type="title" hasCustomPrompt="1"/>
          </p:nvPr>
        </p:nvSpPr>
        <p:spPr>
          <a:xfrm rot="16200000">
            <a:off x="-1597645" y="1855702"/>
            <a:ext cx="4279903" cy="812800"/>
          </a:xfrm>
          <a:prstGeom prst="rect">
            <a:avLst/>
          </a:prstGeom>
        </p:spPr>
        <p:txBody>
          <a:bodyPr/>
          <a:lstStyle>
            <a:lvl1pPr algn="ctr">
              <a:defRPr sz="3200">
                <a:solidFill>
                  <a:schemeClr val="bg1"/>
                </a:solidFill>
                <a:latin typeface="Arial Narrow" pitchFamily="34" charset="0"/>
              </a:defRPr>
            </a:lvl1pPr>
          </a:lstStyle>
          <a:p>
            <a:r>
              <a:rPr lang="en-US" dirty="0" smtClean="0"/>
              <a:t>Chapter Title</a:t>
            </a:r>
            <a:endParaRPr lang="en-US" dirty="0"/>
          </a:p>
        </p:txBody>
      </p:sp>
    </p:spTree>
    <p:extLst>
      <p:ext uri="{BB962C8B-B14F-4D97-AF65-F5344CB8AC3E}">
        <p14:creationId xmlns:p14="http://schemas.microsoft.com/office/powerpoint/2010/main" val="416419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creen 3">
    <p:spTree>
      <p:nvGrpSpPr>
        <p:cNvPr id="1" name=""/>
        <p:cNvGrpSpPr/>
        <p:nvPr/>
      </p:nvGrpSpPr>
      <p:grpSpPr>
        <a:xfrm>
          <a:off x="0" y="0"/>
          <a:ext cx="0" cy="0"/>
          <a:chOff x="0" y="0"/>
          <a:chExt cx="0" cy="0"/>
        </a:xfrm>
      </p:grpSpPr>
      <p:sp>
        <p:nvSpPr>
          <p:cNvPr id="14" name="Rectangle 13"/>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a:off x="110744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4</a:t>
            </a:r>
            <a:endParaRPr lang="en-US" sz="2800" b="1" dirty="0">
              <a:solidFill>
                <a:schemeClr val="bg1">
                  <a:lumMod val="65000"/>
                </a:schemeClr>
              </a:solidFill>
              <a:latin typeface="Articulate Narrow" pitchFamily="2" charset="0"/>
              <a:cs typeface="Aharoni" pitchFamily="2" charset="-79"/>
            </a:endParaRPr>
          </a:p>
        </p:txBody>
      </p:sp>
      <p:sp>
        <p:nvSpPr>
          <p:cNvPr id="18" name="Rounded Rectangle 17"/>
          <p:cNvSpPr/>
          <p:nvPr/>
        </p:nvSpPr>
        <p:spPr>
          <a:xfrm>
            <a:off x="10160000" y="6324600"/>
            <a:ext cx="590699" cy="443024"/>
          </a:xfrm>
          <a:prstGeom prst="roundRect">
            <a:avLst/>
          </a:prstGeom>
          <a:solidFill>
            <a:schemeClr val="accent5">
              <a:lumMod val="75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latin typeface="Arial Narrow" pitchFamily="34" charset="0"/>
                <a:cs typeface="Aharoni" pitchFamily="2" charset="-79"/>
              </a:rPr>
              <a:t>3</a:t>
            </a:r>
            <a:endParaRPr lang="en-US" sz="2800" b="1" dirty="0">
              <a:latin typeface="Arial Narrow" pitchFamily="34" charset="0"/>
              <a:cs typeface="Aharoni" pitchFamily="2" charset="-79"/>
            </a:endParaRPr>
          </a:p>
        </p:txBody>
      </p:sp>
      <p:sp>
        <p:nvSpPr>
          <p:cNvPr id="19" name="Rounded Rectangle 18"/>
          <p:cNvSpPr/>
          <p:nvPr/>
        </p:nvSpPr>
        <p:spPr>
          <a:xfrm>
            <a:off x="92456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2</a:t>
            </a:r>
            <a:endParaRPr lang="en-US" sz="2800" b="1" dirty="0">
              <a:solidFill>
                <a:schemeClr val="bg1">
                  <a:lumMod val="65000"/>
                </a:schemeClr>
              </a:solidFill>
              <a:latin typeface="Articulate Narrow" pitchFamily="2" charset="0"/>
              <a:cs typeface="Aharoni" pitchFamily="2" charset="-79"/>
            </a:endParaRPr>
          </a:p>
        </p:txBody>
      </p:sp>
      <p:sp>
        <p:nvSpPr>
          <p:cNvPr id="20" name="Rounded Rectangle 19"/>
          <p:cNvSpPr/>
          <p:nvPr/>
        </p:nvSpPr>
        <p:spPr>
          <a:xfrm>
            <a:off x="83312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1</a:t>
            </a:r>
            <a:endParaRPr lang="en-US" sz="2800" b="1" dirty="0">
              <a:solidFill>
                <a:schemeClr val="bg1">
                  <a:lumMod val="65000"/>
                </a:schemeClr>
              </a:solidFill>
              <a:latin typeface="Articulate Narrow" pitchFamily="2" charset="0"/>
              <a:cs typeface="Aharoni" pitchFamily="2" charset="-79"/>
            </a:endParaRPr>
          </a:p>
        </p:txBody>
      </p:sp>
      <p:sp>
        <p:nvSpPr>
          <p:cNvPr id="31" name="Rounded Rectangle 30"/>
          <p:cNvSpPr/>
          <p:nvPr/>
        </p:nvSpPr>
        <p:spPr>
          <a:xfrm rot="16200000">
            <a:off x="-1327147" y="1550903"/>
            <a:ext cx="4279900" cy="1422401"/>
          </a:xfrm>
          <a:prstGeom prst="roundRect">
            <a:avLst>
              <a:gd name="adj" fmla="val 17619"/>
            </a:avLst>
          </a:prstGeom>
          <a:solidFill>
            <a:schemeClr val="tx2">
              <a:lumMod val="40000"/>
              <a:lumOff val="60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32" name="Rectangle 31"/>
          <p:cNvSpPr/>
          <p:nvPr/>
        </p:nvSpPr>
        <p:spPr>
          <a:xfrm rot="10800000">
            <a:off x="1016000" y="113840"/>
            <a:ext cx="10972800" cy="6091613"/>
          </a:xfrm>
          <a:prstGeom prst="rect">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2"/>
          <p:cNvSpPr>
            <a:spLocks noGrp="1"/>
          </p:cNvSpPr>
          <p:nvPr>
            <p:ph type="body" sz="quarter" idx="10" hasCustomPrompt="1"/>
          </p:nvPr>
        </p:nvSpPr>
        <p:spPr>
          <a:xfrm>
            <a:off x="2856247" y="762000"/>
            <a:ext cx="7010400" cy="1143000"/>
          </a:xfrm>
          <a:prstGeom prst="rect">
            <a:avLst/>
          </a:prstGeom>
        </p:spPr>
        <p:txBody>
          <a:bodyPr/>
          <a:lstStyle>
            <a:lvl1pPr marL="0" indent="0" algn="ctr">
              <a:buNone/>
              <a:defRPr sz="3600">
                <a:solidFill>
                  <a:schemeClr val="accent6">
                    <a:lumMod val="60000"/>
                    <a:lumOff val="40000"/>
                  </a:schemeClr>
                </a:solidFill>
                <a:latin typeface="Arial Black" pitchFamily="34" charset="0"/>
              </a:defRPr>
            </a:lvl1pPr>
          </a:lstStyle>
          <a:p>
            <a:pPr lvl="0"/>
            <a:r>
              <a:rPr lang="en-US" dirty="0" smtClean="0"/>
              <a:t>Heading 2</a:t>
            </a:r>
            <a:endParaRPr lang="en-US" dirty="0"/>
          </a:p>
        </p:txBody>
      </p:sp>
      <p:sp>
        <p:nvSpPr>
          <p:cNvPr id="12" name="Text Placeholder 4"/>
          <p:cNvSpPr>
            <a:spLocks noGrp="1"/>
          </p:cNvSpPr>
          <p:nvPr>
            <p:ph type="body" sz="quarter" idx="11" hasCustomPrompt="1"/>
          </p:nvPr>
        </p:nvSpPr>
        <p:spPr>
          <a:xfrm>
            <a:off x="1843315" y="2057400"/>
            <a:ext cx="9328299" cy="1295400"/>
          </a:xfrm>
          <a:prstGeom prst="rect">
            <a:avLst/>
          </a:prstGeom>
        </p:spPr>
        <p:txBody>
          <a:bodyPr/>
          <a:lstStyle>
            <a:lvl1pPr marL="0" indent="0">
              <a:buNone/>
              <a:defRPr sz="2400" baseline="0">
                <a:latin typeface="Articulate Narrow" pitchFamily="2" charset="0"/>
              </a:defRPr>
            </a:lvl1pPr>
          </a:lstStyle>
          <a:p>
            <a:pPr lvl="0"/>
            <a:r>
              <a:rPr lang="en-US" dirty="0" smtClean="0"/>
              <a:t>Body text</a:t>
            </a:r>
            <a:endParaRPr lang="en-US" dirty="0"/>
          </a:p>
        </p:txBody>
      </p:sp>
      <p:sp>
        <p:nvSpPr>
          <p:cNvPr id="13" name="Title 1"/>
          <p:cNvSpPr>
            <a:spLocks noGrp="1"/>
          </p:cNvSpPr>
          <p:nvPr>
            <p:ph type="title" hasCustomPrompt="1"/>
          </p:nvPr>
        </p:nvSpPr>
        <p:spPr>
          <a:xfrm rot="16200000">
            <a:off x="-1597645" y="1855702"/>
            <a:ext cx="4279903" cy="812800"/>
          </a:xfrm>
          <a:prstGeom prst="rect">
            <a:avLst/>
          </a:prstGeom>
        </p:spPr>
        <p:txBody>
          <a:bodyPr/>
          <a:lstStyle>
            <a:lvl1pPr algn="ctr">
              <a:defRPr sz="3200">
                <a:solidFill>
                  <a:schemeClr val="bg1"/>
                </a:solidFill>
                <a:latin typeface="Arial Narrow" pitchFamily="34" charset="0"/>
              </a:defRPr>
            </a:lvl1pPr>
          </a:lstStyle>
          <a:p>
            <a:r>
              <a:rPr lang="en-US" dirty="0" smtClean="0"/>
              <a:t>Chapter Title</a:t>
            </a:r>
            <a:endParaRPr lang="en-US" dirty="0"/>
          </a:p>
        </p:txBody>
      </p:sp>
      <p:sp>
        <p:nvSpPr>
          <p:cNvPr id="4" name="Picture Placeholder 3"/>
          <p:cNvSpPr>
            <a:spLocks noGrp="1"/>
          </p:cNvSpPr>
          <p:nvPr>
            <p:ph type="pic" sz="quarter" idx="12" hasCustomPrompt="1"/>
          </p:nvPr>
        </p:nvSpPr>
        <p:spPr>
          <a:xfrm>
            <a:off x="1828800" y="3508375"/>
            <a:ext cx="3050117" cy="1498600"/>
          </a:xfrm>
          <a:prstGeom prst="rect">
            <a:avLst/>
          </a:prstGeom>
        </p:spPr>
        <p:txBody>
          <a:bodyPr/>
          <a:lstStyle>
            <a:lvl1pPr marL="0" indent="0">
              <a:buNone/>
              <a:defRPr/>
            </a:lvl1pPr>
          </a:lstStyle>
          <a:p>
            <a:r>
              <a:rPr lang="en-US" dirty="0" smtClean="0"/>
              <a:t>Image</a:t>
            </a:r>
            <a:endParaRPr lang="en-US" dirty="0"/>
          </a:p>
        </p:txBody>
      </p:sp>
      <p:sp>
        <p:nvSpPr>
          <p:cNvPr id="6" name="Picture Placeholder 5"/>
          <p:cNvSpPr>
            <a:spLocks noGrp="1"/>
          </p:cNvSpPr>
          <p:nvPr>
            <p:ph type="pic" sz="quarter" idx="13" hasCustomPrompt="1"/>
          </p:nvPr>
        </p:nvSpPr>
        <p:spPr>
          <a:xfrm>
            <a:off x="5052484" y="3489325"/>
            <a:ext cx="3048000" cy="1517650"/>
          </a:xfrm>
          <a:prstGeom prst="rect">
            <a:avLst/>
          </a:prstGeom>
        </p:spPr>
        <p:txBody>
          <a:bodyPr/>
          <a:lstStyle>
            <a:lvl1pPr marL="0" indent="0">
              <a:buNone/>
              <a:defRPr/>
            </a:lvl1pPr>
          </a:lstStyle>
          <a:p>
            <a:r>
              <a:rPr lang="en-US" dirty="0" smtClean="0"/>
              <a:t>Image</a:t>
            </a:r>
            <a:endParaRPr lang="en-US" dirty="0"/>
          </a:p>
        </p:txBody>
      </p:sp>
      <p:sp>
        <p:nvSpPr>
          <p:cNvPr id="8" name="Picture Placeholder 7"/>
          <p:cNvSpPr>
            <a:spLocks noGrp="1"/>
          </p:cNvSpPr>
          <p:nvPr>
            <p:ph type="pic" sz="quarter" idx="14" hasCustomPrompt="1"/>
          </p:nvPr>
        </p:nvSpPr>
        <p:spPr>
          <a:xfrm>
            <a:off x="8274051" y="3508375"/>
            <a:ext cx="2969683" cy="1498600"/>
          </a:xfrm>
          <a:prstGeom prst="rect">
            <a:avLst/>
          </a:prstGeom>
        </p:spPr>
        <p:txBody>
          <a:bodyPr/>
          <a:lstStyle>
            <a:lvl1pPr marL="0" indent="0">
              <a:buNone/>
              <a:defRPr/>
            </a:lvl1pPr>
          </a:lstStyle>
          <a:p>
            <a:r>
              <a:rPr lang="en-US" dirty="0" smtClean="0"/>
              <a:t>Image</a:t>
            </a:r>
            <a:endParaRPr lang="en-US" dirty="0"/>
          </a:p>
        </p:txBody>
      </p:sp>
    </p:spTree>
    <p:extLst>
      <p:ext uri="{BB962C8B-B14F-4D97-AF65-F5344CB8AC3E}">
        <p14:creationId xmlns:p14="http://schemas.microsoft.com/office/powerpoint/2010/main" val="414669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creen 4">
    <p:spTree>
      <p:nvGrpSpPr>
        <p:cNvPr id="1" name=""/>
        <p:cNvGrpSpPr/>
        <p:nvPr/>
      </p:nvGrpSpPr>
      <p:grpSpPr>
        <a:xfrm>
          <a:off x="0" y="0"/>
          <a:ext cx="0" cy="0"/>
          <a:chOff x="0" y="0"/>
          <a:chExt cx="0" cy="0"/>
        </a:xfrm>
      </p:grpSpPr>
      <p:sp>
        <p:nvSpPr>
          <p:cNvPr id="14" name="Rectangle 13"/>
          <p:cNvSpPr/>
          <p:nvPr/>
        </p:nvSpPr>
        <p:spPr>
          <a:xfrm>
            <a:off x="-711200" y="3581400"/>
            <a:ext cx="13512800" cy="2209800"/>
          </a:xfrm>
          <a:prstGeom prst="rect">
            <a:avLst/>
          </a:prstGeom>
          <a:solidFill>
            <a:schemeClr val="tx1">
              <a:alpha val="1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a:off x="11074400" y="6324600"/>
            <a:ext cx="590699" cy="443024"/>
          </a:xfrm>
          <a:prstGeom prst="roundRect">
            <a:avLst/>
          </a:prstGeom>
          <a:solidFill>
            <a:schemeClr val="accent5">
              <a:lumMod val="75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latin typeface="Arial Narrow" pitchFamily="34" charset="0"/>
                <a:cs typeface="Aharoni" pitchFamily="2" charset="-79"/>
              </a:rPr>
              <a:t>4</a:t>
            </a:r>
            <a:endParaRPr lang="en-US" sz="2800" b="1" dirty="0">
              <a:latin typeface="Arial Narrow" pitchFamily="34" charset="0"/>
              <a:cs typeface="Aharoni" pitchFamily="2" charset="-79"/>
            </a:endParaRPr>
          </a:p>
        </p:txBody>
      </p:sp>
      <p:sp>
        <p:nvSpPr>
          <p:cNvPr id="18" name="Rounded Rectangle 17"/>
          <p:cNvSpPr/>
          <p:nvPr/>
        </p:nvSpPr>
        <p:spPr>
          <a:xfrm>
            <a:off x="101600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3</a:t>
            </a:r>
            <a:endParaRPr lang="en-US" sz="2800" b="1" dirty="0">
              <a:solidFill>
                <a:schemeClr val="bg1">
                  <a:lumMod val="65000"/>
                </a:schemeClr>
              </a:solidFill>
              <a:latin typeface="Articulate Narrow" pitchFamily="2" charset="0"/>
              <a:cs typeface="Aharoni" pitchFamily="2" charset="-79"/>
            </a:endParaRPr>
          </a:p>
        </p:txBody>
      </p:sp>
      <p:sp>
        <p:nvSpPr>
          <p:cNvPr id="19" name="Rounded Rectangle 18"/>
          <p:cNvSpPr/>
          <p:nvPr/>
        </p:nvSpPr>
        <p:spPr>
          <a:xfrm>
            <a:off x="92456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2</a:t>
            </a:r>
            <a:endParaRPr lang="en-US" sz="2800" b="1" dirty="0">
              <a:solidFill>
                <a:schemeClr val="bg1">
                  <a:lumMod val="65000"/>
                </a:schemeClr>
              </a:solidFill>
              <a:latin typeface="Articulate Narrow" pitchFamily="2" charset="0"/>
              <a:cs typeface="Aharoni" pitchFamily="2" charset="-79"/>
            </a:endParaRPr>
          </a:p>
        </p:txBody>
      </p:sp>
      <p:sp>
        <p:nvSpPr>
          <p:cNvPr id="20" name="Rounded Rectangle 19"/>
          <p:cNvSpPr/>
          <p:nvPr/>
        </p:nvSpPr>
        <p:spPr>
          <a:xfrm>
            <a:off x="8331200" y="6324600"/>
            <a:ext cx="590699" cy="443024"/>
          </a:xfrm>
          <a:prstGeom prst="roundRect">
            <a:avLst/>
          </a:prstGeom>
          <a:solidFill>
            <a:schemeClr val="accent5">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US" sz="2800" b="1" dirty="0" smtClean="0">
                <a:solidFill>
                  <a:schemeClr val="bg1">
                    <a:lumMod val="65000"/>
                  </a:schemeClr>
                </a:solidFill>
                <a:latin typeface="Articulate Narrow" pitchFamily="2" charset="0"/>
                <a:cs typeface="Aharoni" pitchFamily="2" charset="-79"/>
              </a:rPr>
              <a:t>1</a:t>
            </a:r>
            <a:endParaRPr lang="en-US" sz="2800" b="1" dirty="0">
              <a:solidFill>
                <a:schemeClr val="bg1">
                  <a:lumMod val="65000"/>
                </a:schemeClr>
              </a:solidFill>
              <a:latin typeface="Articulate Narrow" pitchFamily="2" charset="0"/>
              <a:cs typeface="Aharoni" pitchFamily="2" charset="-79"/>
            </a:endParaRPr>
          </a:p>
        </p:txBody>
      </p:sp>
      <p:sp>
        <p:nvSpPr>
          <p:cNvPr id="31" name="Rounded Rectangle 30"/>
          <p:cNvSpPr/>
          <p:nvPr/>
        </p:nvSpPr>
        <p:spPr>
          <a:xfrm rot="16200000">
            <a:off x="-1327147" y="1550903"/>
            <a:ext cx="4279900" cy="1422401"/>
          </a:xfrm>
          <a:prstGeom prst="roundRect">
            <a:avLst>
              <a:gd name="adj" fmla="val 17619"/>
            </a:avLst>
          </a:prstGeom>
          <a:solidFill>
            <a:schemeClr val="tx2">
              <a:lumMod val="40000"/>
              <a:lumOff val="60000"/>
            </a:schemeClr>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32" name="Rectangle 31"/>
          <p:cNvSpPr/>
          <p:nvPr/>
        </p:nvSpPr>
        <p:spPr>
          <a:xfrm rot="10800000">
            <a:off x="1016000" y="113840"/>
            <a:ext cx="10972800" cy="6091613"/>
          </a:xfrm>
          <a:prstGeom prst="rect">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0" name="Text Placeholder 2"/>
          <p:cNvSpPr>
            <a:spLocks noGrp="1"/>
          </p:cNvSpPr>
          <p:nvPr>
            <p:ph type="body" sz="quarter" idx="10" hasCustomPrompt="1"/>
          </p:nvPr>
        </p:nvSpPr>
        <p:spPr>
          <a:xfrm>
            <a:off x="1828799" y="304800"/>
            <a:ext cx="9290556" cy="1143000"/>
          </a:xfrm>
          <a:prstGeom prst="rect">
            <a:avLst/>
          </a:prstGeom>
        </p:spPr>
        <p:txBody>
          <a:bodyPr/>
          <a:lstStyle>
            <a:lvl1pPr marL="0" indent="0" algn="l">
              <a:buNone/>
              <a:defRPr sz="3600">
                <a:solidFill>
                  <a:schemeClr val="accent6">
                    <a:lumMod val="60000"/>
                    <a:lumOff val="40000"/>
                  </a:schemeClr>
                </a:solidFill>
                <a:latin typeface="Arial Black" pitchFamily="34" charset="0"/>
              </a:defRPr>
            </a:lvl1pPr>
          </a:lstStyle>
          <a:p>
            <a:pPr lvl="0"/>
            <a:r>
              <a:rPr lang="en-US" dirty="0" smtClean="0"/>
              <a:t>Heading 2</a:t>
            </a:r>
            <a:endParaRPr lang="en-US" dirty="0"/>
          </a:p>
        </p:txBody>
      </p:sp>
      <p:sp>
        <p:nvSpPr>
          <p:cNvPr id="11" name="Text Placeholder 4"/>
          <p:cNvSpPr>
            <a:spLocks noGrp="1"/>
          </p:cNvSpPr>
          <p:nvPr>
            <p:ph type="body" sz="quarter" idx="11" hasCustomPrompt="1"/>
          </p:nvPr>
        </p:nvSpPr>
        <p:spPr>
          <a:xfrm>
            <a:off x="1828800" y="1828800"/>
            <a:ext cx="9342813" cy="1524000"/>
          </a:xfrm>
          <a:prstGeom prst="rect">
            <a:avLst/>
          </a:prstGeom>
        </p:spPr>
        <p:txBody>
          <a:bodyPr/>
          <a:lstStyle>
            <a:lvl1pPr marL="0" indent="0">
              <a:buNone/>
              <a:defRPr sz="2400" baseline="0">
                <a:latin typeface="Arial Narrow" pitchFamily="34" charset="0"/>
              </a:defRPr>
            </a:lvl1pPr>
          </a:lstStyle>
          <a:p>
            <a:pPr lvl="0"/>
            <a:r>
              <a:rPr lang="en-US" dirty="0" smtClean="0"/>
              <a:t>Body text</a:t>
            </a:r>
            <a:endParaRPr lang="en-US" dirty="0"/>
          </a:p>
        </p:txBody>
      </p:sp>
      <p:sp>
        <p:nvSpPr>
          <p:cNvPr id="15" name="Rounded Rectangle 14"/>
          <p:cNvSpPr/>
          <p:nvPr/>
        </p:nvSpPr>
        <p:spPr>
          <a:xfrm>
            <a:off x="1828800" y="3505200"/>
            <a:ext cx="4470400" cy="2286000"/>
          </a:xfrm>
          <a:prstGeom prst="roundRect">
            <a:avLst>
              <a:gd name="adj" fmla="val 3096"/>
            </a:avLst>
          </a:prstGeom>
          <a:solidFill>
            <a:schemeClr val="accent6">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2" hasCustomPrompt="1"/>
          </p:nvPr>
        </p:nvSpPr>
        <p:spPr>
          <a:xfrm>
            <a:off x="2032000" y="3657600"/>
            <a:ext cx="4013200" cy="1981200"/>
          </a:xfrm>
          <a:prstGeom prst="rect">
            <a:avLst/>
          </a:prstGeom>
        </p:spPr>
        <p:txBody>
          <a:bodyPr/>
          <a:lstStyle>
            <a:lvl1pPr marL="0" indent="0">
              <a:buNone/>
              <a:defRPr sz="2000" baseline="0">
                <a:latin typeface="Arial Narrow" pitchFamily="34" charset="0"/>
              </a:defRPr>
            </a:lvl1pPr>
          </a:lstStyle>
          <a:p>
            <a:pPr lvl="0"/>
            <a:r>
              <a:rPr lang="en-US" dirty="0" smtClean="0"/>
              <a:t>Callout text</a:t>
            </a:r>
            <a:endParaRPr lang="en-US" dirty="0"/>
          </a:p>
        </p:txBody>
      </p:sp>
      <p:sp>
        <p:nvSpPr>
          <p:cNvPr id="8" name="Picture Placeholder 7"/>
          <p:cNvSpPr>
            <a:spLocks noGrp="1"/>
          </p:cNvSpPr>
          <p:nvPr>
            <p:ph type="pic" sz="quarter" idx="13" hasCustomPrompt="1"/>
          </p:nvPr>
        </p:nvSpPr>
        <p:spPr>
          <a:xfrm>
            <a:off x="6568018" y="3505200"/>
            <a:ext cx="4550833" cy="2286000"/>
          </a:xfrm>
          <a:prstGeom prst="rect">
            <a:avLst/>
          </a:prstGeom>
        </p:spPr>
        <p:txBody>
          <a:bodyPr/>
          <a:lstStyle>
            <a:lvl1pPr marL="0" indent="0">
              <a:buNone/>
              <a:defRPr/>
            </a:lvl1pPr>
          </a:lstStyle>
          <a:p>
            <a:r>
              <a:rPr lang="en-US" dirty="0" smtClean="0"/>
              <a:t>Image</a:t>
            </a:r>
            <a:endParaRPr lang="en-US" dirty="0"/>
          </a:p>
        </p:txBody>
      </p:sp>
      <p:sp>
        <p:nvSpPr>
          <p:cNvPr id="16" name="Title 1"/>
          <p:cNvSpPr>
            <a:spLocks noGrp="1"/>
          </p:cNvSpPr>
          <p:nvPr>
            <p:ph type="title" hasCustomPrompt="1"/>
          </p:nvPr>
        </p:nvSpPr>
        <p:spPr>
          <a:xfrm rot="16200000">
            <a:off x="-1597645" y="1855702"/>
            <a:ext cx="4279903" cy="812800"/>
          </a:xfrm>
          <a:prstGeom prst="rect">
            <a:avLst/>
          </a:prstGeom>
        </p:spPr>
        <p:txBody>
          <a:bodyPr/>
          <a:lstStyle>
            <a:lvl1pPr algn="ctr">
              <a:defRPr sz="3200">
                <a:solidFill>
                  <a:schemeClr val="bg1"/>
                </a:solidFill>
                <a:latin typeface="Arial Narrow" pitchFamily="34" charset="0"/>
              </a:defRPr>
            </a:lvl1pPr>
          </a:lstStyle>
          <a:p>
            <a:r>
              <a:rPr lang="en-US" dirty="0" smtClean="0"/>
              <a:t>Chapter Title</a:t>
            </a:r>
            <a:endParaRPr lang="en-US" dirty="0"/>
          </a:p>
        </p:txBody>
      </p:sp>
    </p:spTree>
    <p:extLst>
      <p:ext uri="{BB962C8B-B14F-4D97-AF65-F5344CB8AC3E}">
        <p14:creationId xmlns:p14="http://schemas.microsoft.com/office/powerpoint/2010/main" val="276739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gray">
    <p:spTree>
      <p:nvGrpSpPr>
        <p:cNvPr id="1" name=""/>
        <p:cNvGrpSpPr/>
        <p:nvPr/>
      </p:nvGrpSpPr>
      <p:grpSpPr>
        <a:xfrm>
          <a:off x="0" y="0"/>
          <a:ext cx="0" cy="0"/>
          <a:chOff x="0" y="0"/>
          <a:chExt cx="0" cy="0"/>
        </a:xfrm>
      </p:grpSpPr>
      <p:sp>
        <p:nvSpPr>
          <p:cNvPr id="5" name="Round Same Side Corner Rectangle 4"/>
          <p:cNvSpPr/>
          <p:nvPr/>
        </p:nvSpPr>
        <p:spPr>
          <a:xfrm>
            <a:off x="508000" y="596900"/>
            <a:ext cx="11176000" cy="6324600"/>
          </a:xfrm>
          <a:prstGeom prst="round2SameRect">
            <a:avLst>
              <a:gd name="adj1" fmla="val 3115"/>
              <a:gd name="adj2" fmla="val 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6" name="Title 1"/>
          <p:cNvSpPr>
            <a:spLocks noGrp="1"/>
          </p:cNvSpPr>
          <p:nvPr>
            <p:ph type="title"/>
          </p:nvPr>
        </p:nvSpPr>
        <p:spPr>
          <a:xfrm>
            <a:off x="609600" y="-1295400"/>
            <a:ext cx="10972800" cy="1143000"/>
          </a:xfrm>
          <a:prstGeom prst="rect">
            <a:avLst/>
          </a:prstGeom>
        </p:spPr>
        <p:txBody>
          <a:bodyPr/>
          <a:lstStyle/>
          <a:p>
            <a:r>
              <a:rPr lang="lt-LT" smtClean="0"/>
              <a:t>Spustelėję redag. ruoš. pavad. stilių</a:t>
            </a:r>
            <a:endParaRPr lang="en-US"/>
          </a:p>
        </p:txBody>
      </p:sp>
    </p:spTree>
    <p:extLst>
      <p:ext uri="{BB962C8B-B14F-4D97-AF65-F5344CB8AC3E}">
        <p14:creationId xmlns:p14="http://schemas.microsoft.com/office/powerpoint/2010/main" val="337801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gray with tab">
    <p:spTree>
      <p:nvGrpSpPr>
        <p:cNvPr id="1" name=""/>
        <p:cNvGrpSpPr/>
        <p:nvPr/>
      </p:nvGrpSpPr>
      <p:grpSpPr>
        <a:xfrm>
          <a:off x="0" y="0"/>
          <a:ext cx="0" cy="0"/>
          <a:chOff x="0" y="0"/>
          <a:chExt cx="0" cy="0"/>
        </a:xfrm>
      </p:grpSpPr>
      <p:sp>
        <p:nvSpPr>
          <p:cNvPr id="4" name="Rounded Rectangle 3"/>
          <p:cNvSpPr/>
          <p:nvPr/>
        </p:nvSpPr>
        <p:spPr>
          <a:xfrm>
            <a:off x="5283201" y="63500"/>
            <a:ext cx="5994399" cy="1066801"/>
          </a:xfrm>
          <a:prstGeom prst="roundRect">
            <a:avLst>
              <a:gd name="adj" fmla="val 17619"/>
            </a:avLst>
          </a:prstGeom>
          <a:solidFill>
            <a:schemeClr val="tx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5" name="Round Same Side Corner Rectangle 4"/>
          <p:cNvSpPr/>
          <p:nvPr/>
        </p:nvSpPr>
        <p:spPr>
          <a:xfrm>
            <a:off x="508000" y="596900"/>
            <a:ext cx="11176000" cy="6324600"/>
          </a:xfrm>
          <a:prstGeom prst="round2SameRect">
            <a:avLst>
              <a:gd name="adj1" fmla="val 3115"/>
              <a:gd name="adj2" fmla="val 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6" name="Title 1"/>
          <p:cNvSpPr>
            <a:spLocks noGrp="1"/>
          </p:cNvSpPr>
          <p:nvPr>
            <p:ph type="title" hasCustomPrompt="1"/>
          </p:nvPr>
        </p:nvSpPr>
        <p:spPr>
          <a:xfrm>
            <a:off x="5405910" y="63499"/>
            <a:ext cx="5706537" cy="609600"/>
          </a:xfrm>
          <a:prstGeom prst="rect">
            <a:avLst/>
          </a:prstGeom>
        </p:spPr>
        <p:txBody>
          <a:bodyPr/>
          <a:lstStyle>
            <a:lvl1pPr algn="ctr">
              <a:defRPr sz="3200">
                <a:solidFill>
                  <a:schemeClr val="bg1"/>
                </a:solidFill>
                <a:latin typeface="Arial Narrow" pitchFamily="34" charset="0"/>
              </a:defRPr>
            </a:lvl1pPr>
          </a:lstStyle>
          <a:p>
            <a:r>
              <a:rPr lang="en-US" dirty="0" smtClean="0"/>
              <a:t>Chapter Title</a:t>
            </a:r>
            <a:endParaRPr lang="en-US" dirty="0"/>
          </a:p>
        </p:txBody>
      </p:sp>
    </p:spTree>
    <p:extLst>
      <p:ext uri="{BB962C8B-B14F-4D97-AF65-F5344CB8AC3E}">
        <p14:creationId xmlns:p14="http://schemas.microsoft.com/office/powerpoint/2010/main" val="209649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y top">
    <p:spTree>
      <p:nvGrpSpPr>
        <p:cNvPr id="1" name=""/>
        <p:cNvGrpSpPr/>
        <p:nvPr/>
      </p:nvGrpSpPr>
      <p:grpSpPr>
        <a:xfrm>
          <a:off x="0" y="0"/>
          <a:ext cx="0" cy="0"/>
          <a:chOff x="0" y="0"/>
          <a:chExt cx="0" cy="0"/>
        </a:xfrm>
      </p:grpSpPr>
      <p:sp>
        <p:nvSpPr>
          <p:cNvPr id="2" name="Rectangle 1"/>
          <p:cNvSpPr/>
          <p:nvPr/>
        </p:nvSpPr>
        <p:spPr>
          <a:xfrm>
            <a:off x="0" y="0"/>
            <a:ext cx="12192000"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p:nvSpPr>
        <p:spPr>
          <a:xfrm>
            <a:off x="0" y="1066800"/>
            <a:ext cx="1219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609600" y="-1295400"/>
            <a:ext cx="10972800" cy="1143000"/>
          </a:xfrm>
          <a:prstGeom prst="rect">
            <a:avLst/>
          </a:prstGeom>
        </p:spPr>
        <p:txBody>
          <a:bodyPr/>
          <a:lstStyle/>
          <a:p>
            <a:r>
              <a:rPr lang="lt-LT" smtClean="0"/>
              <a:t>Spustelėję redag. ruoš. pavad. stilių</a:t>
            </a:r>
            <a:endParaRPr lang="en-US"/>
          </a:p>
        </p:txBody>
      </p:sp>
    </p:spTree>
    <p:extLst>
      <p:ext uri="{BB962C8B-B14F-4D97-AF65-F5344CB8AC3E}">
        <p14:creationId xmlns:p14="http://schemas.microsoft.com/office/powerpoint/2010/main" val="329718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65434"/>
          </a:xfrm>
          <a:prstGeom prst="rect">
            <a:avLst/>
          </a:prstGeom>
          <a:gradFill flip="none" rotWithShape="1">
            <a:gsLst>
              <a:gs pos="0">
                <a:schemeClr val="accent6">
                  <a:lumMod val="60000"/>
                  <a:lumOff val="40000"/>
                </a:schemeClr>
              </a:gs>
              <a:gs pos="92000">
                <a:schemeClr val="accent6">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7546450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961473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99934"/>
      </p:ext>
    </p:extLst>
  </p:cSld>
  <p:clrMap bg1="lt1" tx1="dk1" bg2="lt2" tx2="dk2" accent1="accent1" accent2="accent2" accent3="accent3" accent4="accent4" accent5="accent5" accent6="accent6" hlink="hlink" folHlink="folHlink"/>
  <p:sldLayoutIdLst>
    <p:sldLayoutId id="21474837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281517" y="111125"/>
            <a:ext cx="1046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altLang="ko-KR" smtClean="0"/>
              <a:t>Spustelėję redag. ruoš. pavad. stilių</a:t>
            </a:r>
            <a:endParaRPr lang="en-US" altLang="ko-KR" smtClean="0"/>
          </a:p>
        </p:txBody>
      </p:sp>
      <p:sp>
        <p:nvSpPr>
          <p:cNvPr id="12310" name="Rectangle 22"/>
          <p:cNvSpPr>
            <a:spLocks noGrp="1" noChangeArrowheads="1"/>
          </p:cNvSpPr>
          <p:nvPr>
            <p:ph type="body" idx="1"/>
          </p:nvPr>
        </p:nvSpPr>
        <p:spPr bwMode="auto">
          <a:xfrm>
            <a:off x="609600" y="1228725"/>
            <a:ext cx="1097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altLang="ko-KR" smtClean="0"/>
              <a:t>Spustelėję redag. ruoš. teksto stilių</a:t>
            </a:r>
          </a:p>
          <a:p>
            <a:pPr lvl="1"/>
            <a:r>
              <a:rPr lang="lt-LT" altLang="ko-KR" smtClean="0"/>
              <a:t>Antras lygmuo</a:t>
            </a:r>
          </a:p>
          <a:p>
            <a:pPr lvl="2"/>
            <a:r>
              <a:rPr lang="lt-LT" altLang="ko-KR" smtClean="0"/>
              <a:t>Trečias lygmuo</a:t>
            </a:r>
          </a:p>
          <a:p>
            <a:pPr lvl="3"/>
            <a:r>
              <a:rPr lang="lt-LT" altLang="ko-KR" smtClean="0"/>
              <a:t>Ketvirtas lygmuo</a:t>
            </a:r>
          </a:p>
          <a:p>
            <a:pPr lvl="4"/>
            <a:r>
              <a:rPr lang="lt-LT" altLang="ko-KR" smtClean="0"/>
              <a:t>Penktas lygmuo</a:t>
            </a:r>
            <a:endParaRPr lang="en-US" altLang="ko-KR" smtClean="0"/>
          </a:p>
        </p:txBody>
      </p:sp>
      <p:sp>
        <p:nvSpPr>
          <p:cNvPr id="12312" name="Rectangle 24"/>
          <p:cNvSpPr>
            <a:spLocks noGrp="1" noChangeArrowheads="1"/>
          </p:cNvSpPr>
          <p:nvPr>
            <p:ph type="ftr" sz="quarter" idx="3"/>
          </p:nvPr>
        </p:nvSpPr>
        <p:spPr bwMode="auto">
          <a:xfrm>
            <a:off x="9237134" y="6342063"/>
            <a:ext cx="2595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600" b="1">
                <a:effectLst/>
                <a:latin typeface="+mn-lt"/>
              </a:defRPr>
            </a:lvl1pPr>
          </a:lstStyle>
          <a:p>
            <a:r>
              <a:rPr lang="en-US" altLang="ko-KR"/>
              <a:t>Company Logo</a:t>
            </a:r>
          </a:p>
        </p:txBody>
      </p:sp>
    </p:spTree>
    <p:extLst>
      <p:ext uri="{BB962C8B-B14F-4D97-AF65-F5344CB8AC3E}">
        <p14:creationId xmlns:p14="http://schemas.microsoft.com/office/powerpoint/2010/main" val="37871722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txStyles>
    <p:titleStyle>
      <a:lvl1pPr algn="l" rtl="0" eaLnBrk="1" fontAlgn="base" hangingPunct="1">
        <a:spcBef>
          <a:spcPct val="0"/>
        </a:spcBef>
        <a:spcAft>
          <a:spcPct val="0"/>
        </a:spcAft>
        <a:defRPr sz="3200" b="1" kern="120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1"/>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dblockplus.org/"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hyperlink" Target="http://www.macupdate.com/app/mac/51143/adblock-plus" TargetMode="External"/><Relationship Id="rId13" Type="http://schemas.openxmlformats.org/officeDocument/2006/relationships/image" Target="../media/image19.jpeg"/><Relationship Id="rId3" Type="http://schemas.openxmlformats.org/officeDocument/2006/relationships/hyperlink" Target="https://www.youtube.com/watch?v=97g84MELu2g" TargetMode="External"/><Relationship Id="rId7" Type="http://schemas.openxmlformats.org/officeDocument/2006/relationships/hyperlink" Target="https://addons.mozilla.org/en-us/firefox/addon/adblock-plus/" TargetMode="External"/><Relationship Id="rId12" Type="http://schemas.openxmlformats.org/officeDocument/2006/relationships/image" Target="../media/image18.png"/><Relationship Id="rId2" Type="http://schemas.openxmlformats.org/officeDocument/2006/relationships/hyperlink" Target="https://www.youtube.com/watch?v=pVYtzF5SemU&amp;t=11" TargetMode="External"/><Relationship Id="rId1" Type="http://schemas.openxmlformats.org/officeDocument/2006/relationships/slideLayout" Target="../slideLayouts/slideLayout19.xml"/><Relationship Id="rId6" Type="http://schemas.openxmlformats.org/officeDocument/2006/relationships/hyperlink" Target="https://adblockplus.org/" TargetMode="External"/><Relationship Id="rId11" Type="http://schemas.openxmlformats.org/officeDocument/2006/relationships/image" Target="../media/image14.png"/><Relationship Id="rId5" Type="http://schemas.openxmlformats.org/officeDocument/2006/relationships/hyperlink" Target="https://getadblock.com/" TargetMode="External"/><Relationship Id="rId15" Type="http://schemas.openxmlformats.org/officeDocument/2006/relationships/image" Target="../media/image21.png"/><Relationship Id="rId10" Type="http://schemas.openxmlformats.org/officeDocument/2006/relationships/hyperlink" Target="https://adblockplus.org/en/subscriptions" TargetMode="External"/><Relationship Id="rId4" Type="http://schemas.openxmlformats.org/officeDocument/2006/relationships/hyperlink" Target="https://eyeo.com/" TargetMode="External"/><Relationship Id="rId9" Type="http://schemas.openxmlformats.org/officeDocument/2006/relationships/hyperlink" Target="https://facebook.adblockplus.me/en/" TargetMode="Externa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getadblock" TargetMode="External"/><Relationship Id="rId2" Type="http://schemas.openxmlformats.org/officeDocument/2006/relationships/hyperlink" Target="https://www.facebook.com/heres.adblock" TargetMode="External"/><Relationship Id="rId1" Type="http://schemas.openxmlformats.org/officeDocument/2006/relationships/slideLayout" Target="../slideLayouts/slideLayout19.xml"/><Relationship Id="rId5" Type="http://schemas.openxmlformats.org/officeDocument/2006/relationships/hyperlink" Target="https://twitter.com/adblockplus" TargetMode="External"/><Relationship Id="rId4" Type="http://schemas.openxmlformats.org/officeDocument/2006/relationships/hyperlink" Target="https://plus.google.com/100807459477993641578/post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alternativeto.net/software/javascript-blocker/" TargetMode="External"/><Relationship Id="rId13" Type="http://schemas.openxmlformats.org/officeDocument/2006/relationships/hyperlink" Target="http://alternativeto.net/software/ad-muncher/" TargetMode="External"/><Relationship Id="rId3" Type="http://schemas.openxmlformats.org/officeDocument/2006/relationships/hyperlink" Target="http://alternativeto.net/software/adfender/" TargetMode="External"/><Relationship Id="rId7" Type="http://schemas.openxmlformats.org/officeDocument/2006/relationships/hyperlink" Target="http://alternativeto.net/software/tint-browser-adblock-addon/" TargetMode="External"/><Relationship Id="rId12" Type="http://schemas.openxmlformats.org/officeDocument/2006/relationships/hyperlink" Target="http://alternativeto.net/software/bluhell-firewall/" TargetMode="External"/><Relationship Id="rId2" Type="http://schemas.openxmlformats.org/officeDocument/2006/relationships/hyperlink" Target="http://alternativeto.net/software/adblock-plus/" TargetMode="External"/><Relationship Id="rId1" Type="http://schemas.openxmlformats.org/officeDocument/2006/relationships/slideLayout" Target="../slideLayouts/slideLayout19.xml"/><Relationship Id="rId6" Type="http://schemas.openxmlformats.org/officeDocument/2006/relationships/hyperlink" Target="http://alternativeto.net/software/webmail-ad-blocker/" TargetMode="External"/><Relationship Id="rId11" Type="http://schemas.openxmlformats.org/officeDocument/2006/relationships/hyperlink" Target="http://alternativeto.net/software/ublock/" TargetMode="External"/><Relationship Id="rId5" Type="http://schemas.openxmlformats.org/officeDocument/2006/relationships/hyperlink" Target="http://alternativeto.net/software/facebook-adblock-for-chrome/" TargetMode="External"/><Relationship Id="rId10" Type="http://schemas.openxmlformats.org/officeDocument/2006/relationships/hyperlink" Target="http://alternativeto.net/software/adblock-edge/" TargetMode="External"/><Relationship Id="rId4" Type="http://schemas.openxmlformats.org/officeDocument/2006/relationships/hyperlink" Target="http://alternativeto.net/software/adblock-video/" TargetMode="External"/><Relationship Id="rId9" Type="http://schemas.openxmlformats.org/officeDocument/2006/relationships/hyperlink" Target="http://alternativeto.net/software/peerblock-/" TargetMode="External"/><Relationship Id="rId14" Type="http://schemas.openxmlformats.org/officeDocument/2006/relationships/hyperlink" Target="http://alternativeto.net/software/adguar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4f427fbc0662.adfingers.com/#taisykles" TargetMode="External"/><Relationship Id="rId2" Type="http://schemas.openxmlformats.org/officeDocument/2006/relationships/hyperlink" Target="https://www.facebook.com/NamaiSuTeo/app_1402860099967482" TargetMode="Externa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hyperlink" Target="https://4f427fbc0662.adfingers.com/resul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saugumas.lt/lt/socialiniu-tinklu-saugumas/rekomenduojami-facebook-privatumo-nustatymai.html" TargetMode="External"/><Relationship Id="rId2" Type="http://schemas.openxmlformats.org/officeDocument/2006/relationships/hyperlink" Target="http://www.esaugumas.lt/lt/socialiniu-tinklu-saugumas/rekomenduojami-facebook-saugumo-nustatymai.html" TargetMode="External"/><Relationship Id="rId1" Type="http://schemas.openxmlformats.org/officeDocument/2006/relationships/slideLayout" Target="../slideLayouts/slideLayout19.xml"/><Relationship Id="rId5" Type="http://schemas.openxmlformats.org/officeDocument/2006/relationships/hyperlink" Target="http://www.ve.lt/naujienos/laisvalaikis/ivairybes/penki-zingsniai-apsaugoti-savo-duomenis-facebook-tinkle/" TargetMode="External"/><Relationship Id="rId4" Type="http://schemas.openxmlformats.org/officeDocument/2006/relationships/hyperlink" Target="http://nod.blogas.lt/privatumas-saugumas-facebook%E2%80%98e-nuo-a-iki-z-878.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www.15min.lt/mokslasit/straipsnis/technologijos/facebook-spalvos-keitimo-virusas-ir-vel-kvailina-lietuvius-646-458163#ixzz3FvZn77ye" TargetMode="External"/><Relationship Id="rId2" Type="http://schemas.openxmlformats.org/officeDocument/2006/relationships/hyperlink" Target="http://iwebya.fr/colorfb/" TargetMode="External"/><Relationship Id="rId1" Type="http://schemas.openxmlformats.org/officeDocument/2006/relationships/slideLayout" Target="../slideLayouts/slideLayout19.xml"/><Relationship Id="rId5" Type="http://schemas.openxmlformats.org/officeDocument/2006/relationships/hyperlink" Target="http://ec.tynt.com/b/rf?id=a0qFIWmF4r4AHAacwqm_6r&amp;u=15min" TargetMode="External"/><Relationship Id="rId4" Type="http://schemas.openxmlformats.org/officeDocument/2006/relationships/hyperlink" Target="http://ec.tynt.com/b/rw?id=a0qFIWmF4r4AHAacwqm_6r&amp;u=15minl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https://www.microsoft.com/en-gb/security/pc-security/password-checker.aspx" TargetMode="External"/><Relationship Id="rId3" Type="http://schemas.openxmlformats.org/officeDocument/2006/relationships/hyperlink" Target="http://www.passwordmeter.com/" TargetMode="External"/><Relationship Id="rId7" Type="http://schemas.openxmlformats.org/officeDocument/2006/relationships/hyperlink" Target="http://www.yetanotherpasswordmeter.com/" TargetMode="External"/><Relationship Id="rId12" Type="http://schemas.openxmlformats.org/officeDocument/2006/relationships/image" Target="../media/image26.jpeg"/><Relationship Id="rId2" Type="http://schemas.openxmlformats.org/officeDocument/2006/relationships/hyperlink" Target="https://howsecureismypassword.net/" TargetMode="External"/><Relationship Id="rId1" Type="http://schemas.openxmlformats.org/officeDocument/2006/relationships/slideLayout" Target="../slideLayouts/slideLayout19.xml"/><Relationship Id="rId6" Type="http://schemas.openxmlformats.org/officeDocument/2006/relationships/hyperlink" Target="http://password-checker.online-domain-tools.com/" TargetMode="External"/><Relationship Id="rId11" Type="http://schemas.openxmlformats.org/officeDocument/2006/relationships/hyperlink" Target="https://www-ssl.intel.com/content/www/us/en/forms/passwordwin.html" TargetMode="External"/><Relationship Id="rId5" Type="http://schemas.openxmlformats.org/officeDocument/2006/relationships/hyperlink" Target="http://www.testyourpassword.com/" TargetMode="External"/><Relationship Id="rId10" Type="http://schemas.openxmlformats.org/officeDocument/2006/relationships/hyperlink" Target="http://password.social-kaspersky.com/en" TargetMode="External"/><Relationship Id="rId4" Type="http://schemas.openxmlformats.org/officeDocument/2006/relationships/hyperlink" Target="http://rumkin.com/tools/password/passchk.php" TargetMode="External"/><Relationship Id="rId9" Type="http://schemas.openxmlformats.org/officeDocument/2006/relationships/hyperlink" Target="http://blog.kaspersky.com/password-chec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s.umd.edu/faq/Passwords.shtml" TargetMode="External"/><Relationship Id="rId3" Type="http://schemas.openxmlformats.org/officeDocument/2006/relationships/hyperlink" Target="http://lzinios.lt/lzinios/Mokslas-ir-svietimas/kaip-pasirinkti-gera-slaptazodi/28657" TargetMode="External"/><Relationship Id="rId7" Type="http://schemas.openxmlformats.org/officeDocument/2006/relationships/hyperlink" Target="https://lastpass.com/lt/password-generator" TargetMode="External"/><Relationship Id="rId2" Type="http://schemas.openxmlformats.org/officeDocument/2006/relationships/hyperlink" Target="http://windows.microsoft.com/lt-lt/windows-vista/tips-for-creating-a-strong-password#section_1" TargetMode="External"/><Relationship Id="rId1" Type="http://schemas.openxmlformats.org/officeDocument/2006/relationships/slideLayout" Target="../slideLayouts/slideLayout19.xml"/><Relationship Id="rId6" Type="http://schemas.openxmlformats.org/officeDocument/2006/relationships/hyperlink" Target="http://it.lrytas.lt/ismanyk/kaip-apsaugoti-savo-wi-fi-tinkla.htm" TargetMode="External"/><Relationship Id="rId5" Type="http://schemas.openxmlformats.org/officeDocument/2006/relationships/hyperlink" Target="http://www.visalietuva.lt/straipsniai/geras-slaptazodis-internete-jusu-saugumo-garantas-kaip-toki-sukurti" TargetMode="External"/><Relationship Id="rId10" Type="http://schemas.openxmlformats.org/officeDocument/2006/relationships/hyperlink" Target="http://www.itsupportandpcrepairs.co.uk/it-support-contracts/anti-virus-software/" TargetMode="External"/><Relationship Id="rId4" Type="http://schemas.openxmlformats.org/officeDocument/2006/relationships/hyperlink" Target="http://www.esecurity.lt/article/1459.html" TargetMode="External"/><Relationship Id="rId9" Type="http://schemas.openxmlformats.org/officeDocument/2006/relationships/hyperlink" Target="https://www.youtube.com/watch?v=7vAS1ZZLSRc"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ert.lt/ip/" TargetMode="External"/><Relationship Id="rId3" Type="http://schemas.openxmlformats.org/officeDocument/2006/relationships/hyperlink" Target="https://www.cert.lt/tikrinti.html" TargetMode="External"/><Relationship Id="rId7" Type="http://schemas.openxmlformats.org/officeDocument/2006/relationships/hyperlink" Target="https://www.cert.lt/tikrinti_upnp.html" TargetMode="External"/><Relationship Id="rId2" Type="http://schemas.openxmlformats.org/officeDocument/2006/relationships/hyperlink" Target="https://www.cert.lt/" TargetMode="External"/><Relationship Id="rId1" Type="http://schemas.openxmlformats.org/officeDocument/2006/relationships/slideLayout" Target="../slideLayouts/slideLayout19.xml"/><Relationship Id="rId6" Type="http://schemas.openxmlformats.org/officeDocument/2006/relationships/hyperlink" Target="https://www.cert.lt/tikrinti_openresolver.html" TargetMode="External"/><Relationship Id="rId11" Type="http://schemas.openxmlformats.org/officeDocument/2006/relationships/hyperlink" Target="https://www.cert.lt/pranesti.html" TargetMode="External"/><Relationship Id="rId5" Type="http://schemas.openxmlformats.org/officeDocument/2006/relationships/hyperlink" Target="https://www.cert.lt/tikrinti_spragas.html" TargetMode="External"/><Relationship Id="rId10" Type="http://schemas.openxmlformats.org/officeDocument/2006/relationships/image" Target="../media/image27.gif"/><Relationship Id="rId4" Type="http://schemas.openxmlformats.org/officeDocument/2006/relationships/hyperlink" Target="https://www.cert.lt/antivirus/" TargetMode="External"/><Relationship Id="rId9" Type="http://schemas.openxmlformats.org/officeDocument/2006/relationships/hyperlink" Target="http://www.rrt.l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itdefender.com/scanner/online/free.html" TargetMode="External"/><Relationship Id="rId2" Type="http://schemas.openxmlformats.org/officeDocument/2006/relationships/hyperlink" Target="http://www.pandasecurity.com/activescan/index/" TargetMode="Externa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f-secure.com/en/web/labs_global/tools-bet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 Id="rId1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 Id="rId1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facebook.com/hashtag/pazinkeuropa" TargetMode="External"/><Relationship Id="rId1" Type="http://schemas.openxmlformats.org/officeDocument/2006/relationships/slideLayout" Target="../slideLayouts/slideLayout19.xml"/><Relationship Id="rId4" Type="http://schemas.openxmlformats.org/officeDocument/2006/relationships/hyperlink" Target="http://www.ghostery.com/"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tosdr.org/"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hyperlink" Target="https://twitter.com/doctor_web" TargetMode="External"/><Relationship Id="rId3" Type="http://schemas.openxmlformats.org/officeDocument/2006/relationships/hyperlink" Target="http://www.drweb.com/" TargetMode="External"/><Relationship Id="rId7" Type="http://schemas.openxmlformats.org/officeDocument/2006/relationships/hyperlink" Target="http://www.freedrweb.ru/cureit/" TargetMode="External"/><Relationship Id="rId2" Type="http://schemas.openxmlformats.org/officeDocument/2006/relationships/hyperlink" Target="http://www.drweb.lt/" TargetMode="External"/><Relationship Id="rId1" Type="http://schemas.openxmlformats.org/officeDocument/2006/relationships/slideLayout" Target="../slideLayouts/slideLayout19.xml"/><Relationship Id="rId6" Type="http://schemas.openxmlformats.org/officeDocument/2006/relationships/hyperlink" Target="https://www.facebook.com/drwebcom%20-%20Dr.Web" TargetMode="External"/><Relationship Id="rId5" Type="http://schemas.openxmlformats.org/officeDocument/2006/relationships/hyperlink" Target="http://www.freedrweb.com/" TargetMode="External"/><Relationship Id="rId10"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hyperlink" Target="https://chrome.google.com/webstore/detail/drweb-anti-virus-link-che/aleggpabliehgbeagmfhnodcijcmbonb?utm_source=chrome-ntp-icon"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epilietis.eu/" TargetMode="External"/><Relationship Id="rId3" Type="http://schemas.openxmlformats.org/officeDocument/2006/relationships/hyperlink" Target="https://www.facebook.com/saugesnis.ziniatinklis" TargetMode="External"/><Relationship Id="rId7" Type="http://schemas.openxmlformats.org/officeDocument/2006/relationships/hyperlink" Target="https://www.cert.lt/antivirus/" TargetMode="External"/><Relationship Id="rId2" Type="http://schemas.openxmlformats.org/officeDocument/2006/relationships/hyperlink" Target="http://www.saferinternet.org/safer-internet-day" TargetMode="External"/><Relationship Id="rId1" Type="http://schemas.openxmlformats.org/officeDocument/2006/relationships/slideLayout" Target="../slideLayouts/slideLayout19.xml"/><Relationship Id="rId6" Type="http://schemas.openxmlformats.org/officeDocument/2006/relationships/hyperlink" Target="http://www.esaugumas.lt/" TargetMode="External"/><Relationship Id="rId11" Type="http://schemas.openxmlformats.org/officeDocument/2006/relationships/hyperlink" Target="http://webwewant.eu/" TargetMode="External"/><Relationship Id="rId5" Type="http://schemas.openxmlformats.org/officeDocument/2006/relationships/hyperlink" Target="http://www.draugiskasinternetas.lt/" TargetMode="External"/><Relationship Id="rId10" Type="http://schemas.openxmlformats.org/officeDocument/2006/relationships/hyperlink" Target="https://www.facebook.com/fbprivacy" TargetMode="External"/><Relationship Id="rId4" Type="http://schemas.openxmlformats.org/officeDocument/2006/relationships/hyperlink" Target="https://www.facebook.com/groups/405458922907026/" TargetMode="External"/><Relationship Id="rId9" Type="http://schemas.openxmlformats.org/officeDocument/2006/relationships/hyperlink" Target="http://socialweb-socialwork.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five.flash-gear.com/npuz/puz.php?c=v&amp;id=4477518&amp;k=68859486/" TargetMode="External"/><Relationship Id="rId2" Type="http://schemas.openxmlformats.org/officeDocument/2006/relationships/hyperlink" Target="http://four.flash-gear.com/npuz/puz.php?c=v&amp;id=3913692&amp;k=384865" TargetMode="Externa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hyperlink" Target="http://five.flash-gear.com/npuz/puz.php?c=v&amp;id=4477541&amp;k=9362432" TargetMode="External"/><Relationship Id="rId4" Type="http://schemas.openxmlformats.org/officeDocument/2006/relationships/hyperlink" Target="http://three.flash-gear.com/npuz/puz.php?c=v&amp;id=4046425&amp;k=3666377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etadblock.com/"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addons.opera.com/en/extensions/details/adblockforopera/?display=en" TargetMode="External"/><Relationship Id="rId2" Type="http://schemas.openxmlformats.org/officeDocument/2006/relationships/hyperlink" Target="https://chrome.google.com/webstore/detail/adblock/gighmmpiobklfepjocnamgkkbiglidom" TargetMode="Externa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hyperlink" Target="http://adblockios.com/" TargetMode="External"/><Relationship Id="rId4" Type="http://schemas.openxmlformats.org/officeDocument/2006/relationships/hyperlink" Target="http://www.macupdate.com/app/mac/26171/safari-adblo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587219" y="3379969"/>
            <a:ext cx="10363200" cy="763525"/>
          </a:xfrm>
        </p:spPr>
        <p:txBody>
          <a:bodyPr>
            <a:noAutofit/>
          </a:bodyPr>
          <a:lstStyle/>
          <a:p>
            <a:r>
              <a:rPr lang="lt-LT" sz="6600" dirty="0" smtClean="0">
                <a:solidFill>
                  <a:srgbClr val="002060"/>
                </a:solidFill>
              </a:rPr>
              <a:t>Saugūs informacijos greitkeliuose</a:t>
            </a:r>
            <a:endParaRPr lang="en-US" sz="6600" dirty="0">
              <a:solidFill>
                <a:srgbClr val="002060"/>
              </a:solidFill>
            </a:endParaRPr>
          </a:p>
        </p:txBody>
      </p:sp>
      <p:sp>
        <p:nvSpPr>
          <p:cNvPr id="5" name="Antrinis pavadinimas 4"/>
          <p:cNvSpPr>
            <a:spLocks noGrp="1"/>
          </p:cNvSpPr>
          <p:nvPr>
            <p:ph type="subTitle" idx="1"/>
          </p:nvPr>
        </p:nvSpPr>
        <p:spPr>
          <a:xfrm>
            <a:off x="8287657" y="5413797"/>
            <a:ext cx="3488590" cy="609631"/>
          </a:xfrm>
        </p:spPr>
        <p:txBody>
          <a:bodyPr/>
          <a:lstStyle/>
          <a:p>
            <a:r>
              <a:rPr lang="lt-LT" dirty="0" smtClean="0"/>
              <a:t>Vilnius, 2015</a:t>
            </a:r>
            <a:endParaRPr lang="en-US" dirty="0"/>
          </a:p>
        </p:txBody>
      </p:sp>
    </p:spTree>
    <p:extLst>
      <p:ext uri="{BB962C8B-B14F-4D97-AF65-F5344CB8AC3E}">
        <p14:creationId xmlns:p14="http://schemas.microsoft.com/office/powerpoint/2010/main" val="2245661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Naršyklės plėtinys</a:t>
            </a:r>
            <a:endParaRPr lang="en-US" dirty="0"/>
          </a:p>
        </p:txBody>
      </p:sp>
      <p:pic>
        <p:nvPicPr>
          <p:cNvPr id="4" name="Paveikslėlis 3"/>
          <p:cNvPicPr>
            <a:picLocks noChangeAspect="1"/>
          </p:cNvPicPr>
          <p:nvPr/>
        </p:nvPicPr>
        <p:blipFill rotWithShape="1">
          <a:blip r:embed="rId2">
            <a:clrChange>
              <a:clrFrom>
                <a:srgbClr val="F6F6F6"/>
              </a:clrFrom>
              <a:clrTo>
                <a:srgbClr val="F6F6F6">
                  <a:alpha val="0"/>
                </a:srgbClr>
              </a:clrTo>
            </a:clrChange>
          </a:blip>
          <a:srcRect l="2018" t="15810" r="7406"/>
          <a:stretch/>
        </p:blipFill>
        <p:spPr>
          <a:xfrm>
            <a:off x="281517" y="890430"/>
            <a:ext cx="9620663" cy="4994031"/>
          </a:xfrm>
          <a:prstGeom prst="rect">
            <a:avLst/>
          </a:prstGeom>
        </p:spPr>
      </p:pic>
      <p:pic>
        <p:nvPicPr>
          <p:cNvPr id="5" name="Paveikslėlis 4"/>
          <p:cNvPicPr>
            <a:picLocks noChangeAspect="1"/>
          </p:cNvPicPr>
          <p:nvPr/>
        </p:nvPicPr>
        <p:blipFill rotWithShape="1">
          <a:blip r:embed="rId3">
            <a:clrChange>
              <a:clrFrom>
                <a:srgbClr val="ECECEC"/>
              </a:clrFrom>
              <a:clrTo>
                <a:srgbClr val="ECECEC">
                  <a:alpha val="0"/>
                </a:srgbClr>
              </a:clrTo>
            </a:clrChange>
          </a:blip>
          <a:srcRect l="3834" t="16576" r="6266"/>
          <a:stretch/>
        </p:blipFill>
        <p:spPr>
          <a:xfrm>
            <a:off x="5091848" y="2316796"/>
            <a:ext cx="6847253" cy="3851775"/>
          </a:xfrm>
          <a:prstGeom prst="rect">
            <a:avLst/>
          </a:prstGeom>
        </p:spPr>
      </p:pic>
      <p:sp>
        <p:nvSpPr>
          <p:cNvPr id="3" name="TextBox 2"/>
          <p:cNvSpPr txBox="1"/>
          <p:nvPr/>
        </p:nvSpPr>
        <p:spPr>
          <a:xfrm>
            <a:off x="1944914" y="6284685"/>
            <a:ext cx="10247086" cy="461665"/>
          </a:xfrm>
          <a:prstGeom prst="rect">
            <a:avLst/>
          </a:prstGeom>
          <a:noFill/>
        </p:spPr>
        <p:txBody>
          <a:bodyPr wrap="square" rtlCol="0">
            <a:spAutoFit/>
          </a:bodyPr>
          <a:lstStyle/>
          <a:p>
            <a:r>
              <a:rPr lang="lt-LT" sz="2400" b="1" i="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Google „Chrome“ internetinė parduotuvė + Paieška + </a:t>
            </a:r>
            <a:r>
              <a:rPr lang="lt-LT" sz="2400" b="1" i="1" dirty="0" err="1"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AdBlock</a:t>
            </a:r>
            <a:r>
              <a:rPr lang="lt-LT" sz="2400" b="1" i="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Plėtiniai </a:t>
            </a:r>
            <a:endParaRPr lang="en-US" sz="2400" b="1" i="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18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290661" y="312293"/>
            <a:ext cx="10464800" cy="609600"/>
          </a:xfrm>
        </p:spPr>
        <p:txBody>
          <a:bodyPr>
            <a:normAutofit fontScale="90000"/>
          </a:bodyPr>
          <a:lstStyle/>
          <a:p>
            <a:pPr algn="ctr"/>
            <a:r>
              <a:rPr lang="en-US" dirty="0" err="1">
                <a:solidFill>
                  <a:srgbClr val="002060"/>
                </a:solidFill>
                <a:latin typeface="Times New Roman" panose="02020603050405020304" pitchFamily="18" charset="0"/>
                <a:cs typeface="Times New Roman" panose="02020603050405020304" pitchFamily="18" charset="0"/>
              </a:rPr>
              <a:t>Adblock</a:t>
            </a:r>
            <a:r>
              <a:rPr lang="en-US" dirty="0">
                <a:solidFill>
                  <a:srgbClr val="002060"/>
                </a:solidFill>
                <a:latin typeface="Times New Roman" panose="02020603050405020304" pitchFamily="18" charset="0"/>
                <a:cs typeface="Times New Roman" panose="02020603050405020304" pitchFamily="18" charset="0"/>
              </a:rPr>
              <a:t> Plus</a:t>
            </a:r>
            <a:br>
              <a:rPr lang="en-US"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992794812"/>
              </p:ext>
            </p:extLst>
          </p:nvPr>
        </p:nvGraphicFramePr>
        <p:xfrm>
          <a:off x="2243514" y="849757"/>
          <a:ext cx="8893175" cy="5629223"/>
        </p:xfrm>
        <a:graphic>
          <a:graphicData uri="http://schemas.openxmlformats.org/drawingml/2006/table">
            <a:tbl>
              <a:tblPr/>
              <a:tblGrid>
                <a:gridCol w="2076164"/>
                <a:gridCol w="6817011"/>
              </a:tblGrid>
              <a:tr h="73787">
                <a:tc gridSpan="2">
                  <a:txBody>
                    <a:bodyPr/>
                    <a:lstStyle/>
                    <a:p>
                      <a:endParaRPr lang="en-US" sz="500" dirty="0">
                        <a:latin typeface="Times New Roman" panose="02020603050405020304" pitchFamily="18" charset="0"/>
                        <a:cs typeface="Times New Roman" panose="02020603050405020304" pitchFamily="18" charset="0"/>
                      </a:endParaRPr>
                    </a:p>
                  </a:txBody>
                  <a:tcPr marL="15378" marR="15378" marT="7689" marB="7689" anchor="ctr">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r h="875018">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Developer(s)</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dirty="0" err="1">
                          <a:effectLst/>
                          <a:latin typeface="Times New Roman" panose="02020603050405020304" pitchFamily="18" charset="0"/>
                          <a:cs typeface="Times New Roman" panose="02020603050405020304" pitchFamily="18" charset="0"/>
                        </a:rPr>
                        <a:t>Eyeo</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GmbH</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Current lead developer:</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cs typeface="Times New Roman" panose="02020603050405020304" pitchFamily="18" charset="0"/>
                        </a:rPr>
                        <a:t>Wladimir</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Palant</a:t>
                      </a:r>
                      <a:r>
                        <a:rPr lang="en-US" sz="2000" b="1" dirty="0">
                          <a:effectLst/>
                          <a:latin typeface="Times New Roman" panose="02020603050405020304" pitchFamily="18" charset="0"/>
                          <a:cs typeface="Times New Roman" panose="02020603050405020304" pitchFamily="18" charset="0"/>
                        </a:rPr>
                        <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Former lead developers:</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Henrik </a:t>
                      </a:r>
                      <a:r>
                        <a:rPr lang="en-US" sz="2000" dirty="0" err="1">
                          <a:effectLst/>
                          <a:latin typeface="Times New Roman" panose="02020603050405020304" pitchFamily="18" charset="0"/>
                          <a:cs typeface="Times New Roman" panose="02020603050405020304" pitchFamily="18" charset="0"/>
                        </a:rPr>
                        <a:t>Aasted</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Sørensen</a:t>
                      </a:r>
                      <a:r>
                        <a:rPr lang="en-US" sz="2000" dirty="0">
                          <a:effectLst/>
                          <a:latin typeface="Times New Roman" panose="02020603050405020304" pitchFamily="18" charset="0"/>
                          <a:cs typeface="Times New Roman" panose="02020603050405020304" pitchFamily="18" charset="0"/>
                        </a:rPr>
                        <a:t>,</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Michael McDonald</a:t>
                      </a: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13128">
                <a:tc>
                  <a:txBody>
                    <a:bodyPr/>
                    <a:lstStyle/>
                    <a:p>
                      <a:pPr algn="l" fontAlgn="t"/>
                      <a:r>
                        <a:rPr lang="en-US" sz="2000">
                          <a:effectLst/>
                          <a:latin typeface="Times New Roman" panose="02020603050405020304" pitchFamily="18" charset="0"/>
                          <a:cs typeface="Times New Roman" panose="02020603050405020304" pitchFamily="18" charset="0"/>
                        </a:rPr>
                        <a:t>Initial release</a:t>
                      </a: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a:effectLst/>
                          <a:latin typeface="Times New Roman" panose="02020603050405020304" pitchFamily="18" charset="0"/>
                          <a:cs typeface="Times New Roman" panose="02020603050405020304" pitchFamily="18" charset="0"/>
                        </a:rPr>
                        <a:t>2006</a:t>
                      </a: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467599">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Stable release</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dirty="0">
                          <a:effectLst/>
                          <a:latin typeface="Times New Roman" panose="02020603050405020304" pitchFamily="18" charset="0"/>
                          <a:cs typeface="Times New Roman" panose="02020603050405020304" pitchFamily="18" charset="0"/>
                        </a:rPr>
                        <a:t>for Firefox2.6.8 (March 10, </a:t>
                      </a:r>
                      <a:r>
                        <a:rPr lang="en-US" sz="2000" dirty="0" smtClean="0">
                          <a:effectLst/>
                          <a:latin typeface="Times New Roman" panose="02020603050405020304" pitchFamily="18" charset="0"/>
                          <a:cs typeface="Times New Roman" panose="02020603050405020304" pitchFamily="18" charset="0"/>
                        </a:rPr>
                        <a:t>2015)</a:t>
                      </a:r>
                      <a:r>
                        <a:rPr lang="en-US" sz="2000" dirty="0">
                          <a:effectLst/>
                          <a:latin typeface="Times New Roman" panose="02020603050405020304" pitchFamily="18" charset="0"/>
                          <a:cs typeface="Times New Roman" panose="02020603050405020304" pitchFamily="18" charset="0"/>
                        </a:rPr>
                        <a:t> </a:t>
                      </a:r>
                    </a:p>
                    <a:p>
                      <a:pPr fontAlgn="t"/>
                      <a:r>
                        <a:rPr lang="en-US" sz="2000" dirty="0">
                          <a:effectLst/>
                          <a:latin typeface="Times New Roman" panose="02020603050405020304" pitchFamily="18" charset="0"/>
                          <a:cs typeface="Times New Roman" panose="02020603050405020304" pitchFamily="18" charset="0"/>
                        </a:rPr>
                        <a:t>for Chrome, Opera, Safari1.8.12 (March 10, </a:t>
                      </a:r>
                      <a:r>
                        <a:rPr lang="en-US" sz="2000" dirty="0" smtClean="0">
                          <a:effectLst/>
                          <a:latin typeface="Times New Roman" panose="02020603050405020304" pitchFamily="18" charset="0"/>
                          <a:cs typeface="Times New Roman" panose="02020603050405020304" pitchFamily="18" charset="0"/>
                        </a:rPr>
                        <a:t>2015)</a:t>
                      </a:r>
                      <a:r>
                        <a:rPr lang="en-US" sz="2000" dirty="0">
                          <a:effectLst/>
                          <a:latin typeface="Times New Roman" panose="02020603050405020304" pitchFamily="18" charset="0"/>
                          <a:cs typeface="Times New Roman" panose="02020603050405020304" pitchFamily="18" charset="0"/>
                        </a:rPr>
                        <a:t> </a:t>
                      </a:r>
                    </a:p>
                    <a:p>
                      <a:pPr fontAlgn="t"/>
                      <a:r>
                        <a:rPr lang="en-US" sz="2000" dirty="0">
                          <a:effectLst/>
                          <a:latin typeface="Times New Roman" panose="02020603050405020304" pitchFamily="18" charset="0"/>
                          <a:cs typeface="Times New Roman" panose="02020603050405020304" pitchFamily="18" charset="0"/>
                        </a:rPr>
                        <a:t>for IE1.4 (February 26, </a:t>
                      </a:r>
                      <a:r>
                        <a:rPr lang="en-US" sz="2000" dirty="0" smtClean="0">
                          <a:effectLst/>
                          <a:latin typeface="Times New Roman" panose="02020603050405020304" pitchFamily="18" charset="0"/>
                          <a:cs typeface="Times New Roman" panose="02020603050405020304" pitchFamily="18" charset="0"/>
                        </a:rPr>
                        <a:t>2015)</a:t>
                      </a:r>
                      <a:r>
                        <a:rPr lang="en-US" sz="2000" dirty="0">
                          <a:effectLst/>
                          <a:latin typeface="Times New Roman" panose="02020603050405020304" pitchFamily="18" charset="0"/>
                          <a:cs typeface="Times New Roman" panose="02020603050405020304" pitchFamily="18" charset="0"/>
                        </a:rPr>
                        <a:t> </a:t>
                      </a:r>
                    </a:p>
                    <a:p>
                      <a:pPr fontAlgn="t"/>
                      <a:r>
                        <a:rPr lang="en-US" sz="2000" dirty="0">
                          <a:effectLst/>
                          <a:latin typeface="Times New Roman" panose="02020603050405020304" pitchFamily="18" charset="0"/>
                          <a:cs typeface="Times New Roman" panose="02020603050405020304" pitchFamily="18" charset="0"/>
                        </a:rPr>
                        <a:t>for Android1.3 (March 3, </a:t>
                      </a:r>
                      <a:r>
                        <a:rPr lang="en-US" sz="2000" dirty="0" smtClean="0">
                          <a:effectLst/>
                          <a:latin typeface="Times New Roman" panose="02020603050405020304" pitchFamily="18" charset="0"/>
                          <a:cs typeface="Times New Roman" panose="02020603050405020304" pitchFamily="18" charset="0"/>
                        </a:rPr>
                        <a:t>2015)</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97782">
                <a:tc>
                  <a:txBody>
                    <a:bodyPr/>
                    <a:lstStyle/>
                    <a:p>
                      <a:pPr algn="l" fontAlgn="t"/>
                      <a:r>
                        <a:rPr lang="en-US" sz="2000">
                          <a:effectLst/>
                          <a:latin typeface="Times New Roman" panose="02020603050405020304" pitchFamily="18" charset="0"/>
                          <a:cs typeface="Times New Roman" panose="02020603050405020304" pitchFamily="18" charset="0"/>
                        </a:rPr>
                        <a:t>Written in</a:t>
                      </a: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JavaScript</a:t>
                      </a:r>
                      <a:r>
                        <a:rPr lang="en-US" sz="2000" dirty="0">
                          <a:effectLst/>
                          <a:latin typeface="Times New Roman" panose="02020603050405020304" pitchFamily="18" charset="0"/>
                          <a:cs typeface="Times New Roman" panose="02020603050405020304" pitchFamily="18" charset="0"/>
                        </a:rPr>
                        <a:t>, </a:t>
                      </a:r>
                      <a:r>
                        <a:rPr lang="en-US" sz="2000" u="none" strike="noStrike" dirty="0">
                          <a:solidFill>
                            <a:srgbClr val="0B0080"/>
                          </a:solidFill>
                          <a:effectLst/>
                          <a:latin typeface="Times New Roman" panose="02020603050405020304" pitchFamily="18" charset="0"/>
                          <a:cs typeface="Times New Roman" panose="02020603050405020304" pitchFamily="18" charset="0"/>
                        </a:rPr>
                        <a:t>XUL</a:t>
                      </a:r>
                      <a:r>
                        <a:rPr lang="en-US" sz="2000" dirty="0">
                          <a:effectLst/>
                          <a:latin typeface="Times New Roman" panose="02020603050405020304" pitchFamily="18" charset="0"/>
                          <a:cs typeface="Times New Roman" panose="02020603050405020304" pitchFamily="18" charset="0"/>
                        </a:rPr>
                        <a:t>, </a:t>
                      </a:r>
                      <a:r>
                        <a:rPr lang="en-US" sz="2000" u="none" strike="noStrike" dirty="0">
                          <a:solidFill>
                            <a:srgbClr val="0B0080"/>
                          </a:solidFill>
                          <a:effectLst/>
                          <a:latin typeface="Times New Roman" panose="02020603050405020304" pitchFamily="18" charset="0"/>
                          <a:cs typeface="Times New Roman" panose="02020603050405020304" pitchFamily="18" charset="0"/>
                        </a:rPr>
                        <a:t>CSS</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13128">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Operating system</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Cross-platform</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2437">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Type</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Mozilla extension</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u="none" strike="noStrike" dirty="0">
                          <a:solidFill>
                            <a:srgbClr val="0B0080"/>
                          </a:solidFill>
                          <a:effectLst/>
                          <a:latin typeface="Times New Roman" panose="02020603050405020304" pitchFamily="18" charset="0"/>
                          <a:cs typeface="Times New Roman" panose="02020603050405020304" pitchFamily="18" charset="0"/>
                        </a:rPr>
                        <a:t>Android application</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13128">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License</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GPL</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13128">
                <a:tc>
                  <a:txBody>
                    <a:bodyPr/>
                    <a:lstStyle/>
                    <a:p>
                      <a:pPr algn="l" fontAlgn="t"/>
                      <a:r>
                        <a:rPr lang="en-US" sz="2000">
                          <a:effectLst/>
                          <a:latin typeface="Times New Roman" panose="02020603050405020304" pitchFamily="18" charset="0"/>
                          <a:cs typeface="Times New Roman" panose="02020603050405020304" pitchFamily="18" charset="0"/>
                        </a:rPr>
                        <a:t>Website</a:t>
                      </a: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663366"/>
                          </a:solidFill>
                          <a:effectLst/>
                          <a:latin typeface="Times New Roman" panose="02020603050405020304" pitchFamily="18" charset="0"/>
                          <a:cs typeface="Times New Roman" panose="02020603050405020304" pitchFamily="18" charset="0"/>
                          <a:hlinkClick r:id="rId2"/>
                        </a:rPr>
                        <a:t>adblockplus.org</a:t>
                      </a:r>
                      <a:endParaRPr lang="en-US" sz="2000" dirty="0">
                        <a:effectLst/>
                        <a:latin typeface="Times New Roman" panose="02020603050405020304" pitchFamily="18" charset="0"/>
                        <a:cs typeface="Times New Roman" panose="02020603050405020304" pitchFamily="18" charset="0"/>
                      </a:endParaRPr>
                    </a:p>
                  </a:txBody>
                  <a:tcPr marL="15378" marR="15378" marT="7689" marB="768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2050" name="Picture 2" descr="Adblock Plus 2014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557" y="1195118"/>
            <a:ext cx="824626" cy="82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Reklamų blokavimas</a:t>
            </a:r>
            <a:endParaRPr lang="en-US" dirty="0"/>
          </a:p>
        </p:txBody>
      </p:sp>
      <p:sp>
        <p:nvSpPr>
          <p:cNvPr id="5" name="Stačiakampis 4"/>
          <p:cNvSpPr/>
          <p:nvPr/>
        </p:nvSpPr>
        <p:spPr>
          <a:xfrm>
            <a:off x="9716874" y="2106186"/>
            <a:ext cx="248786" cy="369332"/>
          </a:xfrm>
          <a:prstGeom prst="rect">
            <a:avLst/>
          </a:prstGeom>
        </p:spPr>
        <p:txBody>
          <a:bodyPr wrap="none">
            <a:spAutoFit/>
          </a:bodyPr>
          <a:lstStyle/>
          <a:p>
            <a:r>
              <a:rPr lang="lt-LT" b="0" i="0" dirty="0" smtClean="0">
                <a:solidFill>
                  <a:srgbClr val="000000"/>
                </a:solidFill>
                <a:effectLst/>
                <a:latin typeface="Arial" panose="020B0604020202020204" pitchFamily="34" charset="0"/>
              </a:rPr>
              <a:t>:</a:t>
            </a:r>
            <a:endParaRPr lang="en-US" dirty="0"/>
          </a:p>
        </p:txBody>
      </p:sp>
      <p:sp>
        <p:nvSpPr>
          <p:cNvPr id="6" name="Stačiakampis 5"/>
          <p:cNvSpPr/>
          <p:nvPr/>
        </p:nvSpPr>
        <p:spPr>
          <a:xfrm>
            <a:off x="2388350" y="6159586"/>
            <a:ext cx="5549596" cy="369332"/>
          </a:xfrm>
          <a:prstGeom prst="rect">
            <a:avLst/>
          </a:prstGeom>
        </p:spPr>
        <p:txBody>
          <a:bodyPr wrap="none">
            <a:spAutoFit/>
          </a:bodyPr>
          <a:lstStyle/>
          <a:p>
            <a:r>
              <a:rPr lang="en-US" dirty="0" smtClean="0">
                <a:hlinkClick r:id="rId2"/>
              </a:rPr>
              <a:t>https://www.youtube.com/watch?v=pVYtzF5SemU&amp;t=11</a:t>
            </a:r>
            <a:r>
              <a:rPr lang="lt-LT" dirty="0" smtClean="0"/>
              <a:t> </a:t>
            </a:r>
            <a:endParaRPr lang="en-US" dirty="0"/>
          </a:p>
        </p:txBody>
      </p:sp>
      <p:sp>
        <p:nvSpPr>
          <p:cNvPr id="8" name="Stačiakampis 7"/>
          <p:cNvSpPr/>
          <p:nvPr/>
        </p:nvSpPr>
        <p:spPr>
          <a:xfrm>
            <a:off x="4670493" y="6488668"/>
            <a:ext cx="5046381" cy="369332"/>
          </a:xfrm>
          <a:prstGeom prst="rect">
            <a:avLst/>
          </a:prstGeom>
        </p:spPr>
        <p:txBody>
          <a:bodyPr wrap="none">
            <a:spAutoFit/>
          </a:bodyPr>
          <a:lstStyle/>
          <a:p>
            <a:r>
              <a:rPr lang="en-US" dirty="0" smtClean="0">
                <a:hlinkClick r:id="rId3"/>
              </a:rPr>
              <a:t>https://www.youtube.com/watch?v=97g84MELu2g</a:t>
            </a:r>
            <a:r>
              <a:rPr lang="lt-LT" dirty="0" smtClean="0"/>
              <a:t> </a:t>
            </a:r>
            <a:endParaRPr lang="en-US" dirty="0"/>
          </a:p>
        </p:txBody>
      </p:sp>
      <p:graphicFrame>
        <p:nvGraphicFramePr>
          <p:cNvPr id="10" name="Lentelė 9"/>
          <p:cNvGraphicFramePr>
            <a:graphicFrameLocks noGrp="1"/>
          </p:cNvGraphicFramePr>
          <p:nvPr>
            <p:extLst>
              <p:ext uri="{D42A27DB-BD31-4B8C-83A1-F6EECF244321}">
                <p14:modId xmlns:p14="http://schemas.microsoft.com/office/powerpoint/2010/main" val="2103728522"/>
              </p:ext>
            </p:extLst>
          </p:nvPr>
        </p:nvGraphicFramePr>
        <p:xfrm>
          <a:off x="281517" y="821489"/>
          <a:ext cx="11619086" cy="4872237"/>
        </p:xfrm>
        <a:graphic>
          <a:graphicData uri="http://schemas.openxmlformats.org/drawingml/2006/table">
            <a:tbl>
              <a:tblPr firstRow="1" bandRow="1">
                <a:tableStyleId>{5C22544A-7EE6-4342-B048-85BDC9FD1C3A}</a:tableStyleId>
              </a:tblPr>
              <a:tblGrid>
                <a:gridCol w="1075527"/>
                <a:gridCol w="2287611"/>
                <a:gridCol w="3439886"/>
                <a:gridCol w="1378857"/>
                <a:gridCol w="1582057"/>
                <a:gridCol w="1855148"/>
              </a:tblGrid>
              <a:tr h="370840">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err="1" smtClean="0">
                          <a:solidFill>
                            <a:schemeClr val="tx1"/>
                          </a:solidFill>
                          <a:latin typeface="Times New Roman" panose="02020603050405020304" pitchFamily="18" charset="0"/>
                          <a:cs typeface="Times New Roman" panose="02020603050405020304" pitchFamily="18" charset="0"/>
                        </a:rPr>
                        <a:t>AdBlock</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err="1" smtClean="0">
                          <a:solidFill>
                            <a:schemeClr val="tx1"/>
                          </a:solidFill>
                          <a:latin typeface="Times New Roman" panose="02020603050405020304" pitchFamily="18" charset="0"/>
                          <a:cs typeface="Times New Roman" panose="02020603050405020304" pitchFamily="18" charset="0"/>
                        </a:rPr>
                        <a:t>Adblock</a:t>
                      </a:r>
                      <a:r>
                        <a:rPr lang="lt-LT" sz="1600" dirty="0" smtClean="0">
                          <a:solidFill>
                            <a:schemeClr val="tx1"/>
                          </a:solidFill>
                          <a:latin typeface="Times New Roman" panose="02020603050405020304" pitchFamily="18" charset="0"/>
                          <a:cs typeface="Times New Roman" panose="02020603050405020304" pitchFamily="18" charset="0"/>
                        </a:rPr>
                        <a:t> </a:t>
                      </a:r>
                      <a:r>
                        <a:rPr lang="lt-LT" sz="1600" dirty="0" err="1" smtClean="0">
                          <a:solidFill>
                            <a:schemeClr val="tx1"/>
                          </a:solidFill>
                          <a:latin typeface="Times New Roman" panose="02020603050405020304" pitchFamily="18" charset="0"/>
                          <a:cs typeface="Times New Roman" panose="02020603050405020304" pitchFamily="18" charset="0"/>
                        </a:rPr>
                        <a:t>Plus</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err="1" smtClean="0">
                          <a:solidFill>
                            <a:schemeClr val="tx1"/>
                          </a:solidFill>
                          <a:latin typeface="Times New Roman" panose="02020603050405020304" pitchFamily="18" charset="0"/>
                          <a:cs typeface="Times New Roman" panose="02020603050405020304" pitchFamily="18" charset="0"/>
                        </a:rPr>
                        <a:t>Adblock</a:t>
                      </a:r>
                      <a:r>
                        <a:rPr lang="lt-LT" sz="1600" dirty="0" smtClean="0">
                          <a:solidFill>
                            <a:schemeClr val="tx1"/>
                          </a:solidFill>
                          <a:latin typeface="Times New Roman" panose="02020603050405020304" pitchFamily="18" charset="0"/>
                          <a:cs typeface="Times New Roman" panose="02020603050405020304" pitchFamily="18" charset="0"/>
                        </a:rPr>
                        <a:t> Pro</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err="1" smtClean="0">
                          <a:solidFill>
                            <a:schemeClr val="tx1"/>
                          </a:solidFill>
                          <a:latin typeface="Times New Roman" panose="02020603050405020304" pitchFamily="18" charset="0"/>
                          <a:cs typeface="Times New Roman" panose="02020603050405020304" pitchFamily="18" charset="0"/>
                        </a:rPr>
                        <a:t>Adblock</a:t>
                      </a:r>
                      <a:r>
                        <a:rPr lang="lt-LT" sz="1600" dirty="0" smtClean="0">
                          <a:solidFill>
                            <a:schemeClr val="tx1"/>
                          </a:solidFill>
                          <a:latin typeface="Times New Roman" panose="02020603050405020304" pitchFamily="18" charset="0"/>
                          <a:cs typeface="Times New Roman" panose="02020603050405020304" pitchFamily="18" charset="0"/>
                        </a:rPr>
                        <a:t> </a:t>
                      </a:r>
                      <a:r>
                        <a:rPr lang="lt-LT" sz="1600" dirty="0" err="1" smtClean="0">
                          <a:solidFill>
                            <a:schemeClr val="tx1"/>
                          </a:solidFill>
                          <a:latin typeface="Times New Roman" panose="02020603050405020304" pitchFamily="18" charset="0"/>
                          <a:cs typeface="Times New Roman" panose="02020603050405020304" pitchFamily="18" charset="0"/>
                        </a:rPr>
                        <a:t>Super</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err="1" smtClean="0">
                          <a:solidFill>
                            <a:schemeClr val="tx1"/>
                          </a:solidFill>
                          <a:latin typeface="Times New Roman" panose="02020603050405020304" pitchFamily="18" charset="0"/>
                          <a:cs typeface="Times New Roman" panose="02020603050405020304" pitchFamily="18" charset="0"/>
                        </a:rPr>
                        <a:t>Adblock</a:t>
                      </a:r>
                      <a:r>
                        <a:rPr lang="lt-LT" sz="1600" dirty="0" smtClean="0">
                          <a:solidFill>
                            <a:schemeClr val="tx1"/>
                          </a:solidFill>
                          <a:latin typeface="Times New Roman" panose="02020603050405020304" pitchFamily="18" charset="0"/>
                          <a:cs typeface="Times New Roman" panose="02020603050405020304" pitchFamily="18" charset="0"/>
                        </a:rPr>
                        <a:t> Premium</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06917">
                <a:tc>
                  <a:txBody>
                    <a:bodyPr/>
                    <a:lstStyle/>
                    <a:p>
                      <a:r>
                        <a:rPr lang="lt-LT" sz="1600" b="0" i="0" dirty="0" smtClean="0">
                          <a:solidFill>
                            <a:schemeClr val="tx1"/>
                          </a:solidFill>
                          <a:effectLst/>
                          <a:latin typeface="Times New Roman" panose="02020603050405020304" pitchFamily="18" charset="0"/>
                          <a:cs typeface="Times New Roman" panose="02020603050405020304" pitchFamily="18" charset="0"/>
                        </a:rPr>
                        <a:t>Pristato</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chemeClr val="tx1"/>
                          </a:solidFill>
                          <a:effectLst/>
                          <a:latin typeface="Times New Roman" panose="02020603050405020304" pitchFamily="18" charset="0"/>
                          <a:cs typeface="Times New Roman" panose="02020603050405020304" pitchFamily="18" charset="0"/>
                        </a:rPr>
                        <a:t>BetaFish</a:t>
                      </a:r>
                      <a:r>
                        <a:rPr lang="en-US" sz="1600" dirty="0" smtClean="0">
                          <a:solidFill>
                            <a:schemeClr val="tx1"/>
                          </a:solidFill>
                          <a:effectLst/>
                          <a:latin typeface="Times New Roman" panose="02020603050405020304" pitchFamily="18" charset="0"/>
                          <a:cs typeface="Times New Roman" panose="02020603050405020304" pitchFamily="18" charset="0"/>
                        </a:rPr>
                        <a:t> </a:t>
                      </a:r>
                      <a:r>
                        <a:rPr lang="en-US" sz="1600" dirty="0" err="1" smtClean="0">
                          <a:solidFill>
                            <a:schemeClr val="tx1"/>
                          </a:solidFill>
                          <a:effectLst/>
                          <a:latin typeface="Times New Roman" panose="02020603050405020304" pitchFamily="18" charset="0"/>
                          <a:cs typeface="Times New Roman" panose="02020603050405020304" pitchFamily="18" charset="0"/>
                        </a:rPr>
                        <a:t>Inc</a:t>
                      </a:r>
                      <a:r>
                        <a:rPr lang="lt-LT" sz="1600" dirty="0" smtClean="0">
                          <a:solidFill>
                            <a:schemeClr val="tx1"/>
                          </a:solidFill>
                          <a:effectLst/>
                          <a:latin typeface="Times New Roman" panose="02020603050405020304" pitchFamily="18" charset="0"/>
                          <a:cs typeface="Times New Roman" panose="02020603050405020304" pitchFamily="18" charset="0"/>
                        </a:rPr>
                        <a:t>.</a:t>
                      </a:r>
                      <a:endParaRPr lang="en-US" sz="1600" dirty="0" smtClean="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err="1" smtClean="0">
                          <a:solidFill>
                            <a:schemeClr val="tx1"/>
                          </a:solidFill>
                          <a:effectLst/>
                          <a:latin typeface="Times New Roman" panose="02020603050405020304" pitchFamily="18" charset="0"/>
                          <a:cs typeface="Times New Roman" panose="02020603050405020304" pitchFamily="18" charset="0"/>
                          <a:hlinkClick r:id="rId4"/>
                        </a:rPr>
                        <a:t>Eyeo</a:t>
                      </a:r>
                      <a:r>
                        <a:rPr lang="en-US" sz="1600" b="0" i="0" dirty="0" smtClean="0">
                          <a:solidFill>
                            <a:schemeClr val="tx1"/>
                          </a:solidFill>
                          <a:effectLst/>
                          <a:latin typeface="Times New Roman" panose="02020603050405020304" pitchFamily="18" charset="0"/>
                          <a:cs typeface="Times New Roman" panose="02020603050405020304" pitchFamily="18" charset="0"/>
                          <a:hlinkClick r:id="rId4"/>
                        </a:rPr>
                        <a:t> GmbH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r>
                        <a:rPr lang="lt-LT" sz="1600" b="0" i="0" dirty="0" smtClean="0">
                          <a:solidFill>
                            <a:schemeClr val="tx1"/>
                          </a:solidFill>
                          <a:effectLst/>
                          <a:latin typeface="Times New Roman" panose="02020603050405020304" pitchFamily="18" charset="0"/>
                          <a:cs typeface="Times New Roman" panose="02020603050405020304" pitchFamily="18" charset="0"/>
                        </a:rPr>
                        <a:t>Autorius</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Times New Roman" panose="02020603050405020304" pitchFamily="18" charset="0"/>
                          <a:cs typeface="Times New Roman" panose="02020603050405020304" pitchFamily="18" charset="0"/>
                        </a:rPr>
                        <a:t>Michael </a:t>
                      </a:r>
                      <a:r>
                        <a:rPr lang="en-US" sz="1600" dirty="0" err="1" smtClean="0">
                          <a:solidFill>
                            <a:schemeClr val="tx1"/>
                          </a:solidFill>
                          <a:effectLst/>
                          <a:latin typeface="Times New Roman" panose="02020603050405020304" pitchFamily="18" charset="0"/>
                          <a:cs typeface="Times New Roman" panose="02020603050405020304" pitchFamily="18" charset="0"/>
                        </a:rPr>
                        <a:t>Gundlach</a:t>
                      </a:r>
                      <a:endParaRPr lang="en-US" sz="1600" dirty="0" smtClean="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err="1" smtClean="0">
                          <a:solidFill>
                            <a:schemeClr val="tx1"/>
                          </a:solidFill>
                          <a:effectLst/>
                          <a:latin typeface="Times New Roman" panose="02020603050405020304" pitchFamily="18" charset="0"/>
                          <a:cs typeface="Times New Roman" panose="02020603050405020304" pitchFamily="18" charset="0"/>
                        </a:rPr>
                        <a:t>Wladimir</a:t>
                      </a:r>
                      <a:r>
                        <a:rPr lang="en-US" sz="1600" b="0" i="0" dirty="0" smtClean="0">
                          <a:solidFill>
                            <a:schemeClr val="tx1"/>
                          </a:solidFill>
                          <a:effectLst/>
                          <a:latin typeface="Times New Roman" panose="02020603050405020304" pitchFamily="18" charset="0"/>
                          <a:cs typeface="Times New Roman" panose="02020603050405020304" pitchFamily="18" charset="0"/>
                        </a:rPr>
                        <a:t> </a:t>
                      </a:r>
                      <a:r>
                        <a:rPr lang="en-US" sz="1600" b="0" i="0" dirty="0" err="1" smtClean="0">
                          <a:solidFill>
                            <a:schemeClr val="tx1"/>
                          </a:solidFill>
                          <a:effectLst/>
                          <a:latin typeface="Times New Roman" panose="02020603050405020304" pitchFamily="18" charset="0"/>
                          <a:cs typeface="Times New Roman" panose="02020603050405020304" pitchFamily="18" charset="0"/>
                        </a:rPr>
                        <a:t>Palan</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r>
                        <a:rPr lang="lt-LT" sz="1600" dirty="0" smtClean="0">
                          <a:solidFill>
                            <a:schemeClr val="tx1"/>
                          </a:solidFill>
                          <a:latin typeface="Times New Roman" panose="02020603050405020304" pitchFamily="18" charset="0"/>
                          <a:cs typeface="Times New Roman" panose="02020603050405020304" pitchFamily="18" charset="0"/>
                        </a:rPr>
                        <a:t>Svetainė</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Times New Roman" panose="02020603050405020304" pitchFamily="18" charset="0"/>
                          <a:cs typeface="Times New Roman" panose="02020603050405020304" pitchFamily="18" charset="0"/>
                          <a:hlinkClick r:id="rId5"/>
                        </a:rPr>
                        <a:t>getadblock.com/</a:t>
                      </a:r>
                      <a:endParaRPr lang="en-US" sz="1600" dirty="0" smtClean="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anose="02020603050405020304" pitchFamily="18" charset="0"/>
                          <a:cs typeface="Times New Roman" panose="02020603050405020304" pitchFamily="18" charset="0"/>
                          <a:hlinkClick r:id="rId6"/>
                        </a:rPr>
                        <a:t>https://adblockplus.org/</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smtClean="0">
                          <a:solidFill>
                            <a:schemeClr val="tx1"/>
                          </a:solidFill>
                          <a:latin typeface="Times New Roman" panose="02020603050405020304" pitchFamily="18" charset="0"/>
                          <a:cs typeface="Times New Roman" panose="02020603050405020304" pitchFamily="18" charset="0"/>
                        </a:rPr>
                        <a:t>Draudžiamos reklamos</a:t>
                      </a:r>
                    </a:p>
                    <a:p>
                      <a:r>
                        <a:rPr lang="lt-LT" sz="1600" dirty="0" smtClean="0">
                          <a:solidFill>
                            <a:schemeClr val="tx1"/>
                          </a:solidFill>
                          <a:latin typeface="Times New Roman" panose="02020603050405020304" pitchFamily="18" charset="0"/>
                          <a:cs typeface="Times New Roman" panose="02020603050405020304" pitchFamily="18" charset="0"/>
                        </a:rPr>
                        <a:t>Atvirojo</a:t>
                      </a:r>
                      <a:r>
                        <a:rPr lang="lt-LT" sz="1600" baseline="0" dirty="0" smtClean="0">
                          <a:solidFill>
                            <a:schemeClr val="tx1"/>
                          </a:solidFill>
                          <a:latin typeface="Times New Roman" panose="02020603050405020304" pitchFamily="18" charset="0"/>
                          <a:cs typeface="Times New Roman" panose="02020603050405020304" pitchFamily="18" charset="0"/>
                        </a:rPr>
                        <a:t> kodo</a:t>
                      </a:r>
                    </a:p>
                    <a:p>
                      <a:r>
                        <a:rPr lang="lt-LT" sz="1600" baseline="0" dirty="0" smtClean="0">
                          <a:solidFill>
                            <a:schemeClr val="tx1"/>
                          </a:solidFill>
                          <a:latin typeface="Times New Roman" panose="02020603050405020304" pitchFamily="18" charset="0"/>
                          <a:cs typeface="Times New Roman" panose="02020603050405020304" pitchFamily="18" charset="0"/>
                        </a:rPr>
                        <a:t>2009</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lt-LT" sz="1600" dirty="0" smtClean="0">
                          <a:solidFill>
                            <a:schemeClr val="tx1"/>
                          </a:solidFill>
                          <a:latin typeface="Times New Roman" panose="02020603050405020304" pitchFamily="18" charset="0"/>
                          <a:cs typeface="Times New Roman" panose="02020603050405020304" pitchFamily="18" charset="0"/>
                        </a:rPr>
                        <a:t>Atvirojo kodo</a:t>
                      </a:r>
                    </a:p>
                    <a:p>
                      <a:r>
                        <a:rPr lang="lt-LT" sz="1600" dirty="0" smtClean="0">
                          <a:solidFill>
                            <a:schemeClr val="tx1"/>
                          </a:solidFill>
                          <a:latin typeface="Times New Roman" panose="02020603050405020304" pitchFamily="18" charset="0"/>
                          <a:cs typeface="Times New Roman" panose="02020603050405020304" pitchFamily="18" charset="0"/>
                        </a:rPr>
                        <a:t>2006 –programa</a:t>
                      </a:r>
                    </a:p>
                    <a:p>
                      <a:r>
                        <a:rPr lang="lt-LT" sz="1600" dirty="0" smtClean="0">
                          <a:solidFill>
                            <a:schemeClr val="tx1"/>
                          </a:solidFill>
                          <a:latin typeface="Times New Roman" panose="02020603050405020304" pitchFamily="18" charset="0"/>
                          <a:cs typeface="Times New Roman" panose="02020603050405020304" pitchFamily="18" charset="0"/>
                        </a:rPr>
                        <a:t>2011 – firma</a:t>
                      </a:r>
                    </a:p>
                    <a:p>
                      <a:r>
                        <a:rPr lang="lt-LT" sz="1600" dirty="0" smtClean="0">
                          <a:solidFill>
                            <a:schemeClr val="tx1"/>
                          </a:solidFill>
                          <a:latin typeface="Times New Roman" panose="02020603050405020304" pitchFamily="18" charset="0"/>
                          <a:cs typeface="Times New Roman" panose="02020603050405020304" pitchFamily="18" charset="0"/>
                        </a:rPr>
                        <a:t>„Baltoji reklama“</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370840">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Times New Roman" panose="02020603050405020304" pitchFamily="18" charset="0"/>
                          <a:cs typeface="Times New Roman" panose="02020603050405020304" pitchFamily="18" charset="0"/>
                          <a:hlinkClick r:id="rId7"/>
                        </a:rPr>
                        <a:t>https://addons.mozilla.org/en-us/firefox/addon/adblock-plus/</a:t>
                      </a:r>
                      <a:endParaRPr lang="lt-LT" sz="1600" dirty="0" smtClean="0">
                        <a:solidFill>
                          <a:schemeClr val="tx1"/>
                        </a:solidFill>
                        <a:latin typeface="Times New Roman" panose="02020603050405020304" pitchFamily="18" charset="0"/>
                        <a:cs typeface="Times New Roman" panose="02020603050405020304" pitchFamily="18" charset="0"/>
                      </a:endParaRPr>
                    </a:p>
                    <a:p>
                      <a:r>
                        <a:rPr lang="lt-LT" sz="1600" dirty="0" smtClean="0">
                          <a:solidFill>
                            <a:schemeClr val="tx1"/>
                          </a:solidFill>
                          <a:latin typeface="Times New Roman" panose="02020603050405020304" pitchFamily="18" charset="0"/>
                          <a:cs typeface="Times New Roman" panose="02020603050405020304" pitchFamily="18" charset="0"/>
                          <a:hlinkClick r:id="rId8"/>
                        </a:rPr>
                        <a:t>http://www.macupdate.com/app/mac/51143/adblock-plus</a:t>
                      </a:r>
                      <a:endParaRPr lang="lt-LT" sz="1600" dirty="0" smtClean="0">
                        <a:solidFill>
                          <a:schemeClr val="tx1"/>
                        </a:solidFill>
                        <a:latin typeface="Times New Roman" panose="02020603050405020304" pitchFamily="18" charset="0"/>
                        <a:cs typeface="Times New Roman" panose="02020603050405020304" pitchFamily="18" charset="0"/>
                      </a:endParaRPr>
                    </a:p>
                    <a:p>
                      <a:r>
                        <a:rPr lang="en-US" sz="1600" dirty="0" smtClean="0">
                          <a:solidFill>
                            <a:schemeClr val="tx1"/>
                          </a:solidFill>
                          <a:latin typeface="Times New Roman" panose="02020603050405020304" pitchFamily="18" charset="0"/>
                          <a:cs typeface="Times New Roman" panose="02020603050405020304" pitchFamily="18" charset="0"/>
                          <a:hlinkClick r:id="rId9"/>
                        </a:rPr>
                        <a:t>https://facebook.adblockplus.me/en/</a:t>
                      </a:r>
                      <a:r>
                        <a:rPr lang="lt-LT" sz="1600" dirty="0" smtClean="0">
                          <a:solidFill>
                            <a:schemeClr val="tx1"/>
                          </a:solidFill>
                          <a:latin typeface="Times New Roman" panose="02020603050405020304" pitchFamily="18" charset="0"/>
                          <a:cs typeface="Times New Roman" panose="02020603050405020304" pitchFamily="18" charset="0"/>
                        </a:rPr>
                        <a:t>  - reklamų blokavimui</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anose="02020603050405020304" pitchFamily="18" charset="0"/>
                          <a:cs typeface="Times New Roman" panose="02020603050405020304" pitchFamily="18" charset="0"/>
                          <a:hlinkClick r:id="rId10"/>
                        </a:rPr>
                        <a:t>https://adblockplus.org/en/subscriptions</a:t>
                      </a:r>
                      <a:r>
                        <a:rPr lang="lt-LT" sz="1600" dirty="0" smtClean="0">
                          <a:solidFill>
                            <a:schemeClr val="tx1"/>
                          </a:solidFill>
                          <a:latin typeface="Times New Roman" panose="02020603050405020304" pitchFamily="18" charset="0"/>
                          <a:cs typeface="Times New Roman" panose="02020603050405020304" pitchFamily="18" charset="0"/>
                        </a:rPr>
                        <a:t> - filtrai</a:t>
                      </a:r>
                      <a:endParaRPr lang="en-US" sz="1600" dirty="0" smtClean="0">
                        <a:solidFill>
                          <a:schemeClr val="tx1"/>
                        </a:solidFill>
                        <a:latin typeface="Times New Roman" panose="02020603050405020304" pitchFamily="18" charset="0"/>
                        <a:cs typeface="Times New Roman" panose="02020603050405020304" pitchFamily="18" charset="0"/>
                      </a:endParaRPr>
                    </a:p>
                    <a:p>
                      <a:r>
                        <a:rPr lang="lt-LT" sz="1600" dirty="0" smtClean="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pic>
        <p:nvPicPr>
          <p:cNvPr id="12" name="Picture 2" descr="Adblock logo &amp; wordma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2248" y="3390007"/>
            <a:ext cx="658643" cy="658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dblock Plus 2014 Logo.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8276" y="1472504"/>
            <a:ext cx="633682" cy="633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nplugins.com/uploads/crximage/201412/www.cnplugins.com_fndlhnanhedoklpdaacidomdnplcjcpj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31653" y="3205107"/>
            <a:ext cx="1349668" cy="8435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8l7WOZA29gk_5n_6Q5204ncpxfdNRX5QDL2IIe4ZtF0eP2Ms282_Cb0h8wR1ZQkmIBzRw6CYiw=s128-h128-e3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66277" y="1789345"/>
            <a:ext cx="761862" cy="7618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XmLkAIi7rfWaMjF_iFAgOQSwH28oIoPsL0ovU4DDIz0R1-iPqkZFnIb6pfklQgcX9u5FrmNf3w=s128-h128-e36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09333" y="2572449"/>
            <a:ext cx="657225"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19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Bendruomenės</a:t>
            </a:r>
            <a:endParaRPr lang="en-US" dirty="0"/>
          </a:p>
        </p:txBody>
      </p:sp>
      <p:sp>
        <p:nvSpPr>
          <p:cNvPr id="3" name="Turinio vietos rezervavimo ženklas 2"/>
          <p:cNvSpPr>
            <a:spLocks noGrp="1"/>
          </p:cNvSpPr>
          <p:nvPr>
            <p:ph idx="1"/>
          </p:nvPr>
        </p:nvSpPr>
        <p:spPr>
          <a:xfrm>
            <a:off x="1407885" y="967468"/>
            <a:ext cx="10580915" cy="4953000"/>
          </a:xfrm>
        </p:spPr>
        <p:txBody>
          <a:bodyPr/>
          <a:lstStyle/>
          <a:p>
            <a:r>
              <a:rPr lang="en-US" sz="3000" dirty="0" smtClean="0">
                <a:latin typeface="Times New Roman" panose="02020603050405020304" pitchFamily="18" charset="0"/>
                <a:cs typeface="Times New Roman" panose="02020603050405020304" pitchFamily="18" charset="0"/>
                <a:hlinkClick r:id="rId2"/>
              </a:rPr>
              <a:t>https://www.facebook.com/heres.adblock</a:t>
            </a:r>
            <a:r>
              <a:rPr lang="lt-LT" sz="3000" dirty="0" smtClean="0">
                <a:latin typeface="Times New Roman" panose="02020603050405020304" pitchFamily="18" charset="0"/>
                <a:cs typeface="Times New Roman" panose="02020603050405020304" pitchFamily="18" charset="0"/>
              </a:rPr>
              <a:t> - </a:t>
            </a:r>
            <a:r>
              <a:rPr lang="lt-LT" sz="3000" dirty="0" err="1" smtClean="0">
                <a:latin typeface="Times New Roman" panose="02020603050405020304" pitchFamily="18" charset="0"/>
                <a:cs typeface="Times New Roman" panose="02020603050405020304" pitchFamily="18" charset="0"/>
              </a:rPr>
              <a:t>AdBlock</a:t>
            </a:r>
            <a:r>
              <a:rPr lang="lt-LT" sz="3000" dirty="0" smtClean="0">
                <a:latin typeface="Times New Roman" panose="02020603050405020304" pitchFamily="18" charset="0"/>
                <a:cs typeface="Times New Roman" panose="02020603050405020304" pitchFamily="18" charset="0"/>
              </a:rPr>
              <a:t> Facebook bendruomenė</a:t>
            </a:r>
          </a:p>
          <a:p>
            <a:r>
              <a:rPr lang="lt-LT" sz="3000" dirty="0" smtClean="0">
                <a:latin typeface="Times New Roman" panose="02020603050405020304" pitchFamily="18" charset="0"/>
                <a:cs typeface="Times New Roman" panose="02020603050405020304" pitchFamily="18" charset="0"/>
                <a:hlinkClick r:id="rId3"/>
              </a:rPr>
              <a:t>https://twitter.com/getadblock</a:t>
            </a:r>
            <a:r>
              <a:rPr lang="lt-LT" sz="3000" dirty="0" smtClean="0">
                <a:latin typeface="Times New Roman" panose="02020603050405020304" pitchFamily="18" charset="0"/>
                <a:cs typeface="Times New Roman" panose="02020603050405020304" pitchFamily="18" charset="0"/>
              </a:rPr>
              <a:t> - </a:t>
            </a:r>
            <a:r>
              <a:rPr lang="lt-LT" sz="3000" dirty="0" err="1" smtClean="0">
                <a:latin typeface="Times New Roman" panose="02020603050405020304" pitchFamily="18" charset="0"/>
                <a:cs typeface="Times New Roman" panose="02020603050405020304" pitchFamily="18" charset="0"/>
              </a:rPr>
              <a:t>AdBlock</a:t>
            </a:r>
            <a:r>
              <a:rPr lang="lt-LT" sz="3000" dirty="0" smtClean="0">
                <a:latin typeface="Times New Roman" panose="02020603050405020304" pitchFamily="18" charset="0"/>
                <a:cs typeface="Times New Roman" panose="02020603050405020304" pitchFamily="18" charset="0"/>
              </a:rPr>
              <a:t> </a:t>
            </a:r>
            <a:r>
              <a:rPr lang="lt-LT" sz="3000" dirty="0" err="1" smtClean="0">
                <a:latin typeface="Times New Roman" panose="02020603050405020304" pitchFamily="18" charset="0"/>
                <a:cs typeface="Times New Roman" panose="02020603050405020304" pitchFamily="18" charset="0"/>
              </a:rPr>
              <a:t>Twitter</a:t>
            </a:r>
            <a:r>
              <a:rPr lang="lt-LT" sz="3000" dirty="0" smtClean="0">
                <a:latin typeface="Times New Roman" panose="02020603050405020304" pitchFamily="18" charset="0"/>
                <a:cs typeface="Times New Roman" panose="02020603050405020304" pitchFamily="18" charset="0"/>
              </a:rPr>
              <a:t> bendruomenė</a:t>
            </a:r>
          </a:p>
          <a:p>
            <a:r>
              <a:rPr lang="lt-LT" sz="3000" dirty="0" smtClean="0">
                <a:latin typeface="Times New Roman" panose="02020603050405020304" pitchFamily="18" charset="0"/>
                <a:cs typeface="Times New Roman" panose="02020603050405020304" pitchFamily="18" charset="0"/>
                <a:hlinkClick r:id="rId4"/>
              </a:rPr>
              <a:t>https://plus.google.com/100807459477993641578/posts</a:t>
            </a:r>
            <a:r>
              <a:rPr lang="lt-LT" sz="3000" dirty="0" smtClean="0">
                <a:latin typeface="Times New Roman" panose="02020603050405020304" pitchFamily="18" charset="0"/>
                <a:cs typeface="Times New Roman" panose="02020603050405020304" pitchFamily="18" charset="0"/>
              </a:rPr>
              <a:t> - Google+</a:t>
            </a:r>
          </a:p>
          <a:p>
            <a:pPr marL="0" indent="0">
              <a:buNone/>
            </a:pPr>
            <a:endParaRPr lang="lt-LT" sz="3000" dirty="0" smtClean="0">
              <a:latin typeface="Times New Roman" panose="02020603050405020304" pitchFamily="18" charset="0"/>
              <a:cs typeface="Times New Roman" panose="02020603050405020304" pitchFamily="18" charset="0"/>
            </a:endParaRPr>
          </a:p>
          <a:p>
            <a:r>
              <a:rPr lang="lt-LT" sz="3000" dirty="0" smtClean="0">
                <a:latin typeface="Times New Roman" panose="02020603050405020304" pitchFamily="18" charset="0"/>
                <a:cs typeface="Times New Roman" panose="02020603050405020304" pitchFamily="18" charset="0"/>
                <a:hlinkClick r:id="rId5"/>
              </a:rPr>
              <a:t>https://twitter.com/adblockplus</a:t>
            </a:r>
            <a:r>
              <a:rPr lang="lt-LT" sz="3000" dirty="0" smtClean="0">
                <a:latin typeface="Times New Roman" panose="02020603050405020304" pitchFamily="18" charset="0"/>
                <a:cs typeface="Times New Roman" panose="02020603050405020304" pitchFamily="18" charset="0"/>
              </a:rPr>
              <a:t>  - </a:t>
            </a:r>
            <a:r>
              <a:rPr lang="lt-LT" sz="3000" dirty="0" err="1" smtClean="0">
                <a:latin typeface="Times New Roman" panose="02020603050405020304" pitchFamily="18" charset="0"/>
                <a:cs typeface="Times New Roman" panose="02020603050405020304" pitchFamily="18" charset="0"/>
              </a:rPr>
              <a:t>Adblock</a:t>
            </a:r>
            <a:r>
              <a:rPr lang="lt-LT" sz="3000" dirty="0" smtClean="0">
                <a:latin typeface="Times New Roman" panose="02020603050405020304" pitchFamily="18" charset="0"/>
                <a:cs typeface="Times New Roman" panose="02020603050405020304" pitchFamily="18" charset="0"/>
              </a:rPr>
              <a:t> </a:t>
            </a:r>
            <a:r>
              <a:rPr lang="lt-LT" sz="3000" dirty="0" err="1" smtClean="0">
                <a:latin typeface="Times New Roman" panose="02020603050405020304" pitchFamily="18" charset="0"/>
                <a:cs typeface="Times New Roman" panose="02020603050405020304" pitchFamily="18" charset="0"/>
              </a:rPr>
              <a:t>Plus</a:t>
            </a:r>
            <a:r>
              <a:rPr lang="lt-LT" sz="3000" dirty="0" smtClean="0">
                <a:latin typeface="Times New Roman" panose="02020603050405020304" pitchFamily="18" charset="0"/>
                <a:cs typeface="Times New Roman" panose="02020603050405020304" pitchFamily="18" charset="0"/>
              </a:rPr>
              <a:t> </a:t>
            </a:r>
            <a:r>
              <a:rPr lang="lt-LT" sz="3000" dirty="0" err="1" smtClean="0">
                <a:latin typeface="Times New Roman" panose="02020603050405020304" pitchFamily="18" charset="0"/>
                <a:cs typeface="Times New Roman" panose="02020603050405020304" pitchFamily="18" charset="0"/>
              </a:rPr>
              <a:t>Twitter</a:t>
            </a:r>
            <a:r>
              <a:rPr lang="lt-LT" sz="3000" dirty="0" smtClean="0">
                <a:latin typeface="Times New Roman" panose="02020603050405020304" pitchFamily="18" charset="0"/>
                <a:cs typeface="Times New Roman" panose="02020603050405020304" pitchFamily="18" charset="0"/>
              </a:rPr>
              <a:t> bendruomenė</a:t>
            </a:r>
          </a:p>
          <a:p>
            <a:pPr marL="0" indent="0">
              <a:buNone/>
            </a:pPr>
            <a:endParaRPr lang="lt-LT" sz="3000" dirty="0" smtClean="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965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Alternatyvos</a:t>
            </a:r>
            <a:endParaRPr lang="en-US" dirty="0"/>
          </a:p>
        </p:txBody>
      </p:sp>
      <p:sp>
        <p:nvSpPr>
          <p:cNvPr id="3" name="Turinio vietos rezervavimo ženklas 2"/>
          <p:cNvSpPr>
            <a:spLocks noGrp="1"/>
          </p:cNvSpPr>
          <p:nvPr>
            <p:ph idx="1"/>
          </p:nvPr>
        </p:nvSpPr>
        <p:spPr>
          <a:xfrm>
            <a:off x="838200" y="1135685"/>
            <a:ext cx="10515600" cy="567379"/>
          </a:xfrm>
        </p:spPr>
        <p:txBody>
          <a:bodyPr>
            <a:noAutofit/>
          </a:bodyPr>
          <a:lstStyle/>
          <a:p>
            <a:pPr marL="0" indent="0">
              <a:buNone/>
            </a:pPr>
            <a:r>
              <a:rPr lang="en-US" sz="3200" dirty="0" smtClean="0">
                <a:latin typeface="Times New Roman" panose="02020603050405020304" pitchFamily="18" charset="0"/>
                <a:cs typeface="Times New Roman" panose="02020603050405020304" pitchFamily="18" charset="0"/>
                <a:hlinkClick r:id="rId2"/>
              </a:rPr>
              <a:t>http://alternativeto.net/software/adblock-plus/</a:t>
            </a:r>
            <a:r>
              <a:rPr lang="lt-LT" sz="3200" dirty="0" smtClean="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4" name="Stačiakampis 3"/>
          <p:cNvSpPr/>
          <p:nvPr/>
        </p:nvSpPr>
        <p:spPr>
          <a:xfrm>
            <a:off x="5997526" y="1939818"/>
            <a:ext cx="5460460" cy="4031873"/>
          </a:xfrm>
          <a:prstGeom prst="rect">
            <a:avLst/>
          </a:prstGeom>
        </p:spPr>
        <p:txBody>
          <a:bodyPr wrap="square">
            <a:spAutoFit/>
          </a:bodyPr>
          <a:lstStyle/>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3" tooltip="Alternatives To AdFender"/>
              </a:rPr>
              <a:t>AdFender</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4" tooltip="Alternatives To AdblockVideo"/>
              </a:rPr>
              <a:t>AdblockVideo</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5" tooltip="Alternatives To Facebook AdBlock for Chrome"/>
              </a:rPr>
              <a:t>Facebook </a:t>
            </a:r>
            <a:r>
              <a:rPr lang="en-US" sz="3200" b="1" dirty="0" err="1" smtClean="0">
                <a:latin typeface="Times New Roman" panose="02020603050405020304" pitchFamily="18" charset="0"/>
                <a:cs typeface="Times New Roman" panose="02020603050405020304" pitchFamily="18" charset="0"/>
                <a:hlinkClick r:id="rId5" tooltip="Alternatives To Facebook AdBlock for Chrome"/>
              </a:rPr>
              <a:t>AdBlock</a:t>
            </a:r>
            <a:r>
              <a:rPr lang="en-US" sz="3200" b="1" dirty="0" smtClean="0">
                <a:latin typeface="Times New Roman" panose="02020603050405020304" pitchFamily="18" charset="0"/>
                <a:cs typeface="Times New Roman" panose="02020603050405020304" pitchFamily="18" charset="0"/>
                <a:hlinkClick r:id="rId5" tooltip="Alternatives To Facebook AdBlock for Chrome"/>
              </a:rPr>
              <a:t> for Chrome</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6" tooltip="Alternatives To Webmail ad blocker"/>
              </a:rPr>
              <a:t>Webmail ad blocker</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7" tooltip="Alternatives To Tint Browser Adblock Addon"/>
              </a:rPr>
              <a:t>Tint Browser </a:t>
            </a:r>
            <a:r>
              <a:rPr lang="en-US" sz="3200" b="1" dirty="0" err="1" smtClean="0">
                <a:latin typeface="Times New Roman" panose="02020603050405020304" pitchFamily="18" charset="0"/>
                <a:cs typeface="Times New Roman" panose="02020603050405020304" pitchFamily="18" charset="0"/>
                <a:hlinkClick r:id="rId7" tooltip="Alternatives To Tint Browser Adblock Addon"/>
              </a:rPr>
              <a:t>Adblock</a:t>
            </a:r>
            <a:r>
              <a:rPr lang="en-US" sz="3200" b="1" dirty="0" smtClean="0">
                <a:latin typeface="Times New Roman" panose="02020603050405020304" pitchFamily="18" charset="0"/>
                <a:cs typeface="Times New Roman" panose="02020603050405020304" pitchFamily="18" charset="0"/>
                <a:hlinkClick r:id="rId7" tooltip="Alternatives To Tint Browser Adblock Addon"/>
              </a:rPr>
              <a:t> </a:t>
            </a:r>
            <a:r>
              <a:rPr lang="en-US" sz="3200" b="1" dirty="0" err="1" smtClean="0">
                <a:latin typeface="Times New Roman" panose="02020603050405020304" pitchFamily="18" charset="0"/>
                <a:cs typeface="Times New Roman" panose="02020603050405020304" pitchFamily="18" charset="0"/>
                <a:hlinkClick r:id="rId7" tooltip="Alternatives To Tint Browser Adblock Addon"/>
              </a:rPr>
              <a:t>Addon</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8" tooltip="Alternatives To JavaScript Blocker"/>
              </a:rPr>
              <a:t>JavaScript Blocker</a:t>
            </a:r>
            <a:endParaRPr lang="en-US" sz="3200" b="1" dirty="0">
              <a:latin typeface="Times New Roman" panose="02020603050405020304" pitchFamily="18" charset="0"/>
              <a:cs typeface="Times New Roman" panose="02020603050405020304" pitchFamily="18" charset="0"/>
            </a:endParaRPr>
          </a:p>
        </p:txBody>
      </p:sp>
      <p:sp>
        <p:nvSpPr>
          <p:cNvPr id="5" name="Stačiakampis 4"/>
          <p:cNvSpPr/>
          <p:nvPr/>
        </p:nvSpPr>
        <p:spPr>
          <a:xfrm>
            <a:off x="1321188" y="1939818"/>
            <a:ext cx="4376230" cy="3046988"/>
          </a:xfrm>
          <a:prstGeom prst="rect">
            <a:avLst/>
          </a:prstGeom>
        </p:spPr>
        <p:txBody>
          <a:bodyPr wrap="square">
            <a:spAutoFit/>
          </a:bodyPr>
          <a:lstStyle/>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9" tooltip="Alternatives To PeerBlock"/>
              </a:rPr>
              <a:t>PeerBlock</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10" tooltip="Alternatives To Adblock Edge"/>
              </a:rPr>
              <a:t>Adblock</a:t>
            </a:r>
            <a:r>
              <a:rPr lang="en-US" sz="3200" b="1" dirty="0" smtClean="0">
                <a:latin typeface="Times New Roman" panose="02020603050405020304" pitchFamily="18" charset="0"/>
                <a:cs typeface="Times New Roman" panose="02020603050405020304" pitchFamily="18" charset="0"/>
                <a:hlinkClick r:id="rId10" tooltip="Alternatives To Adblock Edge"/>
              </a:rPr>
              <a:t> Edge</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11" tooltip="Alternatives To µBlock"/>
              </a:rPr>
              <a:t>µBlock</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12" tooltip="Alternatives To Bluhell Firewall"/>
              </a:rPr>
              <a:t>Bluhell</a:t>
            </a:r>
            <a:r>
              <a:rPr lang="en-US" sz="3200" b="1" dirty="0" smtClean="0">
                <a:latin typeface="Times New Roman" panose="02020603050405020304" pitchFamily="18" charset="0"/>
                <a:cs typeface="Times New Roman" panose="02020603050405020304" pitchFamily="18" charset="0"/>
                <a:hlinkClick r:id="rId12" tooltip="Alternatives To Bluhell Firewall"/>
              </a:rPr>
              <a:t> Firewall</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smtClean="0">
                <a:latin typeface="Times New Roman" panose="02020603050405020304" pitchFamily="18" charset="0"/>
                <a:cs typeface="Times New Roman" panose="02020603050405020304" pitchFamily="18" charset="0"/>
                <a:hlinkClick r:id="rId13" tooltip="Alternatives To Ad Muncher"/>
              </a:rPr>
              <a:t>Ad Muncher</a:t>
            </a:r>
            <a:endParaRPr lang="en-US" sz="3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err="1" smtClean="0">
                <a:latin typeface="Times New Roman" panose="02020603050405020304" pitchFamily="18" charset="0"/>
                <a:cs typeface="Times New Roman" panose="02020603050405020304" pitchFamily="18" charset="0"/>
                <a:hlinkClick r:id="rId14" tooltip="Alternatives To AdGuard"/>
              </a:rPr>
              <a:t>AdGuard</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56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Alternatyvų TOP</a:t>
            </a:r>
            <a:endParaRPr lang="en-US" dirty="0"/>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3354804518"/>
              </p:ext>
            </p:extLst>
          </p:nvPr>
        </p:nvGraphicFramePr>
        <p:xfrm>
          <a:off x="2708373" y="1249386"/>
          <a:ext cx="5327852" cy="4694480"/>
        </p:xfrm>
        <a:graphic>
          <a:graphicData uri="http://schemas.openxmlformats.org/drawingml/2006/table">
            <a:tbl>
              <a:tblPr/>
              <a:tblGrid>
                <a:gridCol w="5327852"/>
              </a:tblGrid>
              <a:tr h="483482">
                <a:tc>
                  <a:txBody>
                    <a:bodyPr/>
                    <a:lstStyle/>
                    <a:p>
                      <a:pPr fontAlgn="base"/>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µblock</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u="dbl"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Adguard</a:t>
                      </a:r>
                      <a:r>
                        <a:rPr lang="en-US" sz="3600" b="1" i="1" u="dbl"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u="dbl" baseline="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Adblocker</a:t>
                      </a:r>
                      <a:endParaRPr lang="en-US" sz="3600" b="1" i="1" u="dbl"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Bluhell Firewall</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Webmail Ad Blocker</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NoAds</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Advanced</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Ads!</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Facebook Adblock</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r>
              <a:tr h="483482">
                <a:tc>
                  <a:txBody>
                    <a:bodyPr/>
                    <a:lstStyle/>
                    <a:p>
                      <a:pPr fontAlgn="base"/>
                      <a:r>
                        <a:rPr lang="en-US"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Adblock</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Super</a:t>
                      </a:r>
                    </a:p>
                  </a:txBody>
                  <a:tcPr marL="30536" marR="31808" marT="19085" marB="19085" anchor="ctr">
                    <a:lnL>
                      <a:noFill/>
                    </a:lnL>
                    <a:lnR>
                      <a:noFill/>
                    </a:lnR>
                    <a:lnT w="9525" cap="flat" cmpd="sng" algn="ctr">
                      <a:solidFill>
                        <a:srgbClr val="EAEAEA"/>
                      </a:solidFill>
                      <a:prstDash val="solid"/>
                      <a:round/>
                      <a:headEnd type="none" w="med" len="med"/>
                      <a:tailEnd type="none" w="med" len="med"/>
                    </a:lnT>
                    <a:lnB>
                      <a:noFill/>
                    </a:lnB>
                    <a:noFill/>
                  </a:tcPr>
                </a:tc>
              </a:tr>
            </a:tbl>
          </a:graphicData>
        </a:graphic>
      </p:graphicFrame>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303" y="1229604"/>
            <a:ext cx="2855888" cy="2855888"/>
          </a:xfrm>
          <a:prstGeom prst="rect">
            <a:avLst/>
          </a:prstGeom>
        </p:spPr>
      </p:pic>
    </p:spTree>
    <p:extLst>
      <p:ext uri="{BB962C8B-B14F-4D97-AF65-F5344CB8AC3E}">
        <p14:creationId xmlns:p14="http://schemas.microsoft.com/office/powerpoint/2010/main" val="324142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Ar žinai?</a:t>
            </a:r>
            <a:endParaRPr lang="en-US" dirty="0"/>
          </a:p>
        </p:txBody>
      </p:sp>
      <p:sp>
        <p:nvSpPr>
          <p:cNvPr id="4" name="Stačiakampis 3"/>
          <p:cNvSpPr/>
          <p:nvPr/>
        </p:nvSpPr>
        <p:spPr>
          <a:xfrm>
            <a:off x="1976512" y="4822544"/>
            <a:ext cx="9828392" cy="923330"/>
          </a:xfrm>
          <a:prstGeom prst="rect">
            <a:avLst/>
          </a:prstGeom>
        </p:spPr>
        <p:txBody>
          <a:bodyPr wrap="square">
            <a:spAutoFit/>
          </a:bodyPr>
          <a:lstStyle/>
          <a:p>
            <a:r>
              <a:rPr lang="lt-LT" dirty="0" smtClean="0"/>
              <a:t>Eina </a:t>
            </a:r>
            <a:r>
              <a:rPr lang="lt-LT" dirty="0"/>
              <a:t>praeivis gatve ir mato: vienas nuo penkto aukšto mėto plytas, kitas gaudo. Praeivis ir klausia: </a:t>
            </a:r>
          </a:p>
          <a:p>
            <a:r>
              <a:rPr lang="lt-LT" dirty="0"/>
              <a:t>- Kas čia? </a:t>
            </a:r>
          </a:p>
        </p:txBody>
      </p:sp>
      <p:sp>
        <p:nvSpPr>
          <p:cNvPr id="5" name="Stačiakampis 4"/>
          <p:cNvSpPr/>
          <p:nvPr/>
        </p:nvSpPr>
        <p:spPr>
          <a:xfrm>
            <a:off x="421062" y="1117996"/>
            <a:ext cx="2699137" cy="369332"/>
          </a:xfrm>
          <a:prstGeom prst="rect">
            <a:avLst/>
          </a:prstGeom>
        </p:spPr>
        <p:txBody>
          <a:bodyPr wrap="none">
            <a:spAutoFit/>
          </a:bodyPr>
          <a:lstStyle/>
          <a:p>
            <a:r>
              <a:rPr lang="lt-LT" dirty="0"/>
              <a:t>Kas yra gilė IKT pasaulyje? </a:t>
            </a:r>
          </a:p>
        </p:txBody>
      </p:sp>
      <p:sp>
        <p:nvSpPr>
          <p:cNvPr id="6" name="Stačiakampis 5"/>
          <p:cNvSpPr/>
          <p:nvPr/>
        </p:nvSpPr>
        <p:spPr>
          <a:xfrm>
            <a:off x="421062" y="2355170"/>
            <a:ext cx="6096000" cy="369332"/>
          </a:xfrm>
          <a:prstGeom prst="rect">
            <a:avLst/>
          </a:prstGeom>
        </p:spPr>
        <p:txBody>
          <a:bodyPr>
            <a:spAutoFit/>
          </a:bodyPr>
          <a:lstStyle/>
          <a:p>
            <a:r>
              <a:rPr lang="lt-LT" dirty="0" smtClean="0"/>
              <a:t>Kam </a:t>
            </a:r>
            <a:r>
              <a:rPr lang="lt-LT" dirty="0"/>
              <a:t>reikalingas Internet Explorer?  </a:t>
            </a:r>
          </a:p>
        </p:txBody>
      </p:sp>
      <p:sp>
        <p:nvSpPr>
          <p:cNvPr id="7" name="Stačiakampis 6"/>
          <p:cNvSpPr/>
          <p:nvPr/>
        </p:nvSpPr>
        <p:spPr>
          <a:xfrm>
            <a:off x="421062" y="2836698"/>
            <a:ext cx="4103175" cy="369332"/>
          </a:xfrm>
          <a:prstGeom prst="rect">
            <a:avLst/>
          </a:prstGeom>
        </p:spPr>
        <p:txBody>
          <a:bodyPr wrap="none">
            <a:spAutoFit/>
          </a:bodyPr>
          <a:lstStyle/>
          <a:p>
            <a:r>
              <a:rPr lang="lt-LT" dirty="0"/>
              <a:t>Koks geriausias žaidimų serveris ir kodėl? </a:t>
            </a:r>
          </a:p>
        </p:txBody>
      </p:sp>
      <p:sp>
        <p:nvSpPr>
          <p:cNvPr id="8" name="Stačiakampis 7"/>
          <p:cNvSpPr/>
          <p:nvPr/>
        </p:nvSpPr>
        <p:spPr>
          <a:xfrm>
            <a:off x="362073" y="3884054"/>
            <a:ext cx="4914166" cy="369332"/>
          </a:xfrm>
          <a:prstGeom prst="rect">
            <a:avLst/>
          </a:prstGeom>
        </p:spPr>
        <p:txBody>
          <a:bodyPr wrap="none">
            <a:spAutoFit/>
          </a:bodyPr>
          <a:lstStyle/>
          <a:p>
            <a:r>
              <a:rPr lang="lt-LT" dirty="0"/>
              <a:t>Gimę šliaužioti neduoda ramybės ir internete. Kas?</a:t>
            </a:r>
          </a:p>
        </p:txBody>
      </p:sp>
      <p:sp>
        <p:nvSpPr>
          <p:cNvPr id="10" name="Stačiakampis 9"/>
          <p:cNvSpPr/>
          <p:nvPr/>
        </p:nvSpPr>
        <p:spPr>
          <a:xfrm>
            <a:off x="4680766" y="1111876"/>
            <a:ext cx="2948756" cy="369332"/>
          </a:xfrm>
          <a:prstGeom prst="rect">
            <a:avLst/>
          </a:prstGeom>
        </p:spPr>
        <p:txBody>
          <a:bodyPr wrap="none">
            <a:spAutoFit/>
          </a:bodyPr>
          <a:lstStyle/>
          <a:p>
            <a:r>
              <a:rPr lang="lt-LT" dirty="0"/>
              <a:t>Gilė - suarchyvuotas ąžuolas.</a:t>
            </a:r>
          </a:p>
        </p:txBody>
      </p:sp>
      <p:sp>
        <p:nvSpPr>
          <p:cNvPr id="11" name="Stačiakampis 10"/>
          <p:cNvSpPr/>
          <p:nvPr/>
        </p:nvSpPr>
        <p:spPr>
          <a:xfrm>
            <a:off x="3120199" y="1938169"/>
            <a:ext cx="8821865" cy="369332"/>
          </a:xfrm>
          <a:prstGeom prst="rect">
            <a:avLst/>
          </a:prstGeom>
        </p:spPr>
        <p:txBody>
          <a:bodyPr wrap="square">
            <a:spAutoFit/>
          </a:bodyPr>
          <a:lstStyle/>
          <a:p>
            <a:r>
              <a:rPr lang="lt-LT" dirty="0"/>
              <a:t>Depresija - tai tokia būsena, kai įsijungi Internetą ir .....nežinai, kur eiti...</a:t>
            </a:r>
          </a:p>
        </p:txBody>
      </p:sp>
      <p:sp>
        <p:nvSpPr>
          <p:cNvPr id="12" name="Stačiakampis 11"/>
          <p:cNvSpPr/>
          <p:nvPr/>
        </p:nvSpPr>
        <p:spPr>
          <a:xfrm>
            <a:off x="1860401" y="3240989"/>
            <a:ext cx="9824696" cy="646331"/>
          </a:xfrm>
          <a:prstGeom prst="rect">
            <a:avLst/>
          </a:prstGeom>
        </p:spPr>
        <p:txBody>
          <a:bodyPr wrap="square">
            <a:spAutoFit/>
          </a:bodyPr>
          <a:lstStyle/>
          <a:p>
            <a:r>
              <a:rPr lang="lt-LT" dirty="0"/>
              <a:t>Geriausias žaidimų serveris - Žemė.  Žemėlapis - tik vienas, bet telpa 6 milijardai žaidėjų. „</a:t>
            </a:r>
            <a:r>
              <a:rPr lang="lt-LT" dirty="0" err="1"/>
              <a:t>Adminas</a:t>
            </a:r>
            <a:r>
              <a:rPr lang="lt-LT" dirty="0"/>
              <a:t>“ - kantrus, bet jei jau </a:t>
            </a:r>
            <a:r>
              <a:rPr lang="lt-LT" dirty="0" smtClean="0"/>
              <a:t>užblokuos </a:t>
            </a:r>
            <a:r>
              <a:rPr lang="lt-LT" dirty="0"/>
              <a:t>- visam laikui.</a:t>
            </a:r>
          </a:p>
        </p:txBody>
      </p:sp>
      <p:sp>
        <p:nvSpPr>
          <p:cNvPr id="13" name="Stačiakampis 12"/>
          <p:cNvSpPr/>
          <p:nvPr/>
        </p:nvSpPr>
        <p:spPr>
          <a:xfrm>
            <a:off x="3899778" y="4253386"/>
            <a:ext cx="8115438" cy="646331"/>
          </a:xfrm>
          <a:prstGeom prst="rect">
            <a:avLst/>
          </a:prstGeom>
        </p:spPr>
        <p:txBody>
          <a:bodyPr wrap="square">
            <a:spAutoFit/>
          </a:bodyPr>
          <a:lstStyle/>
          <a:p>
            <a:r>
              <a:rPr lang="lt-LT" dirty="0"/>
              <a:t>Gimę šliaužioti neduoda ramybės ir internete – virusai (o tiksliau - kirminai).</a:t>
            </a:r>
          </a:p>
        </p:txBody>
      </p:sp>
      <p:sp>
        <p:nvSpPr>
          <p:cNvPr id="14" name="Stačiakampis 13"/>
          <p:cNvSpPr/>
          <p:nvPr/>
        </p:nvSpPr>
        <p:spPr>
          <a:xfrm>
            <a:off x="421062" y="1575578"/>
            <a:ext cx="5032853" cy="369332"/>
          </a:xfrm>
          <a:prstGeom prst="rect">
            <a:avLst/>
          </a:prstGeom>
        </p:spPr>
        <p:txBody>
          <a:bodyPr wrap="none">
            <a:spAutoFit/>
          </a:bodyPr>
          <a:lstStyle/>
          <a:p>
            <a:r>
              <a:rPr lang="lt-LT" dirty="0"/>
              <a:t>Kaip kompiuterių „specialistai“ apibūdina depresiją? </a:t>
            </a:r>
            <a:endParaRPr lang="en-US" dirty="0"/>
          </a:p>
        </p:txBody>
      </p:sp>
      <p:sp>
        <p:nvSpPr>
          <p:cNvPr id="15" name="TextBox 14"/>
          <p:cNvSpPr txBox="1"/>
          <p:nvPr/>
        </p:nvSpPr>
        <p:spPr>
          <a:xfrm>
            <a:off x="4914172" y="2322898"/>
            <a:ext cx="2481943" cy="369332"/>
          </a:xfrm>
          <a:prstGeom prst="rect">
            <a:avLst/>
          </a:prstGeom>
          <a:noFill/>
        </p:spPr>
        <p:txBody>
          <a:bodyPr wrap="square" rtlCol="0">
            <a:spAutoFit/>
          </a:bodyPr>
          <a:lstStyle/>
          <a:p>
            <a:r>
              <a:rPr lang="lt-LT" dirty="0" smtClean="0"/>
              <a:t>Parsisiųsti </a:t>
            </a:r>
            <a:r>
              <a:rPr lang="lt-LT" dirty="0" err="1" smtClean="0"/>
              <a:t>FireFox</a:t>
            </a:r>
            <a:endParaRPr lang="en-US" dirty="0"/>
          </a:p>
        </p:txBody>
      </p:sp>
      <p:sp>
        <p:nvSpPr>
          <p:cNvPr id="3" name="Stačiakampis 2"/>
          <p:cNvSpPr/>
          <p:nvPr/>
        </p:nvSpPr>
        <p:spPr>
          <a:xfrm>
            <a:off x="3627843" y="5518499"/>
            <a:ext cx="3454985" cy="369332"/>
          </a:xfrm>
          <a:prstGeom prst="rect">
            <a:avLst/>
          </a:prstGeom>
        </p:spPr>
        <p:txBody>
          <a:bodyPr wrap="none">
            <a:spAutoFit/>
          </a:bodyPr>
          <a:lstStyle/>
          <a:p>
            <a:r>
              <a:rPr lang="lt-LT" dirty="0"/>
              <a:t>- </a:t>
            </a:r>
            <a:r>
              <a:rPr lang="lt-LT" dirty="0" err="1"/>
              <a:t>Tetrį</a:t>
            </a:r>
            <a:r>
              <a:rPr lang="lt-LT" dirty="0"/>
              <a:t> žaidžiam,- atsako jie.</a:t>
            </a:r>
            <a:endParaRPr lang="en-US" dirty="0"/>
          </a:p>
        </p:txBody>
      </p:sp>
    </p:spTree>
    <p:extLst>
      <p:ext uri="{BB962C8B-B14F-4D97-AF65-F5344CB8AC3E}">
        <p14:creationId xmlns:p14="http://schemas.microsoft.com/office/powerpoint/2010/main" val="6181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500" fill="hold"/>
                                        <p:tgtEl>
                                          <p:spTgt spid="3"/>
                                        </p:tgtEl>
                                        <p:attrNameLst>
                                          <p:attrName>ppt_x</p:attrName>
                                        </p:attrNameLst>
                                      </p:cBhvr>
                                      <p:tavLst>
                                        <p:tav tm="0">
                                          <p:val>
                                            <p:strVal val="#ppt_x"/>
                                          </p:val>
                                        </p:tav>
                                        <p:tav tm="100000">
                                          <p:val>
                                            <p:strVal val="#ppt_x"/>
                                          </p:val>
                                        </p:tav>
                                      </p:tavLst>
                                    </p:anim>
                                    <p:anim calcmode="lin" valueType="num">
                                      <p:cBhvr additive="base">
                                        <p:cTn id="6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P spid="1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Kas įvyksta internete per 15 minučių</a:t>
            </a:r>
            <a:endParaRPr lang="en-US" dirty="0"/>
          </a:p>
        </p:txBody>
      </p:sp>
      <p:pic>
        <p:nvPicPr>
          <p:cNvPr id="1026" name="Picture 2" descr="15min.lt/15min grafik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1" y="896204"/>
            <a:ext cx="6146270" cy="5323417"/>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8787871" y="896204"/>
            <a:ext cx="2598468" cy="369332"/>
          </a:xfrm>
          <a:prstGeom prst="rect">
            <a:avLst/>
          </a:prstGeom>
        </p:spPr>
        <p:txBody>
          <a:bodyPr wrap="none">
            <a:spAutoFit/>
          </a:bodyPr>
          <a:lstStyle/>
          <a:p>
            <a:r>
              <a:rPr lang="en-US" dirty="0">
                <a:solidFill>
                  <a:srgbClr val="262626"/>
                </a:solidFill>
                <a:latin typeface="tahoma" panose="020B0604030504040204" pitchFamily="34" charset="0"/>
              </a:rPr>
              <a:t>15min.lt/15min </a:t>
            </a:r>
            <a:r>
              <a:rPr lang="en-US" dirty="0" err="1" smtClean="0">
                <a:solidFill>
                  <a:srgbClr val="262626"/>
                </a:solidFill>
                <a:latin typeface="tahoma" panose="020B0604030504040204" pitchFamily="34" charset="0"/>
              </a:rPr>
              <a:t>grafika</a:t>
            </a:r>
            <a:r>
              <a:rPr lang="lt-LT" dirty="0" smtClean="0">
                <a:solidFill>
                  <a:srgbClr val="262626"/>
                </a:solidFill>
                <a:latin typeface="tahoma" panose="020B0604030504040204" pitchFamily="34" charset="0"/>
              </a:rPr>
              <a:t>s</a:t>
            </a:r>
            <a:endParaRPr lang="en-US" dirty="0"/>
          </a:p>
        </p:txBody>
      </p:sp>
      <p:sp>
        <p:nvSpPr>
          <p:cNvPr id="5" name="Stačiakampis 4"/>
          <p:cNvSpPr/>
          <p:nvPr/>
        </p:nvSpPr>
        <p:spPr>
          <a:xfrm>
            <a:off x="2055808" y="6211669"/>
            <a:ext cx="10034327" cy="523220"/>
          </a:xfrm>
          <a:prstGeom prst="rect">
            <a:avLst/>
          </a:prstGeom>
        </p:spPr>
        <p:txBody>
          <a:bodyPr wrap="square">
            <a:spAutoFit/>
          </a:bodyPr>
          <a:lstStyle/>
          <a:p>
            <a:r>
              <a:rPr lang="en-US" sz="1400" dirty="0">
                <a:solidFill>
                  <a:schemeClr val="bg1"/>
                </a:solidFill>
              </a:rPr>
              <a:t>http://s2.15cdn.lt/static/cache/NTgweDQzNSw0ODB4NDgwLDYyMTc4NSxvcmlnaW5hbCwsMjQ4NzE4MTcxNw==/15min-grafikas-55100af682589.jpg</a:t>
            </a:r>
          </a:p>
        </p:txBody>
      </p:sp>
    </p:spTree>
    <p:extLst>
      <p:ext uri="{BB962C8B-B14F-4D97-AF65-F5344CB8AC3E}">
        <p14:creationId xmlns:p14="http://schemas.microsoft.com/office/powerpoint/2010/main" val="215367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solidFill>
                  <a:srgbClr val="002060"/>
                </a:solidFill>
              </a:rPr>
              <a:t>Pasitikrinkime Facebook profilio saugumą</a:t>
            </a:r>
            <a:endParaRPr lang="en-US" dirty="0">
              <a:solidFill>
                <a:srgbClr val="002060"/>
              </a:solidFill>
            </a:endParaRPr>
          </a:p>
        </p:txBody>
      </p:sp>
      <p:sp>
        <p:nvSpPr>
          <p:cNvPr id="3" name="Turinio vietos rezervavimo ženklas 2"/>
          <p:cNvSpPr>
            <a:spLocks noGrp="1"/>
          </p:cNvSpPr>
          <p:nvPr>
            <p:ph idx="1"/>
          </p:nvPr>
        </p:nvSpPr>
        <p:spPr>
          <a:xfrm>
            <a:off x="281517" y="908970"/>
            <a:ext cx="11634712" cy="567379"/>
          </a:xfrm>
        </p:spPr>
        <p:txBody>
          <a:bodyPr/>
          <a:lstStyle/>
          <a:p>
            <a:pPr marL="0" indent="0">
              <a:buNone/>
            </a:pPr>
            <a:r>
              <a:rPr lang="en-US" dirty="0" smtClean="0">
                <a:hlinkClick r:id="rId2"/>
              </a:rPr>
              <a:t>https://www.facebook.com/NamaiSuTeo/app_1402860099967482</a:t>
            </a:r>
            <a:r>
              <a:rPr lang="lt-LT" dirty="0" smtClean="0"/>
              <a:t> </a:t>
            </a:r>
            <a:endParaRPr lang="en-US" dirty="0"/>
          </a:p>
        </p:txBody>
      </p:sp>
      <p:sp>
        <p:nvSpPr>
          <p:cNvPr id="6" name="Rectangle 4"/>
          <p:cNvSpPr>
            <a:spLocks noChangeArrowheads="1"/>
          </p:cNvSpPr>
          <p:nvPr/>
        </p:nvSpPr>
        <p:spPr bwMode="auto">
          <a:xfrm flipV="1">
            <a:off x="2957208" y="4518936"/>
            <a:ext cx="8599251" cy="86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6788"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rPr>
              <a:t> </a:t>
            </a:r>
          </a:p>
        </p:txBody>
      </p:sp>
      <p:sp>
        <p:nvSpPr>
          <p:cNvPr id="7" name="Stačiakampis 6"/>
          <p:cNvSpPr/>
          <p:nvPr/>
        </p:nvSpPr>
        <p:spPr>
          <a:xfrm>
            <a:off x="584547" y="1962325"/>
            <a:ext cx="6032421" cy="369332"/>
          </a:xfrm>
          <a:prstGeom prst="rect">
            <a:avLst/>
          </a:prstGeom>
        </p:spPr>
        <p:txBody>
          <a:bodyPr wrap="none">
            <a:spAutoFit/>
          </a:bodyPr>
          <a:lstStyle/>
          <a:p>
            <a:r>
              <a:rPr lang="it-IT" b="1" i="0" dirty="0" smtClean="0">
                <a:solidFill>
                  <a:srgbClr val="333333"/>
                </a:solidFill>
                <a:effectLst/>
                <a:latin typeface="Arial" panose="020B0604020202020204" pitchFamily="34" charset="0"/>
              </a:rPr>
              <a:t>galima pasitikrinti savo „Facebook“ profilio saugumą</a:t>
            </a:r>
            <a:endParaRPr lang="en-US" dirty="0"/>
          </a:p>
        </p:txBody>
      </p:sp>
      <p:sp>
        <p:nvSpPr>
          <p:cNvPr id="8" name="Stačiakampis 7"/>
          <p:cNvSpPr/>
          <p:nvPr/>
        </p:nvSpPr>
        <p:spPr>
          <a:xfrm>
            <a:off x="1002780" y="2426473"/>
            <a:ext cx="5480966" cy="2554545"/>
          </a:xfrm>
          <a:prstGeom prst="rect">
            <a:avLst/>
          </a:prstGeom>
        </p:spPr>
        <p:txBody>
          <a:bodyPr wrap="square">
            <a:spAutoFit/>
          </a:bodyPr>
          <a:lstStyle/>
          <a:p>
            <a:pPr lvl="0" eaLnBrk="0" fontAlgn="base" hangingPunct="0">
              <a:spcBef>
                <a:spcPct val="0"/>
              </a:spcBef>
              <a:spcAft>
                <a:spcPct val="0"/>
              </a:spcAft>
            </a:pP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Leiskite</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patikrinti</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savo</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Facebook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paskyrą</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lt-LT"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Bus nustatytas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jos</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saugumo</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lyg</a:t>
            </a:r>
            <a:r>
              <a:rPr kumimoji="0" lang="lt-LT"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is</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ir</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pasiūly</a:t>
            </a:r>
            <a:r>
              <a:rPr kumimoji="0" lang="lt-LT"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ta</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kaip</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panaikinti</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saugumo</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spragas</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endParaRPr kumimoji="0" lang="lt-LT"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Pasitikrinę</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sužinosite</a:t>
            </a:r>
            <a:r>
              <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a:t>
            </a:r>
            <a:endParaRPr kumimoji="0" lang="lt-LT"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ar</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saugiai</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bendraujate</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smtClean="0">
              <a:ln>
                <a:noFill/>
              </a:ln>
              <a:solidFill>
                <a:srgbClr val="D60018"/>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ar</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Jus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gali</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rasti</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ir</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stebėti</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bet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kas</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smtClean="0">
              <a:ln>
                <a:noFill/>
              </a:ln>
              <a:solidFill>
                <a:srgbClr val="D60018"/>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kaip</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apsaugoti</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save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ir</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savo</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smtClean="0">
                <a:ln>
                  <a:noFill/>
                </a:ln>
                <a:solidFill>
                  <a:srgbClr val="40454F"/>
                </a:solidFill>
                <a:effectLst/>
                <a:latin typeface="Arial" panose="020B0604020202020204" pitchFamily="34" charset="0"/>
                <a:cs typeface="Arial" panose="020B0604020202020204" pitchFamily="34" charset="0"/>
              </a:rPr>
              <a:t>privatumą</a:t>
            </a:r>
            <a:r>
              <a:rPr kumimoji="0" lang="en-US" altLang="en-US" sz="2000" b="0"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rPr>
              <a:t>.</a:t>
            </a:r>
            <a:endParaRPr kumimoji="0" lang="en-US" altLang="en-US" sz="2000" b="1" i="0" u="none" strike="noStrike" cap="none" normalizeH="0" baseline="0" dirty="0" smtClean="0">
              <a:ln>
                <a:noFill/>
              </a:ln>
              <a:solidFill>
                <a:srgbClr val="40454F"/>
              </a:solidFill>
              <a:effectLst/>
              <a:latin typeface="Arial" panose="020B0604020202020204" pitchFamily="34" charset="0"/>
              <a:cs typeface="Arial" panose="020B0604020202020204" pitchFamily="34" charset="0"/>
            </a:endParaRPr>
          </a:p>
        </p:txBody>
      </p:sp>
      <p:sp>
        <p:nvSpPr>
          <p:cNvPr id="9" name="Stačiakampis 8"/>
          <p:cNvSpPr/>
          <p:nvPr/>
        </p:nvSpPr>
        <p:spPr>
          <a:xfrm>
            <a:off x="114229" y="4518936"/>
            <a:ext cx="234360" cy="261610"/>
          </a:xfrm>
          <a:prstGeom prst="rect">
            <a:avLst/>
          </a:prstGeom>
        </p:spPr>
        <p:txBody>
          <a:bodyPr wrap="none">
            <a:spAutoFit/>
          </a:bodyPr>
          <a:lstStyle/>
          <a:p>
            <a:pPr lvl="0" eaLnBrk="0" fontAlgn="base" hangingPunct="0">
              <a:spcBef>
                <a:spcPct val="0"/>
              </a:spcBef>
              <a:spcAft>
                <a:spcPct val="0"/>
              </a:spcAft>
            </a:pPr>
            <a:r>
              <a:rPr kumimoji="0" lang="en-US" altLang="en-US" sz="1100" b="0" i="0" u="none" strike="noStrike" cap="none" normalizeH="0" baseline="0" dirty="0" smtClean="0">
                <a:ln>
                  <a:noFill/>
                </a:ln>
                <a:solidFill>
                  <a:schemeClr val="tx1"/>
                </a:solidFill>
                <a:effectLst/>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0" name="Stačiakampis 9"/>
          <p:cNvSpPr/>
          <p:nvPr/>
        </p:nvSpPr>
        <p:spPr>
          <a:xfrm>
            <a:off x="8117071" y="5815854"/>
            <a:ext cx="2629246" cy="646331"/>
          </a:xfrm>
          <a:prstGeom prst="rect">
            <a:avLst/>
          </a:prstGeom>
        </p:spPr>
        <p:txBody>
          <a:bodyPr wrap="none">
            <a:spAutoFit/>
          </a:bodyPr>
          <a:lstStyle/>
          <a:p>
            <a:r>
              <a:rPr kumimoji="0" lang="en-US" altLang="en-US" b="0" i="0" u="none" strike="noStrike" cap="none" normalizeH="0" baseline="0" dirty="0" err="1" smtClean="0">
                <a:ln>
                  <a:noFill/>
                </a:ln>
                <a:solidFill>
                  <a:schemeClr val="tx1"/>
                </a:solidFill>
                <a:effectLst/>
              </a:rPr>
              <a:t>Sutinku</a:t>
            </a:r>
            <a:r>
              <a:rPr kumimoji="0" lang="en-US" altLang="en-US" b="0" i="0" u="none" strike="noStrike" cap="none" normalizeH="0" baseline="0" dirty="0" smtClean="0">
                <a:ln>
                  <a:noFill/>
                </a:ln>
                <a:solidFill>
                  <a:schemeClr val="tx1"/>
                </a:solidFill>
                <a:effectLst/>
              </a:rPr>
              <a:t> </a:t>
            </a:r>
            <a:r>
              <a:rPr kumimoji="0" lang="en-US" altLang="en-US" b="0" i="0" u="none" strike="noStrike" cap="none" normalizeH="0" baseline="0" dirty="0" err="1" smtClean="0">
                <a:ln>
                  <a:noFill/>
                </a:ln>
                <a:solidFill>
                  <a:schemeClr val="tx1"/>
                </a:solidFill>
                <a:effectLst/>
              </a:rPr>
              <a:t>su</a:t>
            </a:r>
            <a:r>
              <a:rPr kumimoji="0" lang="lt-LT" altLang="en-US" b="0" i="0" u="none" strike="noStrike" cap="none" normalizeH="0" baseline="0" dirty="0" smtClean="0">
                <a:ln>
                  <a:noFill/>
                </a:ln>
                <a:solidFill>
                  <a:schemeClr val="tx1"/>
                </a:solidFill>
                <a:effectLst/>
              </a:rPr>
              <a:t> </a:t>
            </a:r>
            <a:r>
              <a:rPr kumimoji="0" lang="en-US" altLang="en-US" b="0" i="0" u="none" strike="noStrike" cap="none" normalizeH="0" baseline="0" dirty="0" err="1" smtClean="0">
                <a:ln>
                  <a:noFill/>
                </a:ln>
                <a:solidFill>
                  <a:srgbClr val="00A9B6"/>
                </a:solidFill>
                <a:effectLst/>
                <a:latin typeface="Arial" panose="020B0604020202020204" pitchFamily="34" charset="0"/>
                <a:hlinkClick r:id="rId3"/>
              </a:rPr>
              <a:t>taisyklėmis</a:t>
            </a:r>
            <a:endParaRPr kumimoji="0" lang="lt-LT" altLang="en-US" b="0" i="0" u="none" strike="noStrike" cap="none" normalizeH="0" baseline="0" dirty="0" smtClean="0">
              <a:ln>
                <a:noFill/>
              </a:ln>
              <a:solidFill>
                <a:srgbClr val="00A9B6"/>
              </a:solidFill>
              <a:effectLst/>
              <a:latin typeface="Arial" panose="020B0604020202020204" pitchFamily="34" charset="0"/>
            </a:endParaRPr>
          </a:p>
          <a:p>
            <a:r>
              <a:rPr kumimoji="0" lang="en-US" altLang="en-US"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hlinkClick r:id="rId4"/>
              </a:rPr>
              <a:t>Tikrinti</a:t>
            </a:r>
            <a:endParaRPr lang="en-US" dirty="0"/>
          </a:p>
        </p:txBody>
      </p:sp>
      <p:pic>
        <p:nvPicPr>
          <p:cNvPr id="4" name="Paveikslėlis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804" y="1991035"/>
            <a:ext cx="5072713" cy="3425420"/>
          </a:xfrm>
          <a:prstGeom prst="rect">
            <a:avLst/>
          </a:prstGeom>
        </p:spPr>
      </p:pic>
    </p:spTree>
    <p:extLst>
      <p:ext uri="{BB962C8B-B14F-4D97-AF65-F5344CB8AC3E}">
        <p14:creationId xmlns:p14="http://schemas.microsoft.com/office/powerpoint/2010/main" val="3166111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Facebook saugumui</a:t>
            </a:r>
            <a:endParaRPr lang="en-US" dirty="0"/>
          </a:p>
        </p:txBody>
      </p:sp>
      <p:sp>
        <p:nvSpPr>
          <p:cNvPr id="3" name="Turinio vietos rezervavimo ženklas 2"/>
          <p:cNvSpPr>
            <a:spLocks noGrp="1"/>
          </p:cNvSpPr>
          <p:nvPr>
            <p:ph idx="1"/>
          </p:nvPr>
        </p:nvSpPr>
        <p:spPr>
          <a:xfrm>
            <a:off x="1712686" y="1156154"/>
            <a:ext cx="10479314" cy="4953000"/>
          </a:xfrm>
        </p:spPr>
        <p:txBody>
          <a:bodyPr/>
          <a:lstStyle/>
          <a:p>
            <a:r>
              <a:rPr lang="en-US" dirty="0" smtClean="0">
                <a:hlinkClick r:id="rId2"/>
              </a:rPr>
              <a:t>http://www.esaugumas.lt/lt/socialiniu-tinklu-saugumas/rekomenduojami-facebook-saugumo-nustatymai.html</a:t>
            </a:r>
            <a:r>
              <a:rPr lang="lt-LT" dirty="0" smtClean="0"/>
              <a:t> </a:t>
            </a:r>
          </a:p>
          <a:p>
            <a:r>
              <a:rPr lang="en-US" dirty="0" smtClean="0">
                <a:hlinkClick r:id="rId3"/>
              </a:rPr>
              <a:t>http://www.esaugumas.lt/lt/socialiniu-tinklu-saugumas/rekomenduojami-facebook-privatumo-nustatymai.html</a:t>
            </a:r>
            <a:endParaRPr lang="lt-LT" dirty="0" smtClean="0"/>
          </a:p>
          <a:p>
            <a:r>
              <a:rPr lang="en-US" dirty="0" smtClean="0">
                <a:hlinkClick r:id="rId4"/>
              </a:rPr>
              <a:t>http://nod.blogas.lt/privatumas-saugumas-facebook%E2%80%98e-nuo-a-iki-z-878.html</a:t>
            </a:r>
            <a:r>
              <a:rPr lang="lt-LT" dirty="0" smtClean="0"/>
              <a:t> </a:t>
            </a:r>
          </a:p>
          <a:p>
            <a:r>
              <a:rPr lang="en-US" dirty="0" smtClean="0">
                <a:hlinkClick r:id="rId5"/>
              </a:rPr>
              <a:t>http://www.ve.lt/naujienos/laisvalaikis/ivairybes/penki-zingsniai-apsaugoti-savo-duomenis-facebook-tinkle/</a:t>
            </a:r>
            <a:r>
              <a:rPr lang="lt-LT" dirty="0" smtClean="0"/>
              <a:t> </a:t>
            </a:r>
          </a:p>
          <a:p>
            <a:endParaRPr lang="en-US" dirty="0"/>
          </a:p>
        </p:txBody>
      </p:sp>
    </p:spTree>
    <p:extLst>
      <p:ext uri="{BB962C8B-B14F-4D97-AF65-F5344CB8AC3E}">
        <p14:creationId xmlns:p14="http://schemas.microsoft.com/office/powerpoint/2010/main" val="1448555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457199" y="113383"/>
            <a:ext cx="5722919" cy="763525"/>
          </a:xfrm>
        </p:spPr>
        <p:txBody>
          <a:bodyPr/>
          <a:lstStyle/>
          <a:p>
            <a:r>
              <a:rPr lang="lt-LT" dirty="0" smtClean="0">
                <a:solidFill>
                  <a:schemeClr val="bg1"/>
                </a:solidFill>
              </a:rPr>
              <a:t>Šiuolaikinė pasaka</a:t>
            </a:r>
            <a:endParaRPr lang="lt-LT" dirty="0">
              <a:solidFill>
                <a:schemeClr val="bg1"/>
              </a:solidFill>
            </a:endParaRPr>
          </a:p>
        </p:txBody>
      </p:sp>
      <p:pic>
        <p:nvPicPr>
          <p:cNvPr id="4" name="Turinio vietos rezervavimo ženkla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574" y="1121918"/>
            <a:ext cx="7705122" cy="4055328"/>
          </a:xfrm>
          <a:prstGeom prst="rect">
            <a:avLst/>
          </a:prstGeom>
        </p:spPr>
      </p:pic>
      <p:sp>
        <p:nvSpPr>
          <p:cNvPr id="3" name="Stačiakampis 2"/>
          <p:cNvSpPr/>
          <p:nvPr/>
        </p:nvSpPr>
        <p:spPr>
          <a:xfrm>
            <a:off x="2435574" y="5422256"/>
            <a:ext cx="7972410" cy="461665"/>
          </a:xfrm>
          <a:prstGeom prst="rect">
            <a:avLst/>
          </a:prstGeom>
        </p:spPr>
        <p:txBody>
          <a:bodyPr wrap="square">
            <a:spAutoFit/>
          </a:bodyPr>
          <a:lstStyle/>
          <a:p>
            <a:r>
              <a:rPr lang="en-US" sz="1200" dirty="0"/>
              <a:t>http://www.ve.lt/uploads/img/catalog/1/1192/177/muziejaus-labirintuose-atgyja-proteviu-istorija.jpg</a:t>
            </a:r>
          </a:p>
        </p:txBody>
      </p:sp>
    </p:spTree>
    <p:extLst>
      <p:ext uri="{BB962C8B-B14F-4D97-AF65-F5344CB8AC3E}">
        <p14:creationId xmlns:p14="http://schemas.microsoft.com/office/powerpoint/2010/main" val="248181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Dėmesio – apgaulė...</a:t>
            </a:r>
            <a:endParaRPr lang="en-US" dirty="0"/>
          </a:p>
        </p:txBody>
      </p:sp>
      <p:sp>
        <p:nvSpPr>
          <p:cNvPr id="3" name="Turinio vietos rezervavimo ženklas 2"/>
          <p:cNvSpPr>
            <a:spLocks noGrp="1"/>
          </p:cNvSpPr>
          <p:nvPr>
            <p:ph idx="1"/>
          </p:nvPr>
        </p:nvSpPr>
        <p:spPr>
          <a:xfrm>
            <a:off x="281517" y="1335333"/>
            <a:ext cx="11677121" cy="3193806"/>
          </a:xfrm>
        </p:spPr>
        <p:txBody>
          <a:bodyPr>
            <a:noAutofit/>
          </a:bodyPr>
          <a:lstStyle/>
          <a:p>
            <a:pPr marL="0" indent="0">
              <a:buNone/>
            </a:pPr>
            <a:r>
              <a:rPr lang="lt-LT" sz="1100" dirty="0"/>
              <a:t>Vartotojams siūloma </a:t>
            </a:r>
            <a:r>
              <a:rPr lang="lt-LT" sz="1100" dirty="0" smtClean="0"/>
              <a:t>pasikeisti </a:t>
            </a:r>
            <a:r>
              <a:rPr lang="lt-LT" sz="1100" dirty="0"/>
              <a:t>„Facebook“ profilio spalvą, tačiau visa tai tėra apgaulė.</a:t>
            </a:r>
            <a:br>
              <a:rPr lang="lt-LT" sz="1100" dirty="0"/>
            </a:br>
            <a:r>
              <a:rPr lang="lt-LT" sz="1100" dirty="0"/>
              <a:t>Virusas plinta tokiu pat būdu kaip ir anksčiau – kai žmogus nori pasižiūrėti vaizdo įrašą, kuriame rodoma, kaip pasikeisti spalvą, ir paspaudžia kelias nuorodas, jis nukreipiamas į kitą tinklalapį, o programėlė apgaulės būdu paskelbia vartotojo profilyje viruso nuorodą.</a:t>
            </a:r>
          </a:p>
          <a:p>
            <a:pPr marL="0" indent="0">
              <a:buNone/>
            </a:pPr>
            <a:r>
              <a:rPr lang="lt-LT" sz="1100" dirty="0"/>
              <a:t>Šįkart profilio spalvą norinčių pasikeisti vartotojų prašoma suteikti prieigą „</a:t>
            </a:r>
            <a:r>
              <a:rPr lang="lt-LT" sz="1100" dirty="0" err="1"/>
              <a:t>Spotify</a:t>
            </a:r>
            <a:r>
              <a:rPr lang="lt-LT" sz="1100" dirty="0"/>
              <a:t>“ programėlei ir suvesti nuorodos kodą.</a:t>
            </a:r>
          </a:p>
          <a:p>
            <a:pPr marL="0" indent="0">
              <a:buNone/>
            </a:pPr>
            <a:r>
              <a:rPr lang="lt-LT" sz="1100" dirty="0"/>
              <a:t>Paspaudus „</a:t>
            </a:r>
            <a:r>
              <a:rPr lang="lt-LT" sz="1100" dirty="0" err="1"/>
              <a:t>Youtube</a:t>
            </a:r>
            <a:r>
              <a:rPr lang="lt-LT" sz="1100" dirty="0"/>
              <a:t>“ lange esančio vaizdo įrašo peržiūrą, galima susidaryti įspūdį, kad šis spalvos pasikeitimo metodas iš tiesų veikia, nes filmuke vartotojo „Facebook“ profilio spalva iš tiesų pakeičiama. Tačiau jame demonstruojama paprasčiausia „Facebook“ spalvos keitimo programą, kurią galima nemokamai atsisiųsti iš interneto.</a:t>
            </a:r>
          </a:p>
          <a:p>
            <a:pPr marL="0" indent="0">
              <a:buNone/>
            </a:pPr>
            <a:r>
              <a:rPr lang="lt-LT" sz="1100" dirty="0"/>
              <a:t>Paspaudus nuorodas vartotojai kartu gali parsisiųsti kompiuterių virusą. Tiems, kurie peržiūrėjo nuorodas, patariama pasikeisti ir savo „Facebook“ paskyrą.</a:t>
            </a:r>
          </a:p>
          <a:p>
            <a:pPr marL="0" indent="0">
              <a:buNone/>
            </a:pPr>
            <a:r>
              <a:rPr lang="en-US" sz="1100" dirty="0" err="1"/>
              <a:t>Nuorodą</a:t>
            </a:r>
            <a:r>
              <a:rPr lang="en-US" sz="1100" dirty="0"/>
              <a:t> </a:t>
            </a:r>
            <a:r>
              <a:rPr lang="en-US" sz="1100" dirty="0" err="1"/>
              <a:t>jau</a:t>
            </a:r>
            <a:r>
              <a:rPr lang="en-US" sz="1100" dirty="0"/>
              <a:t> </a:t>
            </a:r>
            <a:r>
              <a:rPr lang="en-US" sz="1100" dirty="0" err="1"/>
              <a:t>paspaudusiems</a:t>
            </a:r>
            <a:r>
              <a:rPr lang="en-US" sz="1100" dirty="0"/>
              <a:t> </a:t>
            </a:r>
            <a:r>
              <a:rPr lang="en-US" sz="1100" dirty="0" err="1"/>
              <a:t>vartotojams</a:t>
            </a:r>
            <a:r>
              <a:rPr lang="en-US" sz="1100" dirty="0"/>
              <a:t> </a:t>
            </a:r>
            <a:r>
              <a:rPr lang="en-US" sz="1100" dirty="0" err="1"/>
              <a:t>patariama</a:t>
            </a:r>
            <a:r>
              <a:rPr lang="en-US" sz="1100" dirty="0"/>
              <a:t> </a:t>
            </a:r>
            <a:r>
              <a:rPr lang="en-US" sz="1100" dirty="0" err="1"/>
              <a:t>ištrinti</a:t>
            </a:r>
            <a:r>
              <a:rPr lang="en-US" sz="1100" dirty="0"/>
              <a:t> </a:t>
            </a:r>
            <a:r>
              <a:rPr lang="en-US" sz="1100" dirty="0" err="1"/>
              <a:t>įrašą</a:t>
            </a:r>
            <a:r>
              <a:rPr lang="en-US" sz="1100" dirty="0"/>
              <a:t> </a:t>
            </a:r>
            <a:r>
              <a:rPr lang="en-US" sz="1100" dirty="0" err="1"/>
              <a:t>apie</a:t>
            </a:r>
            <a:r>
              <a:rPr lang="en-US" sz="1100" dirty="0"/>
              <a:t> </a:t>
            </a:r>
            <a:r>
              <a:rPr lang="en-US" sz="1100" dirty="0" err="1"/>
              <a:t>galimybę</a:t>
            </a:r>
            <a:r>
              <a:rPr lang="en-US" sz="1100" dirty="0"/>
              <a:t> </a:t>
            </a:r>
            <a:r>
              <a:rPr lang="en-US" sz="1100" dirty="0" err="1"/>
              <a:t>pasikeisti</a:t>
            </a:r>
            <a:r>
              <a:rPr lang="en-US" sz="1100" dirty="0"/>
              <a:t> </a:t>
            </a:r>
            <a:r>
              <a:rPr lang="en-US" sz="1100" dirty="0" err="1"/>
              <a:t>profilio</a:t>
            </a:r>
            <a:r>
              <a:rPr lang="en-US" sz="1100" dirty="0"/>
              <a:t> </a:t>
            </a:r>
            <a:r>
              <a:rPr lang="en-US" sz="1100" dirty="0" err="1"/>
              <a:t>spalvą</a:t>
            </a:r>
            <a:r>
              <a:rPr lang="en-US" sz="1100" dirty="0"/>
              <a:t> </a:t>
            </a:r>
            <a:r>
              <a:rPr lang="en-US" sz="1100" dirty="0" err="1"/>
              <a:t>iš</a:t>
            </a:r>
            <a:r>
              <a:rPr lang="en-US" sz="1100" dirty="0"/>
              <a:t> </a:t>
            </a:r>
            <a:r>
              <a:rPr lang="en-US" sz="1100" dirty="0" err="1"/>
              <a:t>savo</a:t>
            </a:r>
            <a:r>
              <a:rPr lang="en-US" sz="1100" dirty="0"/>
              <a:t> </a:t>
            </a:r>
            <a:r>
              <a:rPr lang="en-US" sz="1100" dirty="0" err="1"/>
              <a:t>paskyros</a:t>
            </a:r>
            <a:r>
              <a:rPr lang="en-US" sz="1100" dirty="0"/>
              <a:t>.</a:t>
            </a:r>
            <a:br>
              <a:rPr lang="en-US" sz="1100" dirty="0"/>
            </a:br>
            <a:r>
              <a:rPr lang="en-US" sz="1100" dirty="0"/>
              <a:t/>
            </a:r>
            <a:br>
              <a:rPr lang="en-US" sz="1100" dirty="0"/>
            </a:br>
            <a:r>
              <a:rPr lang="lt-LT" sz="1100" dirty="0"/>
              <a:t>Tie, kuriems atsibodo mėlynas „Facebook“ dizainas, gali nemokamai </a:t>
            </a:r>
            <a:r>
              <a:rPr lang="lt-LT" sz="1100" u="sng" dirty="0">
                <a:hlinkClick r:id="rId2"/>
              </a:rPr>
              <a:t>parsisiųsti </a:t>
            </a:r>
            <a:r>
              <a:rPr lang="lt-LT" sz="1100" u="sng" dirty="0"/>
              <a:t>(</a:t>
            </a:r>
            <a:r>
              <a:rPr lang="lt-LT" sz="1100" u="sng" dirty="0">
                <a:hlinkClick r:id="rId2"/>
              </a:rPr>
              <a:t>http://iwebya.fr/colorfb/</a:t>
            </a:r>
            <a:r>
              <a:rPr lang="lt-LT" sz="1100" u="sng" dirty="0"/>
              <a:t> ) </a:t>
            </a:r>
            <a:r>
              <a:rPr lang="lt-LT" sz="1100" dirty="0"/>
              <a:t>programėlę, kuri leis nemokamai pasikeisti spalvą. </a:t>
            </a:r>
            <a:br>
              <a:rPr lang="lt-LT" sz="1100" dirty="0"/>
            </a:br>
            <a:r>
              <a:rPr lang="lt-LT" sz="1100" dirty="0"/>
              <a:t/>
            </a:r>
            <a:br>
              <a:rPr lang="lt-LT" sz="1100" dirty="0"/>
            </a:br>
            <a:r>
              <a:rPr lang="lt-LT" sz="1100" dirty="0"/>
              <a:t/>
            </a:r>
            <a:br>
              <a:rPr lang="lt-LT" sz="1100" dirty="0"/>
            </a:br>
            <a:r>
              <a:rPr lang="lt-LT" sz="1100" dirty="0"/>
              <a:t>Skaitykite daugiau: </a:t>
            </a:r>
            <a:r>
              <a:rPr lang="lt-LT" sz="1100" u="sng" dirty="0">
                <a:hlinkClick r:id="rId3"/>
              </a:rPr>
              <a:t>http://www.15min.lt/mokslasit/straipsnis/technologijos/facebook-spalvos-keitimo-virusas-ir-vel-kvailina-lietuvius-646-458163#ixzz3FvZn77ye</a:t>
            </a:r>
            <a:r>
              <a:rPr lang="lt-LT" sz="1100" dirty="0"/>
              <a:t> </a:t>
            </a:r>
            <a:br>
              <a:rPr lang="lt-LT" sz="1100" dirty="0"/>
            </a:br>
            <a:r>
              <a:rPr lang="lt-LT" sz="1100" dirty="0" err="1"/>
              <a:t>Follow</a:t>
            </a:r>
            <a:r>
              <a:rPr lang="lt-LT" sz="1100" dirty="0"/>
              <a:t> </a:t>
            </a:r>
            <a:r>
              <a:rPr lang="lt-LT" sz="1100" dirty="0" err="1"/>
              <a:t>us</a:t>
            </a:r>
            <a:r>
              <a:rPr lang="lt-LT" sz="1100" dirty="0"/>
              <a:t>: </a:t>
            </a:r>
            <a:r>
              <a:rPr lang="lt-LT" sz="1100" u="sng" dirty="0">
                <a:hlinkClick r:id="rId4"/>
              </a:rPr>
              <a:t>@15minlt </a:t>
            </a:r>
            <a:r>
              <a:rPr lang="lt-LT" sz="1100" u="sng" dirty="0" err="1">
                <a:hlinkClick r:id="rId4"/>
              </a:rPr>
              <a:t>on</a:t>
            </a:r>
            <a:r>
              <a:rPr lang="lt-LT" sz="1100" u="sng" dirty="0">
                <a:hlinkClick r:id="rId4"/>
              </a:rPr>
              <a:t> </a:t>
            </a:r>
            <a:r>
              <a:rPr lang="lt-LT" sz="1100" u="sng" dirty="0" err="1">
                <a:hlinkClick r:id="rId4"/>
              </a:rPr>
              <a:t>Twitter</a:t>
            </a:r>
            <a:r>
              <a:rPr lang="lt-LT" sz="1100" dirty="0"/>
              <a:t> | </a:t>
            </a:r>
            <a:r>
              <a:rPr lang="lt-LT" sz="1100" u="sng" dirty="0">
                <a:hlinkClick r:id="rId5"/>
              </a:rPr>
              <a:t>15min </a:t>
            </a:r>
            <a:r>
              <a:rPr lang="lt-LT" sz="1100" u="sng" dirty="0" err="1">
                <a:hlinkClick r:id="rId5"/>
              </a:rPr>
              <a:t>on</a:t>
            </a:r>
            <a:r>
              <a:rPr lang="lt-LT" sz="1100" u="sng" dirty="0">
                <a:hlinkClick r:id="rId5"/>
              </a:rPr>
              <a:t> Facebook</a:t>
            </a:r>
            <a:endParaRPr lang="en-US" sz="1100" dirty="0"/>
          </a:p>
        </p:txBody>
      </p:sp>
      <p:sp>
        <p:nvSpPr>
          <p:cNvPr id="4" name="Stačiakampis 3"/>
          <p:cNvSpPr/>
          <p:nvPr/>
        </p:nvSpPr>
        <p:spPr>
          <a:xfrm>
            <a:off x="3631531" y="966001"/>
            <a:ext cx="4297971" cy="338554"/>
          </a:xfrm>
          <a:prstGeom prst="rect">
            <a:avLst/>
          </a:prstGeom>
        </p:spPr>
        <p:txBody>
          <a:bodyPr wrap="none">
            <a:spAutoFit/>
          </a:bodyPr>
          <a:lstStyle/>
          <a:p>
            <a:r>
              <a:rPr lang="lt-LT" sz="1600" b="1" dirty="0"/>
              <a:t>„Facebook“ spalvos keitimo virusas</a:t>
            </a:r>
            <a:endParaRPr lang="en-US" sz="1600" b="1" dirty="0"/>
          </a:p>
        </p:txBody>
      </p:sp>
      <p:sp>
        <p:nvSpPr>
          <p:cNvPr id="5" name="Turinio vietos rezervavimo ženklas 2"/>
          <p:cNvSpPr txBox="1">
            <a:spLocks/>
          </p:cNvSpPr>
          <p:nvPr/>
        </p:nvSpPr>
        <p:spPr bwMode="auto">
          <a:xfrm>
            <a:off x="2282769" y="5286377"/>
            <a:ext cx="9675869" cy="61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1"/>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smtClean="0">
                <a:latin typeface="Times New Roman" panose="02020603050405020304" pitchFamily="18" charset="0"/>
                <a:cs typeface="Times New Roman" panose="02020603050405020304" pitchFamily="18" charset="0"/>
              </a:rPr>
              <a:t>Jei socialinio tinklo „</a:t>
            </a:r>
            <a:r>
              <a:rPr lang="lt-LT" sz="1400" smtClean="0">
                <a:latin typeface="Times New Roman" panose="02020603050405020304" pitchFamily="18" charset="0"/>
                <a:cs typeface="Times New Roman" panose="02020603050405020304" pitchFamily="18" charset="0"/>
              </a:rPr>
              <a:t>Fa</a:t>
            </a:r>
            <a:r>
              <a:rPr lang="en-US" sz="1400" smtClean="0">
                <a:latin typeface="Times New Roman" panose="02020603050405020304" pitchFamily="18" charset="0"/>
                <a:cs typeface="Times New Roman" panose="02020603050405020304" pitchFamily="18" charset="0"/>
              </a:rPr>
              <a:t>cebook“ draugas atsiuntė įtartiną vaizdo klipą, neskubėkite jo peržiūrėti, nors jis būtų ir nepaprastai įdomiai pateiktas. Tikėtina, kad tai – virusas, socialiniame tinkle plintantis maždaug 40 tūkst. </a:t>
            </a:r>
            <a:r>
              <a:rPr lang="lt-LT" sz="1400" smtClean="0">
                <a:latin typeface="Times New Roman" panose="02020603050405020304" pitchFamily="18" charset="0"/>
                <a:cs typeface="Times New Roman" panose="02020603050405020304" pitchFamily="18" charset="0"/>
              </a:rPr>
              <a:t>a</a:t>
            </a:r>
            <a:r>
              <a:rPr lang="en-US" sz="1400" smtClean="0">
                <a:latin typeface="Times New Roman" panose="02020603050405020304" pitchFamily="18" charset="0"/>
                <a:cs typeface="Times New Roman" panose="02020603050405020304" pitchFamily="18" charset="0"/>
              </a:rPr>
              <a:t>takų per valandą greičiu.</a:t>
            </a:r>
            <a:endParaRPr lang="lt-LT" sz="1400" smtClean="0">
              <a:latin typeface="Times New Roman" panose="02020603050405020304" pitchFamily="18" charset="0"/>
              <a:cs typeface="Times New Roman" panose="02020603050405020304" pitchFamily="18" charset="0"/>
            </a:endParaRPr>
          </a:p>
          <a:p>
            <a:endParaRPr lang="en-US" sz="1400" dirty="0"/>
          </a:p>
        </p:txBody>
      </p:sp>
      <p:sp>
        <p:nvSpPr>
          <p:cNvPr id="6" name="Stačiakampis 5"/>
          <p:cNvSpPr/>
          <p:nvPr/>
        </p:nvSpPr>
        <p:spPr>
          <a:xfrm>
            <a:off x="5223669" y="4713805"/>
            <a:ext cx="3144835"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Virusas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iš</a:t>
            </a:r>
            <a:r>
              <a:rPr lang="en-US" b="1"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F</a:t>
            </a:r>
            <a:r>
              <a:rPr lang="en-US" b="1" dirty="0" err="1">
                <a:latin typeface="Times New Roman" panose="02020603050405020304" pitchFamily="18" charset="0"/>
                <a:cs typeface="Times New Roman" panose="02020603050405020304" pitchFamily="18" charset="0"/>
              </a:rPr>
              <a:t>acebook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draugo</a:t>
            </a:r>
            <a:endParaRPr lang="en-US" dirty="0"/>
          </a:p>
        </p:txBody>
      </p:sp>
    </p:spTree>
    <p:extLst>
      <p:ext uri="{BB962C8B-B14F-4D97-AF65-F5344CB8AC3E}">
        <p14:creationId xmlns:p14="http://schemas.microsoft.com/office/powerpoint/2010/main" val="332401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Linksmoji pertraukėlė</a:t>
            </a:r>
            <a:endParaRPr lang="en-US" dirty="0"/>
          </a:p>
        </p:txBody>
      </p:sp>
      <p:pic>
        <p:nvPicPr>
          <p:cNvPr id="4" name="Turinio vietos rezervavimo ženklas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8154" y="2412464"/>
            <a:ext cx="3274148" cy="1581524"/>
          </a:xfrm>
          <a:prstGeom prst="rect">
            <a:avLst/>
          </a:prstGeom>
        </p:spPr>
      </p:pic>
      <p:sp>
        <p:nvSpPr>
          <p:cNvPr id="5" name="Stačiakampis 4"/>
          <p:cNvSpPr/>
          <p:nvPr/>
        </p:nvSpPr>
        <p:spPr>
          <a:xfrm>
            <a:off x="2956423" y="3395135"/>
            <a:ext cx="6279152" cy="2068259"/>
          </a:xfrm>
          <a:prstGeom prst="rect">
            <a:avLst/>
          </a:prstGeom>
        </p:spPr>
        <p:txBody>
          <a:bodyPr wrap="square">
            <a:spAutoFit/>
          </a:bodyPr>
          <a:lstStyle/>
          <a:p>
            <a:pPr>
              <a:lnSpc>
                <a:spcPct val="107000"/>
              </a:lnSpc>
              <a:spcAft>
                <a:spcPts val="0"/>
              </a:spcAft>
            </a:pP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Nusipirko Tomo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šeima kompiuterį.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Visko ko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riekia: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klaviatūrą,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monitorių,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peles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kilimėlį,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žaidimus. </a:t>
            </a:r>
          </a:p>
          <a:p>
            <a:pPr>
              <a:lnSpc>
                <a:spcPct val="107000"/>
              </a:lnSpc>
              <a:spcAft>
                <a:spcPts val="0"/>
              </a:spcAft>
            </a:pP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Bet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Tomas prieina prie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tėčio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 sako. </a:t>
            </a:r>
            <a:b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Tėti,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mes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pamiršom pelę nusipirkti</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Tuoj palauk bus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pelė.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Tik nueik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sūrio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nupirkti, o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spąstus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mes turime.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tačiakampis 5"/>
          <p:cNvSpPr/>
          <p:nvPr/>
        </p:nvSpPr>
        <p:spPr>
          <a:xfrm>
            <a:off x="581191" y="1257167"/>
            <a:ext cx="11029616" cy="1409617"/>
          </a:xfrm>
          <a:prstGeom prst="rect">
            <a:avLst/>
          </a:prstGeom>
        </p:spPr>
        <p:txBody>
          <a:bodyPr wrap="square">
            <a:spAutoFit/>
          </a:bodyPr>
          <a:lstStyle/>
          <a:p>
            <a:pPr>
              <a:lnSpc>
                <a:spcPct val="107000"/>
              </a:lnSpc>
              <a:spcAft>
                <a:spcPts val="0"/>
              </a:spcAft>
            </a:pP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Piktas </a:t>
            </a:r>
            <a:r>
              <a:rPr lang="lt-LT"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pilietis </a:t>
            </a: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skambina į kompiuterių pagalbos tarnybą:</a:t>
            </a:r>
            <a:b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Manęs prašo slaptažodžio, ir vis sako, kad jis netinkamas! Darykit kažką, jūsų serveris sugedo!!! </a:t>
            </a:r>
            <a:b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ką jūs vedate vietoje slaptažodžio? </a:t>
            </a:r>
            <a:b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t-LT"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Kaip tai ką? Penkias žvaigždutes!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670385" y="2535813"/>
            <a:ext cx="2405575" cy="923330"/>
          </a:xfrm>
          <a:prstGeom prst="rect">
            <a:avLst/>
          </a:prstGeom>
          <a:noFill/>
        </p:spPr>
        <p:txBody>
          <a:bodyPr wrap="square" rtlCol="0">
            <a:spAutoFit/>
          </a:bodyPr>
          <a:lstStyle/>
          <a:p>
            <a:r>
              <a:rPr lang="lt-LT"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633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Ar saugūs slaptažodžiai?</a:t>
            </a:r>
            <a:endParaRPr lang="en-US" dirty="0"/>
          </a:p>
        </p:txBody>
      </p:sp>
      <p:sp>
        <p:nvSpPr>
          <p:cNvPr id="3" name="Turinio vietos rezervavimo ženklas 2"/>
          <p:cNvSpPr>
            <a:spLocks noGrp="1"/>
          </p:cNvSpPr>
          <p:nvPr>
            <p:ph idx="1"/>
          </p:nvPr>
        </p:nvSpPr>
        <p:spPr>
          <a:xfrm>
            <a:off x="618744" y="926092"/>
            <a:ext cx="10515600" cy="625745"/>
          </a:xfrm>
        </p:spPr>
        <p:txBody>
          <a:bodyPr/>
          <a:lstStyle/>
          <a:p>
            <a:pPr marL="0" indent="0">
              <a:buNone/>
            </a:pPr>
            <a:r>
              <a:rPr lang="en-US" dirty="0" smtClean="0">
                <a:hlinkClick r:id="rId2"/>
              </a:rPr>
              <a:t>https://howsecureismypassword.net/</a:t>
            </a:r>
            <a:r>
              <a:rPr lang="lt-LT" dirty="0" smtClean="0"/>
              <a:t> </a:t>
            </a:r>
            <a:endParaRPr lang="en-US" dirty="0"/>
          </a:p>
        </p:txBody>
      </p:sp>
      <p:sp>
        <p:nvSpPr>
          <p:cNvPr id="5" name="Turinio vietos rezervavimo ženklas 2"/>
          <p:cNvSpPr txBox="1">
            <a:spLocks/>
          </p:cNvSpPr>
          <p:nvPr/>
        </p:nvSpPr>
        <p:spPr>
          <a:xfrm>
            <a:off x="2255730" y="5223940"/>
            <a:ext cx="3508038" cy="779823"/>
          </a:xfrm>
          <a:prstGeom prst="rect">
            <a:avLst/>
          </a:prstGeom>
        </p:spPr>
        <p:txBody>
          <a:bodyPr vert="horz" lIns="91440" tIns="45720" rIns="91440" bIns="45720" rtlCol="0">
            <a:noAutofit/>
          </a:bodyPr>
          <a:lstStyle/>
          <a:p>
            <a:pPr marR="0" lvl="0" defTabSz="457200" rtl="0" eaLnBrk="1" fontAlgn="auto" latinLnBrk="0" hangingPunct="1">
              <a:lnSpc>
                <a:spcPct val="100000"/>
              </a:lnSpc>
              <a:spcBef>
                <a:spcPts val="1000"/>
              </a:spcBef>
              <a:spcAft>
                <a:spcPts val="0"/>
              </a:spcAft>
              <a:buClr>
                <a:schemeClr val="accent1"/>
              </a:buClr>
              <a:buSzTx/>
              <a:tabLst/>
              <a:defRPr/>
            </a:pPr>
            <a:r>
              <a:rPr kumimoji="0" lang="lt-LT" sz="140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Būkite atidūs! </a:t>
            </a:r>
            <a:br>
              <a:rPr kumimoji="0" lang="lt-LT" sz="140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br>
            <a:r>
              <a:rPr kumimoji="0" lang="lt-LT" sz="140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Programa gali pavogti jūsų slaptažodį... </a:t>
            </a:r>
            <a:br>
              <a:rPr kumimoji="0" lang="lt-LT" sz="140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br>
            <a:r>
              <a:rPr kumimoji="0" lang="lt-LT" sz="140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Taip neturėtų atsitikti, bet kas ten žino!</a:t>
            </a:r>
            <a:endParaRPr kumimoji="0" lang="lt-LT" sz="1400" i="1"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6" name="Turinio vietos rezervavimo ženklas 2"/>
          <p:cNvSpPr txBox="1">
            <a:spLocks/>
          </p:cNvSpPr>
          <p:nvPr/>
        </p:nvSpPr>
        <p:spPr bwMode="auto">
          <a:xfrm>
            <a:off x="6144768" y="1551837"/>
            <a:ext cx="5870448" cy="333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1"/>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latin typeface="Times New Roman" panose="02020603050405020304" pitchFamily="18" charset="0"/>
                <a:cs typeface="Times New Roman" panose="02020603050405020304" pitchFamily="18" charset="0"/>
              </a:rPr>
              <a:t>How Secure Is My Password: </a:t>
            </a:r>
            <a:r>
              <a:rPr lang="en-US" sz="1600" dirty="0" smtClean="0">
                <a:latin typeface="Times New Roman" panose="02020603050405020304" pitchFamily="18" charset="0"/>
                <a:cs typeface="Times New Roman" panose="02020603050405020304" pitchFamily="18" charset="0"/>
                <a:hlinkClick r:id="rId2"/>
              </a:rPr>
              <a:t>https://howsecureismypassword.net/</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Password Meter: </a:t>
            </a:r>
            <a:r>
              <a:rPr lang="en-US" sz="1600" dirty="0" smtClean="0">
                <a:latin typeface="Times New Roman" panose="02020603050405020304" pitchFamily="18" charset="0"/>
                <a:cs typeface="Times New Roman" panose="02020603050405020304" pitchFamily="18" charset="0"/>
                <a:hlinkClick r:id="rId3"/>
              </a:rPr>
              <a:t>http://www.passwordmeter.com/</a:t>
            </a:r>
            <a:endParaRPr lang="en-US" sz="1600" dirty="0" smtClean="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Rumkin</a:t>
            </a:r>
            <a:r>
              <a:rPr lang="en-US" sz="1600" dirty="0" smtClean="0">
                <a:latin typeface="Times New Roman" panose="02020603050405020304" pitchFamily="18" charset="0"/>
                <a:cs typeface="Times New Roman" panose="02020603050405020304" pitchFamily="18" charset="0"/>
              </a:rPr>
              <a:t> Strength Test: </a:t>
            </a:r>
            <a:r>
              <a:rPr lang="en-US" sz="1600" dirty="0" smtClean="0">
                <a:latin typeface="Times New Roman" panose="02020603050405020304" pitchFamily="18" charset="0"/>
                <a:cs typeface="Times New Roman" panose="02020603050405020304" pitchFamily="18" charset="0"/>
                <a:hlinkClick r:id="rId4"/>
              </a:rPr>
              <a:t>http://rumkin.com/tools/password/passchk.php</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Test Your Password: </a:t>
            </a:r>
            <a:r>
              <a:rPr lang="en-US" sz="1600" dirty="0" smtClean="0">
                <a:latin typeface="Times New Roman" panose="02020603050405020304" pitchFamily="18" charset="0"/>
                <a:cs typeface="Times New Roman" panose="02020603050405020304" pitchFamily="18" charset="0"/>
                <a:hlinkClick r:id="rId5"/>
              </a:rPr>
              <a:t>http://www.testyourpassword.com/</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Password Checker: </a:t>
            </a:r>
            <a:r>
              <a:rPr lang="en-US" sz="1600" dirty="0" smtClean="0">
                <a:latin typeface="Times New Roman" panose="02020603050405020304" pitchFamily="18" charset="0"/>
                <a:cs typeface="Times New Roman" panose="02020603050405020304" pitchFamily="18" charset="0"/>
                <a:hlinkClick r:id="rId6"/>
              </a:rPr>
              <a:t>http://password-checker.online-domain-tools.com/</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Yet Another Password Meter: </a:t>
            </a:r>
            <a:r>
              <a:rPr lang="en-US" sz="1600" dirty="0" smtClean="0">
                <a:latin typeface="Times New Roman" panose="02020603050405020304" pitchFamily="18" charset="0"/>
                <a:cs typeface="Times New Roman" panose="02020603050405020304" pitchFamily="18" charset="0"/>
                <a:hlinkClick r:id="rId7"/>
              </a:rPr>
              <a:t>http://www.yetanotherpasswordmeter.com/</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Microsoft Password Checker: </a:t>
            </a:r>
            <a:r>
              <a:rPr lang="en-US" sz="1600" dirty="0" smtClean="0">
                <a:latin typeface="Times New Roman" panose="02020603050405020304" pitchFamily="18" charset="0"/>
                <a:cs typeface="Times New Roman" panose="02020603050405020304" pitchFamily="18" charset="0"/>
                <a:hlinkClick r:id="rId8"/>
              </a:rPr>
              <a:t>https://www.microsoft.com/en-gb/security/pc-security/password-checker.aspx</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Password Check: </a:t>
            </a:r>
            <a:r>
              <a:rPr lang="en-US" sz="1600" dirty="0" smtClean="0">
                <a:latin typeface="Times New Roman" panose="02020603050405020304" pitchFamily="18" charset="0"/>
                <a:cs typeface="Times New Roman" panose="02020603050405020304" pitchFamily="18" charset="0"/>
                <a:hlinkClick r:id="rId9"/>
              </a:rPr>
              <a:t>http://blog.kaspersky.com/password-check/</a:t>
            </a:r>
            <a:endParaRPr lang="lt-LT"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hlinkClick r:id="rId10"/>
              </a:rPr>
              <a:t>http</a:t>
            </a:r>
            <a:r>
              <a:rPr lang="en-US" sz="1600" dirty="0">
                <a:latin typeface="Times New Roman" panose="02020603050405020304" pitchFamily="18" charset="0"/>
                <a:cs typeface="Times New Roman" panose="02020603050405020304" pitchFamily="18" charset="0"/>
                <a:hlinkClick r:id="rId10"/>
              </a:rPr>
              <a:t>://password.social-kaspersky.com/en</a:t>
            </a:r>
            <a:r>
              <a:rPr lang="lt-LT"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Intel’s Password Game: </a:t>
            </a:r>
            <a:r>
              <a:rPr lang="en-US" sz="1600" dirty="0" smtClean="0">
                <a:latin typeface="Times New Roman" panose="02020603050405020304" pitchFamily="18" charset="0"/>
                <a:cs typeface="Times New Roman" panose="02020603050405020304" pitchFamily="18" charset="0"/>
                <a:hlinkClick r:id="rId11"/>
              </a:rPr>
              <a:t>https://www-ssl.intel.com/content/www/us/en/forms/passwordwin.html</a:t>
            </a:r>
            <a:endParaRPr lang="lt-LT"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350" y="1945733"/>
            <a:ext cx="5372813" cy="2344914"/>
          </a:xfrm>
          <a:prstGeom prst="rect">
            <a:avLst/>
          </a:prstGeom>
        </p:spPr>
      </p:pic>
    </p:spTree>
    <p:extLst>
      <p:ext uri="{BB962C8B-B14F-4D97-AF65-F5344CB8AC3E}">
        <p14:creationId xmlns:p14="http://schemas.microsoft.com/office/powerpoint/2010/main" val="1895744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81516" y="451660"/>
            <a:ext cx="11770275" cy="609600"/>
          </a:xfrm>
        </p:spPr>
        <p:txBody>
          <a:bodyPr/>
          <a:lstStyle/>
          <a:p>
            <a:pPr lvl="0"/>
            <a:r>
              <a:rPr lang="lt-LT" altLang="lt-LT" dirty="0">
                <a:effectLst>
                  <a:outerShdw blurRad="38100" dist="38100" dir="2700000" algn="tl">
                    <a:srgbClr val="000000">
                      <a:alpha val="43137"/>
                    </a:srgbClr>
                  </a:outerShdw>
                </a:effectLst>
                <a:latin typeface="Arial" panose="020B0604020202020204" pitchFamily="34" charset="0"/>
              </a:rPr>
              <a:t>Geras slaptažodis internete – jūsų saugumo garantas. </a:t>
            </a:r>
            <a:r>
              <a:rPr lang="lt-LT" altLang="lt-LT" sz="1600" dirty="0">
                <a:effectLst>
                  <a:outerShdw blurRad="38100" dist="38100" dir="2700000" algn="tl">
                    <a:srgbClr val="000000">
                      <a:alpha val="43137"/>
                    </a:srgbClr>
                  </a:outerShdw>
                </a:effectLst>
                <a:latin typeface="Arial" panose="020B0604020202020204" pitchFamily="34" charset="0"/>
              </a:rPr>
              <a:t>//</a:t>
            </a:r>
            <a:r>
              <a:rPr lang="lt-LT" altLang="lt-LT" sz="1200" b="0" dirty="0">
                <a:latin typeface="Arial" panose="020B0604020202020204" pitchFamily="34" charset="0"/>
              </a:rPr>
              <a:t> </a:t>
            </a:r>
            <a:r>
              <a:rPr lang="lt-LT" altLang="lt-LT" sz="1200" b="0" dirty="0" err="1">
                <a:latin typeface="Arial" panose="020B0604020202020204" pitchFamily="34" charset="0"/>
              </a:rPr>
              <a:t>VisaLietuva.lt</a:t>
            </a:r>
            <a:r>
              <a:rPr lang="lt-LT" altLang="lt-LT" sz="1200" b="0" dirty="0">
                <a:latin typeface="Arial" panose="020B0604020202020204" pitchFamily="34" charset="0"/>
              </a:rPr>
              <a:t/>
            </a:r>
            <a:br>
              <a:rPr lang="lt-LT" altLang="lt-LT" sz="1200" b="0" dirty="0">
                <a:latin typeface="Arial" panose="020B0604020202020204" pitchFamily="34" charset="0"/>
              </a:rPr>
            </a:br>
            <a:endParaRPr lang="lt-LT" dirty="0"/>
          </a:p>
        </p:txBody>
      </p:sp>
      <p:sp>
        <p:nvSpPr>
          <p:cNvPr id="3" name="Turinio vietos rezervavimo ženklas 2"/>
          <p:cNvSpPr>
            <a:spLocks noGrp="1"/>
          </p:cNvSpPr>
          <p:nvPr>
            <p:ph idx="1"/>
          </p:nvPr>
        </p:nvSpPr>
        <p:spPr>
          <a:xfrm>
            <a:off x="655320" y="1155322"/>
            <a:ext cx="10972800" cy="2922651"/>
          </a:xfrm>
        </p:spPr>
        <p:txBody>
          <a:bodyPr/>
          <a:lstStyle/>
          <a:p>
            <a:r>
              <a:rPr lang="en-US" sz="2000" dirty="0">
                <a:hlinkClick r:id="rId2"/>
              </a:rPr>
              <a:t>http://windows.microsoft.com/lt-lt/windows-vista/tips-for-creating-a-strong-password#section_1</a:t>
            </a:r>
            <a:endParaRPr lang="lt-LT" sz="2000" dirty="0"/>
          </a:p>
          <a:p>
            <a:r>
              <a:rPr lang="en-US" sz="2000" dirty="0">
                <a:hlinkClick r:id="rId3"/>
              </a:rPr>
              <a:t>http://lzinios.lt/lzinios/Mokslas-ir-svietimas/kaip-pasirinkti-gera-slaptazodi/28657</a:t>
            </a:r>
            <a:r>
              <a:rPr lang="lt-LT" sz="2000" dirty="0"/>
              <a:t> </a:t>
            </a:r>
          </a:p>
          <a:p>
            <a:r>
              <a:rPr lang="en-US" sz="2000" dirty="0">
                <a:hlinkClick r:id="rId4"/>
              </a:rPr>
              <a:t>http://www.esecurity.lt/article/1459.html</a:t>
            </a:r>
            <a:r>
              <a:rPr lang="lt-LT" sz="2000" dirty="0"/>
              <a:t> </a:t>
            </a:r>
            <a:endParaRPr lang="en-US" sz="2000" dirty="0"/>
          </a:p>
          <a:p>
            <a:r>
              <a:rPr lang="en-US" sz="2000" dirty="0">
                <a:hlinkClick r:id="rId5"/>
              </a:rPr>
              <a:t>http://www.visalietuva.lt/straipsniai/geras-slaptazodis-internete-jusu-saugumo-garantas-kaip-toki-sukurti</a:t>
            </a:r>
            <a:r>
              <a:rPr lang="lt-LT" sz="2000" dirty="0"/>
              <a:t> </a:t>
            </a:r>
            <a:endParaRPr lang="lt-LT" sz="2000" dirty="0" smtClean="0"/>
          </a:p>
          <a:p>
            <a:r>
              <a:rPr lang="en-US" sz="2000" dirty="0">
                <a:hlinkClick r:id="rId6"/>
              </a:rPr>
              <a:t>http://it.lrytas.lt/ismanyk/kaip-apsaugoti-savo-wi-fi-tinkla.htm</a:t>
            </a:r>
            <a:r>
              <a:rPr lang="lt-LT" sz="2000" dirty="0"/>
              <a:t> </a:t>
            </a:r>
            <a:endParaRPr lang="en-US" sz="2000" dirty="0"/>
          </a:p>
          <a:p>
            <a:endParaRPr lang="en-US" sz="2000" dirty="0"/>
          </a:p>
        </p:txBody>
      </p:sp>
      <p:sp>
        <p:nvSpPr>
          <p:cNvPr id="4" name="Stačiakampis 3"/>
          <p:cNvSpPr/>
          <p:nvPr/>
        </p:nvSpPr>
        <p:spPr>
          <a:xfrm>
            <a:off x="2266589" y="5222732"/>
            <a:ext cx="5669437" cy="646331"/>
          </a:xfrm>
          <a:prstGeom prst="rect">
            <a:avLst/>
          </a:prstGeom>
        </p:spPr>
        <p:txBody>
          <a:bodyPr wrap="none">
            <a:spAutoFit/>
          </a:bodyPr>
          <a:lstStyle/>
          <a:p>
            <a:r>
              <a:rPr lang="en-US" dirty="0">
                <a:hlinkClick r:id="rId7"/>
              </a:rPr>
              <a:t>https://</a:t>
            </a:r>
            <a:r>
              <a:rPr lang="en-US" dirty="0" smtClean="0">
                <a:hlinkClick r:id="rId7"/>
              </a:rPr>
              <a:t>lastpass.com/lt/password-generator</a:t>
            </a:r>
            <a:endParaRPr lang="lt-LT" dirty="0" smtClean="0"/>
          </a:p>
          <a:p>
            <a:r>
              <a:rPr lang="en-US" dirty="0">
                <a:hlinkClick r:id="rId8"/>
              </a:rPr>
              <a:t>https://www.cs.umd.edu/faq/Passwords.shtml</a:t>
            </a:r>
            <a:r>
              <a:rPr lang="lt-LT" dirty="0"/>
              <a:t> </a:t>
            </a:r>
            <a:endParaRPr lang="en-US" dirty="0"/>
          </a:p>
        </p:txBody>
      </p:sp>
      <p:sp>
        <p:nvSpPr>
          <p:cNvPr id="6" name="Turinio vietos rezervavimo ženklas 2"/>
          <p:cNvSpPr txBox="1">
            <a:spLocks/>
          </p:cNvSpPr>
          <p:nvPr/>
        </p:nvSpPr>
        <p:spPr bwMode="auto">
          <a:xfrm>
            <a:off x="3849623" y="4172035"/>
            <a:ext cx="8010145" cy="8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1"/>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Times New Roman" panose="02020603050405020304" pitchFamily="18" charset="0"/>
                <a:cs typeface="Times New Roman" panose="02020603050405020304" pitchFamily="18" charset="0"/>
                <a:hlinkClick r:id="rId9"/>
              </a:rPr>
              <a:t>https://www.youtube.com/watch?v=7vAS1ZZLSRc</a:t>
            </a:r>
            <a:endParaRPr lang="lt-LT" sz="1800" dirty="0" smtClean="0">
              <a:latin typeface="Times New Roman" panose="02020603050405020304" pitchFamily="18" charset="0"/>
              <a:cs typeface="Times New Roman" panose="02020603050405020304" pitchFamily="18" charset="0"/>
            </a:endParaRPr>
          </a:p>
          <a:p>
            <a:r>
              <a:rPr lang="lt-LT" sz="1800" dirty="0" smtClean="0">
                <a:latin typeface="Times New Roman" panose="02020603050405020304" pitchFamily="18" charset="0"/>
                <a:cs typeface="Times New Roman" panose="02020603050405020304" pitchFamily="18" charset="0"/>
                <a:hlinkClick r:id="rId10"/>
              </a:rPr>
              <a:t>http://www.itsupportandpcrepairs.co.uk/it-support-contracts/anti-virus-software/</a:t>
            </a:r>
            <a:r>
              <a:rPr lang="lt-LT" sz="1800" dirty="0" smtClean="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709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Pasitikrinkime</a:t>
            </a:r>
            <a:r>
              <a:rPr lang="lt-LT" dirty="0"/>
              <a:t> </a:t>
            </a:r>
            <a:r>
              <a:rPr lang="lt-LT" dirty="0" smtClean="0"/>
              <a:t>savo IS saugumą</a:t>
            </a:r>
            <a:endParaRPr lang="en-US" dirty="0"/>
          </a:p>
        </p:txBody>
      </p:sp>
      <p:sp>
        <p:nvSpPr>
          <p:cNvPr id="3" name="Turinio vietos rezervavimo ženklas 2"/>
          <p:cNvSpPr>
            <a:spLocks noGrp="1"/>
          </p:cNvSpPr>
          <p:nvPr>
            <p:ph idx="1"/>
          </p:nvPr>
        </p:nvSpPr>
        <p:spPr>
          <a:xfrm>
            <a:off x="838200" y="1020201"/>
            <a:ext cx="10515600" cy="645201"/>
          </a:xfrm>
        </p:spPr>
        <p:txBody>
          <a:bodyPr/>
          <a:lstStyle/>
          <a:p>
            <a:pPr marL="0" indent="0">
              <a:buNone/>
            </a:pPr>
            <a:r>
              <a:rPr lang="en-US" dirty="0" smtClean="0">
                <a:hlinkClick r:id="rId2"/>
              </a:rPr>
              <a:t>https://www.cert.lt/</a:t>
            </a:r>
            <a:r>
              <a:rPr lang="lt-LT" dirty="0" smtClean="0"/>
              <a:t> </a:t>
            </a:r>
            <a:endParaRPr lang="en-US" dirty="0"/>
          </a:p>
        </p:txBody>
      </p:sp>
      <p:sp>
        <p:nvSpPr>
          <p:cNvPr id="4" name="Stačiakampis 3"/>
          <p:cNvSpPr/>
          <p:nvPr/>
        </p:nvSpPr>
        <p:spPr>
          <a:xfrm>
            <a:off x="838200" y="1752281"/>
            <a:ext cx="11044136" cy="2862322"/>
          </a:xfrm>
          <a:prstGeom prst="rect">
            <a:avLst/>
          </a:prstGeom>
        </p:spPr>
        <p:txBody>
          <a:bodyPr wrap="square">
            <a:spAutoFit/>
          </a:bodyPr>
          <a:lstStyle/>
          <a:p>
            <a:r>
              <a:rPr lang="lt-LT" sz="2000" b="1" i="0" dirty="0" smtClean="0">
                <a:solidFill>
                  <a:srgbClr val="585858"/>
                </a:solidFill>
                <a:effectLst/>
                <a:latin typeface="Verdana" panose="020B0604030504040204" pitchFamily="34" charset="0"/>
              </a:rPr>
              <a:t>Įrankiai</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3"/>
              </a:rPr>
              <a:t>Tikrinti</a:t>
            </a:r>
            <a:r>
              <a:rPr lang="lt-LT" sz="2000" b="0" i="0" dirty="0" smtClean="0">
                <a:solidFill>
                  <a:srgbClr val="585858"/>
                </a:solidFill>
                <a:effectLst/>
                <a:latin typeface="verdana" panose="020B0604030504040204" pitchFamily="34" charset="0"/>
              </a:rPr>
              <a:t> ar Jūsų kompiuteris nėra įtrauktas į </a:t>
            </a:r>
            <a:r>
              <a:rPr lang="lt-LT" sz="2000" b="0" i="0" dirty="0" err="1" smtClean="0">
                <a:solidFill>
                  <a:srgbClr val="585858"/>
                </a:solidFill>
                <a:effectLst/>
                <a:latin typeface="verdana" panose="020B0604030504040204" pitchFamily="34" charset="0"/>
              </a:rPr>
              <a:t>botneto</a:t>
            </a:r>
            <a:r>
              <a:rPr lang="lt-LT" sz="2000" b="0" i="0" dirty="0" smtClean="0">
                <a:solidFill>
                  <a:srgbClr val="585858"/>
                </a:solidFill>
                <a:effectLst/>
                <a:latin typeface="verdana" panose="020B0604030504040204" pitchFamily="34" charset="0"/>
              </a:rPr>
              <a:t> veiklą ir ar kompiuterio interneto protokolo (IP) adresas nėra užfiksuotas CERT-LT duomenų bazėje kaip dalyvaujantis </a:t>
            </a:r>
            <a:r>
              <a:rPr lang="lt-LT" sz="2000" b="0" i="0" dirty="0" err="1" smtClean="0">
                <a:solidFill>
                  <a:srgbClr val="585858"/>
                </a:solidFill>
                <a:effectLst/>
                <a:latin typeface="verdana" panose="020B0604030504040204" pitchFamily="34" charset="0"/>
              </a:rPr>
              <a:t>kenkėjiškoje</a:t>
            </a:r>
            <a:r>
              <a:rPr lang="lt-LT" sz="2000" b="0" i="0" dirty="0" smtClean="0">
                <a:solidFill>
                  <a:srgbClr val="585858"/>
                </a:solidFill>
                <a:effectLst/>
                <a:latin typeface="verdana" panose="020B0604030504040204" pitchFamily="34" charset="0"/>
              </a:rPr>
              <a:t> veikloje.</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4"/>
              </a:rPr>
              <a:t>Tikrinti</a:t>
            </a:r>
            <a:r>
              <a:rPr lang="lt-LT" sz="2000" b="0" i="0" dirty="0" smtClean="0">
                <a:solidFill>
                  <a:srgbClr val="585858"/>
                </a:solidFill>
                <a:effectLst/>
                <a:latin typeface="verdana" panose="020B0604030504040204" pitchFamily="34" charset="0"/>
              </a:rPr>
              <a:t> įtartinas bylas antivirusinėmis programomis.</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5"/>
              </a:rPr>
              <a:t>Tikrinti</a:t>
            </a:r>
            <a:r>
              <a:rPr lang="lt-LT" sz="2000" b="0" i="0" dirty="0" smtClean="0">
                <a:solidFill>
                  <a:srgbClr val="585858"/>
                </a:solidFill>
                <a:effectLst/>
                <a:latin typeface="verdana" panose="020B0604030504040204" pitchFamily="34" charset="0"/>
              </a:rPr>
              <a:t> įrenginį, dėl SSDP, </a:t>
            </a:r>
            <a:r>
              <a:rPr lang="lt-LT" sz="2000" b="0" i="0" dirty="0" err="1" smtClean="0">
                <a:solidFill>
                  <a:srgbClr val="585858"/>
                </a:solidFill>
                <a:effectLst/>
                <a:latin typeface="verdana" panose="020B0604030504040204" pitchFamily="34" charset="0"/>
              </a:rPr>
              <a:t>OpenResolver</a:t>
            </a:r>
            <a:r>
              <a:rPr lang="lt-LT" sz="2000" b="0" i="0" dirty="0" smtClean="0">
                <a:solidFill>
                  <a:srgbClr val="585858"/>
                </a:solidFill>
                <a:effectLst/>
                <a:latin typeface="verdana" panose="020B0604030504040204" pitchFamily="34" charset="0"/>
              </a:rPr>
              <a:t>, NTP, SNMP, </a:t>
            </a:r>
            <a:r>
              <a:rPr lang="lt-LT" sz="2000" b="0" i="0" dirty="0" err="1" smtClean="0">
                <a:solidFill>
                  <a:srgbClr val="585858"/>
                </a:solidFill>
                <a:effectLst/>
                <a:latin typeface="verdana" panose="020B0604030504040204" pitchFamily="34" charset="0"/>
              </a:rPr>
              <a:t>CharGen</a:t>
            </a:r>
            <a:r>
              <a:rPr lang="lt-LT" sz="2000" b="0" i="0" dirty="0" smtClean="0">
                <a:solidFill>
                  <a:srgbClr val="585858"/>
                </a:solidFill>
                <a:effectLst/>
                <a:latin typeface="verdana" panose="020B0604030504040204" pitchFamily="34" charset="0"/>
              </a:rPr>
              <a:t> saugumo spragų.</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6"/>
              </a:rPr>
              <a:t>Tikrinti</a:t>
            </a:r>
            <a:r>
              <a:rPr lang="lt-LT" sz="2000" b="0" i="0" dirty="0" smtClean="0">
                <a:solidFill>
                  <a:srgbClr val="585858"/>
                </a:solidFill>
                <a:effectLst/>
                <a:latin typeface="verdana" panose="020B0604030504040204" pitchFamily="34" charset="0"/>
              </a:rPr>
              <a:t> įrenginį, dėl "</a:t>
            </a:r>
            <a:r>
              <a:rPr lang="lt-LT" sz="2000" b="0" i="0" dirty="0" err="1" smtClean="0">
                <a:solidFill>
                  <a:srgbClr val="585858"/>
                </a:solidFill>
                <a:effectLst/>
                <a:latin typeface="verdana" panose="020B0604030504040204" pitchFamily="34" charset="0"/>
              </a:rPr>
              <a:t>openresolver</a:t>
            </a:r>
            <a:r>
              <a:rPr lang="lt-LT" sz="2000" b="0" i="0" dirty="0" smtClean="0">
                <a:solidFill>
                  <a:srgbClr val="585858"/>
                </a:solidFill>
                <a:effectLst/>
                <a:latin typeface="verdana" panose="020B0604030504040204" pitchFamily="34" charset="0"/>
              </a:rPr>
              <a:t>" saugumo spragos.</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7"/>
              </a:rPr>
              <a:t>Tikrinti</a:t>
            </a:r>
            <a:r>
              <a:rPr lang="lt-LT" sz="2000" b="0" i="0" dirty="0" smtClean="0">
                <a:solidFill>
                  <a:srgbClr val="585858"/>
                </a:solidFill>
                <a:effectLst/>
                <a:latin typeface="verdana" panose="020B0604030504040204" pitchFamily="34" charset="0"/>
              </a:rPr>
              <a:t> įrenginį, dėl "</a:t>
            </a:r>
            <a:r>
              <a:rPr lang="lt-LT" sz="2000" b="0" i="0" dirty="0" err="1" smtClean="0">
                <a:solidFill>
                  <a:srgbClr val="585858"/>
                </a:solidFill>
                <a:effectLst/>
                <a:latin typeface="verdana" panose="020B0604030504040204" pitchFamily="34" charset="0"/>
              </a:rPr>
              <a:t>UPnP</a:t>
            </a:r>
            <a:r>
              <a:rPr lang="lt-LT" sz="2000" b="0" i="0" dirty="0" smtClean="0">
                <a:solidFill>
                  <a:srgbClr val="585858"/>
                </a:solidFill>
                <a:effectLst/>
                <a:latin typeface="verdana" panose="020B0604030504040204" pitchFamily="34" charset="0"/>
              </a:rPr>
              <a:t>" saugumo spragos.</a:t>
            </a:r>
          </a:p>
          <a:p>
            <a:pPr algn="just">
              <a:buFont typeface="Arial" panose="020B0604020202020204" pitchFamily="34" charset="0"/>
              <a:buChar char="•"/>
            </a:pPr>
            <a:r>
              <a:rPr lang="lt-LT" sz="2000" b="1" i="0" u="none" strike="noStrike" dirty="0" smtClean="0">
                <a:solidFill>
                  <a:srgbClr val="B46F00"/>
                </a:solidFill>
                <a:effectLst/>
                <a:latin typeface="Verdana" panose="020B0604030504040204" pitchFamily="34" charset="0"/>
                <a:hlinkClick r:id="rId8"/>
              </a:rPr>
              <a:t>Tikrinti</a:t>
            </a:r>
            <a:r>
              <a:rPr lang="lt-LT" sz="2000" b="0" i="0" dirty="0" smtClean="0">
                <a:solidFill>
                  <a:srgbClr val="585858"/>
                </a:solidFill>
                <a:effectLst/>
                <a:latin typeface="verdana" panose="020B0604030504040204" pitchFamily="34" charset="0"/>
              </a:rPr>
              <a:t> savo įrenginio IP adresą.</a:t>
            </a:r>
            <a:endParaRPr lang="en-US" sz="2000" dirty="0"/>
          </a:p>
        </p:txBody>
      </p:sp>
      <p:sp>
        <p:nvSpPr>
          <p:cNvPr id="5" name="Rectangle 1"/>
          <p:cNvSpPr>
            <a:spLocks noChangeArrowheads="1"/>
          </p:cNvSpPr>
          <p:nvPr/>
        </p:nvSpPr>
        <p:spPr bwMode="auto">
          <a:xfrm>
            <a:off x="9373907" y="4337720"/>
            <a:ext cx="27448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Lietuvos</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Respublikos</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ryšių</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reguliavimo</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tarnyba</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a:t>
            </a:r>
            <a:b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b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Algirdo</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g. 27A, LT-03219 Vilnius.</a:t>
            </a:r>
            <a:b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b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Tel.: 8 5 210 56 79</a:t>
            </a:r>
            <a:b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b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El. </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paštas</a:t>
            </a:r>
            <a:r>
              <a:rPr kumimoji="0" lang="en-US" altLang="en-US" sz="1200" b="0" i="0" u="none" strike="noStrike" cap="none" normalizeH="0" baseline="0" dirty="0" smtClean="0">
                <a:ln>
                  <a:noFill/>
                </a:ln>
                <a:solidFill>
                  <a:srgbClr val="717070"/>
                </a:solidFill>
                <a:effectLst/>
                <a:latin typeface="Verdana" panose="020B0604030504040204" pitchFamily="34" charset="0"/>
                <a:cs typeface="Times New Roman" panose="02020603050405020304" pitchFamily="18" charset="0"/>
              </a:rPr>
              <a:t>:  cert[a]</a:t>
            </a:r>
            <a:r>
              <a:rPr kumimoji="0" lang="en-US" altLang="en-US" sz="1200" b="0" i="0" u="none" strike="noStrike" cap="none" normalizeH="0" baseline="0" dirty="0" err="1" smtClean="0">
                <a:ln>
                  <a:noFill/>
                </a:ln>
                <a:solidFill>
                  <a:srgbClr val="717070"/>
                </a:solidFill>
                <a:effectLst/>
                <a:latin typeface="Verdana" panose="020B0604030504040204" pitchFamily="34" charset="0"/>
                <a:cs typeface="Times New Roman" panose="02020603050405020304" pitchFamily="18" charset="0"/>
              </a:rPr>
              <a:t>cert.lt</a:t>
            </a:r>
            <a:endParaRPr kumimoji="0" lang="en-US" altLang="en-US" sz="1400" b="0" i="0" u="none" strike="noStrike" cap="none" normalizeH="0" baseline="0" dirty="0" smtClean="0">
              <a:ln>
                <a:noFill/>
              </a:ln>
              <a:solidFill>
                <a:srgbClr val="B46F00"/>
              </a:solidFill>
              <a:effectLst/>
              <a:latin typeface="Verdana" panose="020B0604030504040204" pitchFamily="34" charset="0"/>
              <a:cs typeface="Times New Roman" panose="02020603050405020304" pitchFamily="18" charset="0"/>
            </a:endParaRPr>
          </a:p>
        </p:txBody>
      </p:sp>
      <p:pic>
        <p:nvPicPr>
          <p:cNvPr id="7170" name="Picture 2" descr="RR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8386" y="4463179"/>
            <a:ext cx="795521" cy="795521"/>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2094690" y="4614603"/>
            <a:ext cx="6096000" cy="1200329"/>
          </a:xfrm>
          <a:prstGeom prst="rect">
            <a:avLst/>
          </a:prstGeom>
        </p:spPr>
        <p:txBody>
          <a:bodyPr>
            <a:spAutoFit/>
          </a:bodyPr>
          <a:lstStyle/>
          <a:p>
            <a:r>
              <a:rPr lang="en-US" b="1" i="0" dirty="0" err="1" smtClean="0">
                <a:solidFill>
                  <a:srgbClr val="585858"/>
                </a:solidFill>
                <a:effectLst/>
                <a:latin typeface="Verdana" panose="020B0604030504040204" pitchFamily="34" charset="0"/>
              </a:rPr>
              <a:t>Pranešimai</a:t>
            </a:r>
            <a:r>
              <a:rPr lang="en-US" b="1" i="0" dirty="0" smtClean="0">
                <a:solidFill>
                  <a:srgbClr val="585858"/>
                </a:solidFill>
                <a:effectLst/>
                <a:latin typeface="Verdana" panose="020B0604030504040204" pitchFamily="34" charset="0"/>
              </a:rPr>
              <a:t> </a:t>
            </a:r>
            <a:r>
              <a:rPr lang="en-US" b="1" i="0" dirty="0" err="1" smtClean="0">
                <a:solidFill>
                  <a:srgbClr val="585858"/>
                </a:solidFill>
                <a:effectLst/>
                <a:latin typeface="Verdana" panose="020B0604030504040204" pitchFamily="34" charset="0"/>
              </a:rPr>
              <a:t>apie</a:t>
            </a:r>
            <a:r>
              <a:rPr lang="en-US" b="1" i="0" dirty="0" smtClean="0">
                <a:solidFill>
                  <a:srgbClr val="585858"/>
                </a:solidFill>
                <a:effectLst/>
                <a:latin typeface="Verdana" panose="020B0604030504040204" pitchFamily="34" charset="0"/>
              </a:rPr>
              <a:t> </a:t>
            </a:r>
            <a:r>
              <a:rPr lang="en-US" b="1" i="0" dirty="0" err="1" smtClean="0">
                <a:solidFill>
                  <a:srgbClr val="585858"/>
                </a:solidFill>
                <a:effectLst/>
                <a:latin typeface="Verdana" panose="020B0604030504040204" pitchFamily="34" charset="0"/>
              </a:rPr>
              <a:t>incidentus</a:t>
            </a:r>
            <a:endParaRPr lang="en-US" b="1" i="0" dirty="0" smtClean="0">
              <a:solidFill>
                <a:srgbClr val="585858"/>
              </a:solidFill>
              <a:effectLst/>
              <a:latin typeface="Verdana" panose="020B0604030504040204" pitchFamily="34" charset="0"/>
            </a:endParaRPr>
          </a:p>
          <a:p>
            <a:pPr algn="just"/>
            <a:r>
              <a:rPr lang="en-US" b="0" i="0" dirty="0" err="1" smtClean="0">
                <a:solidFill>
                  <a:srgbClr val="585858"/>
                </a:solidFill>
                <a:effectLst/>
                <a:latin typeface="verdana" panose="020B0604030504040204" pitchFamily="34" charset="0"/>
              </a:rPr>
              <a:t>Pranešti</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apie</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incidentus</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galima</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užpildant</a:t>
            </a:r>
            <a:r>
              <a:rPr lang="en-US" b="0" i="0" dirty="0" smtClean="0">
                <a:solidFill>
                  <a:srgbClr val="585858"/>
                </a:solidFill>
                <a:effectLst/>
                <a:latin typeface="verdana" panose="020B0604030504040204" pitchFamily="34" charset="0"/>
              </a:rPr>
              <a:t> </a:t>
            </a:r>
            <a:r>
              <a:rPr lang="en-US" b="1" i="0" u="none" strike="noStrike" dirty="0" err="1" smtClean="0">
                <a:solidFill>
                  <a:srgbClr val="B46F00"/>
                </a:solidFill>
                <a:effectLst/>
                <a:latin typeface="Verdana" panose="020B0604030504040204" pitchFamily="34" charset="0"/>
                <a:hlinkClick r:id="rId11"/>
              </a:rPr>
              <a:t>specialią</a:t>
            </a:r>
            <a:r>
              <a:rPr lang="en-US" b="1" i="0" u="none" strike="noStrike" dirty="0" smtClean="0">
                <a:solidFill>
                  <a:srgbClr val="B46F00"/>
                </a:solidFill>
                <a:effectLst/>
                <a:latin typeface="Verdana" panose="020B0604030504040204" pitchFamily="34" charset="0"/>
                <a:hlinkClick r:id="rId11"/>
              </a:rPr>
              <a:t> </a:t>
            </a:r>
            <a:r>
              <a:rPr lang="en-US" b="1" i="0" u="none" strike="noStrike" dirty="0" err="1" smtClean="0">
                <a:solidFill>
                  <a:srgbClr val="B46F00"/>
                </a:solidFill>
                <a:effectLst/>
                <a:latin typeface="Verdana" panose="020B0604030504040204" pitchFamily="34" charset="0"/>
                <a:hlinkClick r:id="rId11"/>
              </a:rPr>
              <a:t>formą</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arba</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rašant</a:t>
            </a:r>
            <a:r>
              <a:rPr lang="en-US" b="0" i="0" dirty="0" smtClean="0">
                <a:solidFill>
                  <a:srgbClr val="585858"/>
                </a:solidFill>
                <a:effectLst/>
                <a:latin typeface="verdana" panose="020B0604030504040204" pitchFamily="34" charset="0"/>
              </a:rPr>
              <a:t> el. </a:t>
            </a:r>
            <a:r>
              <a:rPr lang="en-US" b="0" i="0" dirty="0" err="1" smtClean="0">
                <a:solidFill>
                  <a:srgbClr val="585858"/>
                </a:solidFill>
                <a:effectLst/>
                <a:latin typeface="verdana" panose="020B0604030504040204" pitchFamily="34" charset="0"/>
              </a:rPr>
              <a:t>pašto</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adresu</a:t>
            </a:r>
            <a:r>
              <a:rPr lang="en-US" b="0" i="0" dirty="0" smtClean="0">
                <a:solidFill>
                  <a:srgbClr val="585858"/>
                </a:solidFill>
                <a:effectLst/>
                <a:latin typeface="verdana" panose="020B0604030504040204" pitchFamily="34" charset="0"/>
              </a:rPr>
              <a:t> cert[a]</a:t>
            </a:r>
            <a:r>
              <a:rPr lang="en-US" b="0" i="0" dirty="0" err="1" smtClean="0">
                <a:solidFill>
                  <a:srgbClr val="585858"/>
                </a:solidFill>
                <a:effectLst/>
                <a:latin typeface="verdana" panose="020B0604030504040204" pitchFamily="34" charset="0"/>
              </a:rPr>
              <a:t>cert.lt</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arba</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skambinant</a:t>
            </a:r>
            <a:r>
              <a:rPr lang="en-US" b="0" i="0" dirty="0" smtClean="0">
                <a:solidFill>
                  <a:srgbClr val="585858"/>
                </a:solidFill>
                <a:effectLst/>
                <a:latin typeface="verdana" panose="020B0604030504040204" pitchFamily="34" charset="0"/>
              </a:rPr>
              <a:t> </a:t>
            </a:r>
            <a:r>
              <a:rPr lang="en-US" b="0" i="0" dirty="0" err="1" smtClean="0">
                <a:solidFill>
                  <a:srgbClr val="585858"/>
                </a:solidFill>
                <a:effectLst/>
                <a:latin typeface="verdana" panose="020B0604030504040204" pitchFamily="34" charset="0"/>
              </a:rPr>
              <a:t>telefonu</a:t>
            </a:r>
            <a:r>
              <a:rPr lang="en-US" b="0" i="0" dirty="0" smtClean="0">
                <a:solidFill>
                  <a:srgbClr val="585858"/>
                </a:solidFill>
                <a:effectLst/>
                <a:latin typeface="verdana" panose="020B0604030504040204" pitchFamily="34" charset="0"/>
              </a:rPr>
              <a:t> +370 5 210 5679.</a:t>
            </a:r>
            <a:endParaRPr lang="en-US" b="0" i="0" dirty="0">
              <a:solidFill>
                <a:srgbClr val="585858"/>
              </a:solidFill>
              <a:effectLst/>
              <a:latin typeface="verdana" panose="020B0604030504040204" pitchFamily="34" charset="0"/>
            </a:endParaRPr>
          </a:p>
        </p:txBody>
      </p:sp>
    </p:spTree>
    <p:extLst>
      <p:ext uri="{BB962C8B-B14F-4D97-AF65-F5344CB8AC3E}">
        <p14:creationId xmlns:p14="http://schemas.microsoft.com/office/powerpoint/2010/main" val="97756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Pasitikrinkime IS saugumą</a:t>
            </a:r>
            <a:endParaRPr lang="lt-LT" dirty="0"/>
          </a:p>
        </p:txBody>
      </p:sp>
      <p:sp>
        <p:nvSpPr>
          <p:cNvPr id="4" name="Rectangle 6"/>
          <p:cNvSpPr>
            <a:spLocks noChangeArrowheads="1"/>
          </p:cNvSpPr>
          <p:nvPr/>
        </p:nvSpPr>
        <p:spPr bwMode="auto">
          <a:xfrm>
            <a:off x="525377" y="2285297"/>
            <a:ext cx="6025296" cy="2492990"/>
          </a:xfrm>
          <a:prstGeom prst="rect">
            <a:avLst/>
          </a:prstGeom>
          <a:noFill/>
          <a:ln>
            <a:noFill/>
          </a:ln>
          <a:effectLs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800" b="0" i="0" u="sng" strike="noStrike" cap="none" normalizeH="0" baseline="0" dirty="0" smtClean="0">
                <a:ln>
                  <a:noFill/>
                </a:ln>
                <a:solidFill>
                  <a:srgbClr val="196AD4"/>
                </a:solidFill>
                <a:effectLst/>
                <a:latin typeface="Arial" panose="020B0604020202020204" pitchFamily="34" charset="0"/>
                <a:hlinkClick r:id="rId2"/>
              </a:rPr>
              <a:t>http://www.pandasecurity.com/activescan/index/</a:t>
            </a:r>
            <a:endParaRPr kumimoji="0" lang="lt-LT" altLang="lt-LT" sz="1800" b="0" i="0" u="sng" strike="noStrike" cap="none" normalizeH="0" baseline="0" dirty="0" smtClean="0">
              <a:ln>
                <a:noFill/>
              </a:ln>
              <a:solidFill>
                <a:srgbClr val="196AD4"/>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lt-LT" altLang="lt-LT" sz="1800" b="0" i="0" u="none" strike="noStrike" cap="none" normalizeH="0" baseline="0" dirty="0" smtClean="0">
                <a:ln>
                  <a:noFill/>
                </a:ln>
                <a:solidFill>
                  <a:srgbClr val="000000"/>
                </a:solidFill>
                <a:effectLst/>
                <a:latin typeface="Arial" panose="020B0604020202020204" pitchFamily="34" charset="0"/>
              </a:rPr>
              <a:t> </a:t>
            </a:r>
            <a:r>
              <a:rPr lang="lt-LT" altLang="lt-LT" dirty="0">
                <a:solidFill>
                  <a:srgbClr val="000000"/>
                </a:solidFill>
                <a:latin typeface="Arial" panose="020B0604020202020204" pitchFamily="34" charset="0"/>
                <a:hlinkClick r:id="rId3"/>
              </a:rPr>
              <a:t>http://</a:t>
            </a:r>
            <a:r>
              <a:rPr lang="lt-LT" altLang="lt-LT" dirty="0" smtClean="0">
                <a:solidFill>
                  <a:srgbClr val="000000"/>
                </a:solidFill>
                <a:latin typeface="Arial" panose="020B0604020202020204" pitchFamily="34" charset="0"/>
                <a:hlinkClick r:id="rId3"/>
              </a:rPr>
              <a:t>www.bitdefender.com/scanner/online/free.html  </a:t>
            </a:r>
            <a:r>
              <a:rPr lang="lt-LT" altLang="lt-LT" dirty="0" smtClean="0">
                <a:solidFill>
                  <a:srgbClr val="000000"/>
                </a:solidFill>
                <a:latin typeface="Arial" panose="020B0604020202020204" pitchFamily="34" charset="0"/>
              </a:rPr>
              <a:t>- </a:t>
            </a:r>
            <a:r>
              <a:rPr kumimoji="0" lang="lt-LT" altLang="lt-LT" sz="1800" b="0" i="0" u="sng" strike="noStrike" cap="none" normalizeH="0" baseline="0" dirty="0" err="1" smtClean="0">
                <a:ln>
                  <a:noFill/>
                </a:ln>
                <a:solidFill>
                  <a:srgbClr val="196AD4"/>
                </a:solidFill>
                <a:effectLst/>
                <a:latin typeface="Arial" panose="020B0604020202020204" pitchFamily="34" charset="0"/>
                <a:hlinkClick r:id="rId3"/>
              </a:rPr>
              <a:t>Free</a:t>
            </a:r>
            <a:r>
              <a:rPr kumimoji="0" lang="lt-LT" altLang="lt-LT" sz="1800" b="0" i="0" u="sng" strike="noStrike" cap="none" normalizeH="0" baseline="0" dirty="0" smtClean="0">
                <a:ln>
                  <a:noFill/>
                </a:ln>
                <a:solidFill>
                  <a:srgbClr val="196AD4"/>
                </a:solidFill>
                <a:effectLst/>
                <a:latin typeface="Arial" panose="020B0604020202020204" pitchFamily="34" charset="0"/>
                <a:hlinkClick r:id="rId3"/>
              </a:rPr>
              <a:t> Online Virus </a:t>
            </a:r>
            <a:r>
              <a:rPr kumimoji="0" lang="lt-LT" altLang="lt-LT" sz="1800" b="0" i="0" u="sng" strike="noStrike" cap="none" normalizeH="0" baseline="0" dirty="0" err="1" smtClean="0">
                <a:ln>
                  <a:noFill/>
                </a:ln>
                <a:solidFill>
                  <a:srgbClr val="196AD4"/>
                </a:solidFill>
                <a:effectLst/>
                <a:latin typeface="Arial" panose="020B0604020202020204" pitchFamily="34" charset="0"/>
                <a:hlinkClick r:id="rId3"/>
              </a:rPr>
              <a:t>Scan</a:t>
            </a:r>
            <a:r>
              <a:rPr kumimoji="0" lang="lt-LT" altLang="lt-LT" sz="1800" b="0" i="0" u="sng" strike="noStrike" cap="none" normalizeH="0" baseline="0" dirty="0" smtClean="0">
                <a:ln>
                  <a:noFill/>
                </a:ln>
                <a:solidFill>
                  <a:srgbClr val="196AD4"/>
                </a:solidFill>
                <a:effectLst/>
                <a:latin typeface="Arial" panose="020B0604020202020204" pitchFamily="34" charset="0"/>
                <a:hlinkClick r:id="rId3"/>
              </a:rPr>
              <a:t> - </a:t>
            </a:r>
            <a:r>
              <a:rPr kumimoji="0" lang="lt-LT" altLang="lt-LT" sz="1800" b="0" i="0" u="sng" strike="noStrike" cap="none" normalizeH="0" baseline="0" dirty="0" err="1" smtClean="0">
                <a:ln>
                  <a:noFill/>
                </a:ln>
                <a:solidFill>
                  <a:srgbClr val="196AD4"/>
                </a:solidFill>
                <a:effectLst/>
                <a:latin typeface="Arial" panose="020B0604020202020204" pitchFamily="34" charset="0"/>
                <a:hlinkClick r:id="rId3"/>
              </a:rPr>
              <a:t>Bitdefender</a:t>
            </a:r>
            <a:r>
              <a:rPr kumimoji="0" lang="lt-LT" altLang="lt-LT" sz="1800" b="0" i="0" u="sng" strike="noStrike" cap="none" normalizeH="0" baseline="0" dirty="0" smtClean="0">
                <a:ln>
                  <a:noFill/>
                </a:ln>
                <a:solidFill>
                  <a:srgbClr val="196AD4"/>
                </a:solidFill>
                <a:effectLst/>
                <a:latin typeface="Arial" panose="020B0604020202020204" pitchFamily="34" charset="0"/>
                <a:hlinkClick r:id="rId3"/>
              </a:rPr>
              <a:t> Online Virus </a:t>
            </a:r>
            <a:r>
              <a:rPr kumimoji="0" lang="lt-LT" altLang="lt-LT" sz="1800" b="0" i="0" u="sng" strike="noStrike" cap="none" normalizeH="0" baseline="0" dirty="0" err="1" smtClean="0">
                <a:ln>
                  <a:noFill/>
                </a:ln>
                <a:solidFill>
                  <a:srgbClr val="196AD4"/>
                </a:solidFill>
                <a:effectLst/>
                <a:latin typeface="Arial" panose="020B0604020202020204" pitchFamily="34" charset="0"/>
                <a:hlinkClick r:id="rId3"/>
              </a:rPr>
              <a:t>Scanner</a:t>
            </a:r>
            <a:r>
              <a:rPr kumimoji="0" lang="lt-LT" altLang="lt-LT" sz="1800" b="0" i="0" u="sng" strike="noStrike" cap="none" normalizeH="0" baseline="0" dirty="0" smtClean="0">
                <a:ln>
                  <a:noFill/>
                </a:ln>
                <a:solidFill>
                  <a:srgbClr val="196AD4"/>
                </a:solidFill>
                <a:effectLst/>
                <a:latin typeface="Arial" panose="020B0604020202020204" pitchFamily="34" charset="0"/>
              </a:rPr>
              <a:t> </a:t>
            </a:r>
            <a:endParaRPr kumimoji="0" lang="lt-LT" altLang="lt-LT"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lang="lt-LT" dirty="0" err="1" smtClean="0">
                <a:solidFill>
                  <a:srgbClr val="999999"/>
                </a:solidFill>
              </a:rPr>
              <a:t>Bitdefender</a:t>
            </a:r>
            <a:r>
              <a:rPr lang="lt-LT" dirty="0" smtClean="0">
                <a:solidFill>
                  <a:srgbClr val="999999"/>
                </a:solidFill>
              </a:rPr>
              <a:t> </a:t>
            </a:r>
            <a:r>
              <a:rPr lang="lt-LT" dirty="0">
                <a:solidFill>
                  <a:srgbClr val="999999"/>
                </a:solidFill>
              </a:rPr>
              <a:t>Online </a:t>
            </a:r>
            <a:r>
              <a:rPr lang="lt-LT" dirty="0" err="1">
                <a:solidFill>
                  <a:srgbClr val="999999"/>
                </a:solidFill>
              </a:rPr>
              <a:t>Scanner</a:t>
            </a:r>
            <a:r>
              <a:rPr lang="lt-LT" dirty="0">
                <a:solidFill>
                  <a:srgbClr val="999999"/>
                </a:solidFill>
              </a:rPr>
              <a:t> </a:t>
            </a:r>
            <a:r>
              <a:rPr lang="lt-LT" dirty="0" err="1">
                <a:solidFill>
                  <a:srgbClr val="999999"/>
                </a:solidFill>
              </a:rPr>
              <a:t>is</a:t>
            </a:r>
            <a:r>
              <a:rPr lang="lt-LT" dirty="0">
                <a:solidFill>
                  <a:srgbClr val="999999"/>
                </a:solidFill>
              </a:rPr>
              <a:t> a </a:t>
            </a:r>
            <a:r>
              <a:rPr lang="lt-LT" dirty="0" err="1">
                <a:solidFill>
                  <a:srgbClr val="999999"/>
                </a:solidFill>
              </a:rPr>
              <a:t>free</a:t>
            </a:r>
            <a:r>
              <a:rPr lang="lt-LT" dirty="0">
                <a:solidFill>
                  <a:srgbClr val="999999"/>
                </a:solidFill>
              </a:rPr>
              <a:t> virus </a:t>
            </a:r>
            <a:r>
              <a:rPr lang="lt-LT" dirty="0" err="1">
                <a:solidFill>
                  <a:srgbClr val="999999"/>
                </a:solidFill>
              </a:rPr>
              <a:t>scanner</a:t>
            </a:r>
            <a:r>
              <a:rPr lang="lt-LT" dirty="0">
                <a:solidFill>
                  <a:srgbClr val="999999"/>
                </a:solidFill>
              </a:rPr>
              <a:t> </a:t>
            </a:r>
            <a:r>
              <a:rPr lang="lt-LT" dirty="0" err="1">
                <a:solidFill>
                  <a:srgbClr val="999999"/>
                </a:solidFill>
              </a:rPr>
              <a:t>powered</a:t>
            </a:r>
            <a:r>
              <a:rPr lang="lt-LT" dirty="0">
                <a:solidFill>
                  <a:srgbClr val="999999"/>
                </a:solidFill>
              </a:rPr>
              <a:t> </a:t>
            </a:r>
            <a:r>
              <a:rPr lang="lt-LT" dirty="0" err="1">
                <a:solidFill>
                  <a:srgbClr val="999999"/>
                </a:solidFill>
              </a:rPr>
              <a:t>by</a:t>
            </a:r>
            <a:r>
              <a:rPr lang="lt-LT" dirty="0">
                <a:solidFill>
                  <a:srgbClr val="999999"/>
                </a:solidFill>
              </a:rPr>
              <a:t> </a:t>
            </a:r>
            <a:r>
              <a:rPr lang="lt-LT" dirty="0" err="1">
                <a:solidFill>
                  <a:srgbClr val="999999"/>
                </a:solidFill>
              </a:rPr>
              <a:t>the</a:t>
            </a:r>
            <a:r>
              <a:rPr lang="lt-LT" dirty="0">
                <a:solidFill>
                  <a:srgbClr val="999999"/>
                </a:solidFill>
              </a:rPr>
              <a:t> </a:t>
            </a:r>
            <a:r>
              <a:rPr lang="lt-LT" dirty="0" err="1">
                <a:solidFill>
                  <a:srgbClr val="999999"/>
                </a:solidFill>
              </a:rPr>
              <a:t>award-winning</a:t>
            </a:r>
            <a:r>
              <a:rPr lang="lt-LT" dirty="0">
                <a:solidFill>
                  <a:srgbClr val="999999"/>
                </a:solidFill>
              </a:rPr>
              <a:t> </a:t>
            </a:r>
            <a:r>
              <a:rPr lang="lt-LT" dirty="0" err="1">
                <a:solidFill>
                  <a:srgbClr val="999999"/>
                </a:solidFill>
              </a:rPr>
              <a:t>Bitdefender</a:t>
            </a:r>
            <a:r>
              <a:rPr lang="lt-LT" dirty="0">
                <a:solidFill>
                  <a:srgbClr val="999999"/>
                </a:solidFill>
              </a:rPr>
              <a:t> </a:t>
            </a:r>
            <a:r>
              <a:rPr lang="lt-LT" dirty="0" err="1">
                <a:solidFill>
                  <a:srgbClr val="999999"/>
                </a:solidFill>
              </a:rPr>
              <a:t>scanning</a:t>
            </a:r>
            <a:r>
              <a:rPr lang="lt-LT" dirty="0">
                <a:solidFill>
                  <a:srgbClr val="999999"/>
                </a:solidFill>
              </a:rPr>
              <a:t> </a:t>
            </a:r>
            <a:r>
              <a:rPr lang="lt-LT" dirty="0" err="1">
                <a:solidFill>
                  <a:srgbClr val="999999"/>
                </a:solidFill>
              </a:rPr>
              <a:t>engines</a:t>
            </a:r>
            <a:r>
              <a:rPr lang="lt-LT" dirty="0">
                <a:solidFill>
                  <a:srgbClr val="999999"/>
                </a:solidFill>
              </a:rPr>
              <a:t>. </a:t>
            </a:r>
            <a:r>
              <a:rPr lang="lt-LT" dirty="0" err="1">
                <a:solidFill>
                  <a:srgbClr val="999999"/>
                </a:solidFill>
              </a:rPr>
              <a:t>Scan</a:t>
            </a:r>
            <a:r>
              <a:rPr lang="lt-LT" dirty="0">
                <a:solidFill>
                  <a:srgbClr val="999999"/>
                </a:solidFill>
              </a:rPr>
              <a:t> </a:t>
            </a:r>
            <a:r>
              <a:rPr lang="lt-LT" dirty="0" err="1">
                <a:solidFill>
                  <a:srgbClr val="999999"/>
                </a:solidFill>
              </a:rPr>
              <a:t>your</a:t>
            </a:r>
            <a:r>
              <a:rPr lang="lt-LT" dirty="0">
                <a:solidFill>
                  <a:srgbClr val="999999"/>
                </a:solidFill>
              </a:rPr>
              <a:t> PC </a:t>
            </a:r>
            <a:r>
              <a:rPr lang="lt-LT" dirty="0" err="1">
                <a:solidFill>
                  <a:srgbClr val="999999"/>
                </a:solidFill>
              </a:rPr>
              <a:t>for</a:t>
            </a:r>
            <a:r>
              <a:rPr lang="lt-LT" dirty="0">
                <a:solidFill>
                  <a:srgbClr val="999999"/>
                </a:solidFill>
              </a:rPr>
              <a:t> </a:t>
            </a:r>
            <a:r>
              <a:rPr lang="lt-LT" dirty="0" err="1">
                <a:solidFill>
                  <a:srgbClr val="999999"/>
                </a:solidFill>
              </a:rPr>
              <a:t>the</a:t>
            </a:r>
            <a:r>
              <a:rPr lang="lt-LT" dirty="0">
                <a:solidFill>
                  <a:srgbClr val="999999"/>
                </a:solidFill>
              </a:rPr>
              <a:t> </a:t>
            </a:r>
            <a:r>
              <a:rPr lang="lt-LT" dirty="0" err="1">
                <a:solidFill>
                  <a:srgbClr val="999999"/>
                </a:solidFill>
              </a:rPr>
              <a:t>latest</a:t>
            </a:r>
            <a:r>
              <a:rPr lang="lt-LT" dirty="0">
                <a:solidFill>
                  <a:srgbClr val="999999"/>
                </a:solidFill>
              </a:rPr>
              <a:t> </a:t>
            </a:r>
            <a:r>
              <a:rPr lang="lt-LT" dirty="0" err="1">
                <a:solidFill>
                  <a:srgbClr val="999999"/>
                </a:solidFill>
              </a:rPr>
              <a:t>viruses</a:t>
            </a:r>
            <a:r>
              <a:rPr lang="lt-LT" dirty="0">
                <a:solidFill>
                  <a:srgbClr val="999999"/>
                </a:solidFill>
              </a:rPr>
              <a:t>!</a:t>
            </a:r>
            <a:endParaRPr lang="lt-LT"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smtClean="0">
              <a:ln>
                <a:noFill/>
              </a:ln>
              <a:solidFill>
                <a:schemeClr val="tx1"/>
              </a:solidFill>
              <a:effectLst/>
              <a:latin typeface="Arial" panose="020B0604020202020204" pitchFamily="34" charset="0"/>
            </a:endParaRPr>
          </a:p>
        </p:txBody>
      </p:sp>
      <p:sp>
        <p:nvSpPr>
          <p:cNvPr id="5" name="Stačiakampis 4"/>
          <p:cNvSpPr/>
          <p:nvPr/>
        </p:nvSpPr>
        <p:spPr>
          <a:xfrm>
            <a:off x="426903" y="1084968"/>
            <a:ext cx="8994001" cy="1200329"/>
          </a:xfrm>
          <a:prstGeom prst="rect">
            <a:avLst/>
          </a:prstGeom>
        </p:spPr>
        <p:txBody>
          <a:bodyPr wrap="none">
            <a:spAutoFit/>
          </a:bodyPr>
          <a:lstStyle/>
          <a:p>
            <a:r>
              <a:rPr lang="en-US" dirty="0">
                <a:hlinkClick r:id="rId4"/>
              </a:rPr>
              <a:t>https://</a:t>
            </a:r>
            <a:r>
              <a:rPr lang="en-US" dirty="0" smtClean="0">
                <a:hlinkClick r:id="rId4"/>
              </a:rPr>
              <a:t>www.f-secure.com/en/web/labs_global/tools-beta</a:t>
            </a:r>
            <a:r>
              <a:rPr lang="lt-LT" dirty="0" smtClean="0"/>
              <a:t> </a:t>
            </a:r>
          </a:p>
          <a:p>
            <a:endParaRPr lang="lt-LT" dirty="0" smtClean="0"/>
          </a:p>
          <a:p>
            <a:r>
              <a:rPr lang="en-US" dirty="0">
                <a:solidFill>
                  <a:srgbClr val="999999"/>
                </a:solidFill>
              </a:rPr>
              <a:t>Legacy Tools Check our archives for removal tools created for specific malware over the years</a:t>
            </a:r>
            <a:endParaRPr lang="en-US" dirty="0"/>
          </a:p>
          <a:p>
            <a:endParaRPr lang="en-US" dirty="0"/>
          </a:p>
        </p:txBody>
      </p:sp>
      <p:pic>
        <p:nvPicPr>
          <p:cNvPr id="3" name="Paveikslėlis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614" y="3829637"/>
            <a:ext cx="4864850" cy="2725908"/>
          </a:xfrm>
          <a:prstGeom prst="rect">
            <a:avLst/>
          </a:prstGeom>
        </p:spPr>
      </p:pic>
      <p:pic>
        <p:nvPicPr>
          <p:cNvPr id="6" name="Paveikslėlis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1984" y="1995341"/>
            <a:ext cx="4434787" cy="2548524"/>
          </a:xfrm>
          <a:prstGeom prst="rect">
            <a:avLst/>
          </a:prstGeom>
        </p:spPr>
      </p:pic>
    </p:spTree>
    <p:extLst>
      <p:ext uri="{BB962C8B-B14F-4D97-AF65-F5344CB8AC3E}">
        <p14:creationId xmlns:p14="http://schemas.microsoft.com/office/powerpoint/2010/main" val="3908864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67903" y="36335"/>
            <a:ext cx="9814110" cy="1013800"/>
          </a:xfrm>
        </p:spPr>
        <p:txBody>
          <a:bodyPr/>
          <a:lstStyle/>
          <a:p>
            <a:r>
              <a:rPr lang="lt-LT" dirty="0" smtClean="0"/>
              <a:t>Suraskite draugus (6 poras)</a:t>
            </a:r>
            <a:endParaRPr lang="en-US" dirty="0"/>
          </a:p>
        </p:txBody>
      </p:sp>
      <p:pic>
        <p:nvPicPr>
          <p:cNvPr id="7" name="Paveikslėlis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981" y="764990"/>
            <a:ext cx="1611288" cy="1611288"/>
          </a:xfrm>
          <a:prstGeom prst="rect">
            <a:avLst/>
          </a:prstGeom>
        </p:spPr>
      </p:pic>
      <p:pic>
        <p:nvPicPr>
          <p:cNvPr id="10" name="Paveikslėlis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3685" y="2425411"/>
            <a:ext cx="1940660" cy="1300242"/>
          </a:xfrm>
          <a:prstGeom prst="rect">
            <a:avLst/>
          </a:prstGeom>
        </p:spPr>
      </p:pic>
      <p:pic>
        <p:nvPicPr>
          <p:cNvPr id="16" name="Paveikslėlis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1935" y="1130396"/>
            <a:ext cx="1971713" cy="1623377"/>
          </a:xfrm>
          <a:prstGeom prst="rect">
            <a:avLst/>
          </a:prstGeom>
        </p:spPr>
      </p:pic>
      <p:pic>
        <p:nvPicPr>
          <p:cNvPr id="22" name="Paveikslėlis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120" y="4453281"/>
            <a:ext cx="1634669" cy="1601976"/>
          </a:xfrm>
          <a:prstGeom prst="rect">
            <a:avLst/>
          </a:prstGeom>
        </p:spPr>
      </p:pic>
      <p:pic>
        <p:nvPicPr>
          <p:cNvPr id="32" name="Paveikslėlis 31"/>
          <p:cNvPicPr>
            <a:picLocks noChangeAspect="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724533" y="2338914"/>
            <a:ext cx="1218800" cy="1666220"/>
          </a:xfrm>
          <a:prstGeom prst="rect">
            <a:avLst/>
          </a:prstGeom>
        </p:spPr>
      </p:pic>
      <p:pic>
        <p:nvPicPr>
          <p:cNvPr id="33" name="Paveikslėlis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786" y="1272909"/>
            <a:ext cx="1807953" cy="1807953"/>
          </a:xfrm>
          <a:prstGeom prst="rect">
            <a:avLst/>
          </a:prstGeom>
        </p:spPr>
      </p:pic>
      <p:pic>
        <p:nvPicPr>
          <p:cNvPr id="34" name="Paveikslėlis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7212" y="2338914"/>
            <a:ext cx="1410236" cy="1941425"/>
          </a:xfrm>
          <a:prstGeom prst="rect">
            <a:avLst/>
          </a:prstGeom>
        </p:spPr>
      </p:pic>
      <p:pic>
        <p:nvPicPr>
          <p:cNvPr id="35" name="Paveikslėlis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0910" y="2616309"/>
            <a:ext cx="1717652" cy="1717652"/>
          </a:xfrm>
          <a:prstGeom prst="rect">
            <a:avLst/>
          </a:prstGeom>
        </p:spPr>
      </p:pic>
      <p:pic>
        <p:nvPicPr>
          <p:cNvPr id="37" name="Paveikslėlis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3244" y="773849"/>
            <a:ext cx="1374104" cy="1374104"/>
          </a:xfrm>
          <a:prstGeom prst="rect">
            <a:avLst/>
          </a:prstGeom>
        </p:spPr>
      </p:pic>
      <p:pic>
        <p:nvPicPr>
          <p:cNvPr id="38" name="Paveikslėlis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71553" y="4196496"/>
            <a:ext cx="1616797" cy="1616797"/>
          </a:xfrm>
          <a:prstGeom prst="rect">
            <a:avLst/>
          </a:prstGeom>
        </p:spPr>
      </p:pic>
      <p:pic>
        <p:nvPicPr>
          <p:cNvPr id="42" name="Paveikslėlis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519" y="242988"/>
            <a:ext cx="1371600" cy="1371600"/>
          </a:xfrm>
          <a:prstGeom prst="rect">
            <a:avLst/>
          </a:prstGeom>
        </p:spPr>
      </p:pic>
      <p:pic>
        <p:nvPicPr>
          <p:cNvPr id="43" name="Paveikslėlis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274" y="2103982"/>
            <a:ext cx="1390650" cy="1943100"/>
          </a:xfrm>
          <a:prstGeom prst="rect">
            <a:avLst/>
          </a:prstGeom>
        </p:spPr>
      </p:pic>
      <p:pic>
        <p:nvPicPr>
          <p:cNvPr id="44" name="Paveikslėlis 43"/>
          <p:cNvPicPr>
            <a:picLocks noChangeAspect="1"/>
          </p:cNvPicPr>
          <p:nvPr/>
        </p:nvPicPr>
        <p:blipFill>
          <a:blip r:embed="rId1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9196919" y="710878"/>
            <a:ext cx="1460950" cy="1859391"/>
          </a:xfrm>
          <a:prstGeom prst="rect">
            <a:avLst/>
          </a:prstGeom>
        </p:spPr>
      </p:pic>
      <p:sp>
        <p:nvSpPr>
          <p:cNvPr id="46" name="TextBox 45"/>
          <p:cNvSpPr txBox="1"/>
          <p:nvPr/>
        </p:nvSpPr>
        <p:spPr>
          <a:xfrm>
            <a:off x="4057789" y="4280339"/>
            <a:ext cx="1916506" cy="830997"/>
          </a:xfrm>
          <a:prstGeom prst="rect">
            <a:avLst/>
          </a:prstGeom>
          <a:noFill/>
        </p:spPr>
        <p:txBody>
          <a:bodyPr wrap="square" rtlCol="0">
            <a:spAutoFit/>
          </a:bodyPr>
          <a:lstStyle/>
          <a:p>
            <a:pPr algn="ctr"/>
            <a:r>
              <a:rPr lang="lt-LT" sz="2400" b="1" dirty="0" err="1"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Kaspersky</a:t>
            </a:r>
            <a:endParaRPr lang="lt-LT" sz="2400" b="1" dirty="0"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lt-LT" sz="2400" b="1" dirty="0" err="1"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Antivirus</a:t>
            </a:r>
            <a:endParaRPr lang="en-US" sz="2400" b="1" dirty="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aveikslėlis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0253" y="4005134"/>
            <a:ext cx="2222597" cy="1783017"/>
          </a:xfrm>
          <a:prstGeom prst="rect">
            <a:avLst/>
          </a:prstGeom>
        </p:spPr>
      </p:pic>
      <p:pic>
        <p:nvPicPr>
          <p:cNvPr id="48" name="Paveikslėlis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43908" y="4426118"/>
            <a:ext cx="2571750" cy="2286000"/>
          </a:xfrm>
          <a:prstGeom prst="rect">
            <a:avLst/>
          </a:prstGeom>
        </p:spPr>
      </p:pic>
      <p:sp>
        <p:nvSpPr>
          <p:cNvPr id="49" name="TextBox 48"/>
          <p:cNvSpPr txBox="1"/>
          <p:nvPr/>
        </p:nvSpPr>
        <p:spPr>
          <a:xfrm>
            <a:off x="9187679" y="3475135"/>
            <a:ext cx="2324879" cy="646331"/>
          </a:xfrm>
          <a:prstGeom prst="rect">
            <a:avLst/>
          </a:prstGeom>
          <a:noFill/>
        </p:spPr>
        <p:txBody>
          <a:bodyPr wrap="square" rtlCol="0">
            <a:spAutoFit/>
          </a:bodyPr>
          <a:lstStyle/>
          <a:p>
            <a:r>
              <a:rPr lang="lt-LT"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AVIRA</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100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82495" y="111125"/>
            <a:ext cx="9063821" cy="609600"/>
          </a:xfrm>
        </p:spPr>
        <p:txBody>
          <a:bodyPr/>
          <a:lstStyle/>
          <a:p>
            <a:r>
              <a:rPr lang="lt-LT" dirty="0" smtClean="0"/>
              <a:t>Rezultatas</a:t>
            </a:r>
            <a:endParaRPr lang="en-US"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256" y="1703305"/>
            <a:ext cx="1611288" cy="1611288"/>
          </a:xfrm>
          <a:prstGeom prst="rect">
            <a:avLst/>
          </a:prstGeom>
        </p:spPr>
      </p:pic>
      <p:pic>
        <p:nvPicPr>
          <p:cNvPr id="5" name="Paveikslėlis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7964" y="3949951"/>
            <a:ext cx="1940660" cy="1300242"/>
          </a:xfrm>
          <a:prstGeom prst="rect">
            <a:avLst/>
          </a:prstGeom>
        </p:spPr>
      </p:pic>
      <p:pic>
        <p:nvPicPr>
          <p:cNvPr id="6" name="Paveikslėlis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369" y="1568941"/>
            <a:ext cx="1971713" cy="1623377"/>
          </a:xfrm>
          <a:prstGeom prst="rect">
            <a:avLst/>
          </a:prstGeom>
        </p:spPr>
      </p:pic>
      <p:pic>
        <p:nvPicPr>
          <p:cNvPr id="7" name="Paveikslėlis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232" y="3367775"/>
            <a:ext cx="1634669" cy="1601976"/>
          </a:xfrm>
          <a:prstGeom prst="rect">
            <a:avLst/>
          </a:prstGeom>
        </p:spPr>
      </p:pic>
      <p:pic>
        <p:nvPicPr>
          <p:cNvPr id="8" name="Paveikslėlis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4501" y="4136641"/>
            <a:ext cx="1218800" cy="1666220"/>
          </a:xfrm>
          <a:prstGeom prst="rect">
            <a:avLst/>
          </a:prstGeom>
        </p:spPr>
      </p:pic>
      <p:pic>
        <p:nvPicPr>
          <p:cNvPr id="9" name="Paveikslėlis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4464" y="4668746"/>
            <a:ext cx="1807953" cy="1807953"/>
          </a:xfrm>
          <a:prstGeom prst="rect">
            <a:avLst/>
          </a:prstGeom>
        </p:spPr>
      </p:pic>
      <p:pic>
        <p:nvPicPr>
          <p:cNvPr id="10" name="Paveikslėlis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3430" y="2461648"/>
            <a:ext cx="1410236" cy="1941425"/>
          </a:xfrm>
          <a:prstGeom prst="rect">
            <a:avLst/>
          </a:prstGeom>
        </p:spPr>
      </p:pic>
      <p:pic>
        <p:nvPicPr>
          <p:cNvPr id="11" name="Paveikslėlis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2315" y="2508949"/>
            <a:ext cx="1717652" cy="1717652"/>
          </a:xfrm>
          <a:prstGeom prst="rect">
            <a:avLst/>
          </a:prstGeom>
        </p:spPr>
      </p:pic>
      <p:pic>
        <p:nvPicPr>
          <p:cNvPr id="12" name="Paveikslėlis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8631" y="816510"/>
            <a:ext cx="1374104" cy="1374104"/>
          </a:xfrm>
          <a:prstGeom prst="rect">
            <a:avLst/>
          </a:prstGeom>
        </p:spPr>
      </p:pic>
      <p:pic>
        <p:nvPicPr>
          <p:cNvPr id="13" name="Paveikslėlis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75818" y="2947888"/>
            <a:ext cx="1616797" cy="1616797"/>
          </a:xfrm>
          <a:prstGeom prst="rect">
            <a:avLst/>
          </a:prstGeom>
        </p:spPr>
      </p:pic>
      <p:pic>
        <p:nvPicPr>
          <p:cNvPr id="14" name="Paveikslėlis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5582" y="3293038"/>
            <a:ext cx="1371600" cy="1371600"/>
          </a:xfrm>
          <a:prstGeom prst="rect">
            <a:avLst/>
          </a:prstGeom>
        </p:spPr>
      </p:pic>
      <p:pic>
        <p:nvPicPr>
          <p:cNvPr id="15" name="Paveikslėlis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1267" y="2537739"/>
            <a:ext cx="1390650" cy="1943100"/>
          </a:xfrm>
          <a:prstGeom prst="rect">
            <a:avLst/>
          </a:prstGeom>
        </p:spPr>
      </p:pic>
      <p:pic>
        <p:nvPicPr>
          <p:cNvPr id="16" name="Paveikslėlis 15"/>
          <p:cNvPicPr>
            <a:picLocks noChangeAspect="1"/>
          </p:cNvPicPr>
          <p:nvPr/>
        </p:nvPicPr>
        <p:blipFill>
          <a:blip r:embed="rId1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10339518" y="602257"/>
            <a:ext cx="1460950" cy="1859391"/>
          </a:xfrm>
          <a:prstGeom prst="rect">
            <a:avLst/>
          </a:prstGeom>
        </p:spPr>
      </p:pic>
      <p:sp>
        <p:nvSpPr>
          <p:cNvPr id="17" name="TextBox 16"/>
          <p:cNvSpPr txBox="1"/>
          <p:nvPr/>
        </p:nvSpPr>
        <p:spPr>
          <a:xfrm>
            <a:off x="175664" y="3016861"/>
            <a:ext cx="1916506" cy="830997"/>
          </a:xfrm>
          <a:prstGeom prst="rect">
            <a:avLst/>
          </a:prstGeom>
          <a:noFill/>
        </p:spPr>
        <p:txBody>
          <a:bodyPr wrap="square" rtlCol="0">
            <a:spAutoFit/>
          </a:bodyPr>
          <a:lstStyle/>
          <a:p>
            <a:pPr algn="ctr"/>
            <a:r>
              <a:rPr lang="lt-LT" sz="2400" b="1" dirty="0" err="1"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Kaspersky</a:t>
            </a:r>
            <a:endParaRPr lang="lt-LT" sz="2400" b="1" dirty="0"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lt-LT" sz="2400" b="1" dirty="0" err="1"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Antivirus</a:t>
            </a:r>
            <a:endParaRPr lang="en-US" sz="2400" b="1" dirty="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 name="Paveikslėlis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35746" y="640443"/>
            <a:ext cx="2222597" cy="1783017"/>
          </a:xfrm>
          <a:prstGeom prst="rect">
            <a:avLst/>
          </a:prstGeom>
        </p:spPr>
      </p:pic>
      <p:pic>
        <p:nvPicPr>
          <p:cNvPr id="19" name="Paveikslėlis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20250" y="4333440"/>
            <a:ext cx="2571750" cy="2286000"/>
          </a:xfrm>
          <a:prstGeom prst="rect">
            <a:avLst/>
          </a:prstGeom>
        </p:spPr>
      </p:pic>
      <p:sp>
        <p:nvSpPr>
          <p:cNvPr id="20" name="TextBox 19"/>
          <p:cNvSpPr txBox="1"/>
          <p:nvPr/>
        </p:nvSpPr>
        <p:spPr>
          <a:xfrm>
            <a:off x="2727224" y="1938676"/>
            <a:ext cx="2324879" cy="646331"/>
          </a:xfrm>
          <a:prstGeom prst="rect">
            <a:avLst/>
          </a:prstGeom>
          <a:noFill/>
        </p:spPr>
        <p:txBody>
          <a:bodyPr wrap="square" rtlCol="0">
            <a:spAutoFit/>
          </a:bodyPr>
          <a:lstStyle/>
          <a:p>
            <a:r>
              <a:rPr lang="lt-LT"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AVIRA</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Ovalas 2"/>
          <p:cNvSpPr/>
          <p:nvPr/>
        </p:nvSpPr>
        <p:spPr bwMode="auto">
          <a:xfrm>
            <a:off x="2380082" y="720725"/>
            <a:ext cx="2895303" cy="200840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1" name="Ovalas 20"/>
          <p:cNvSpPr/>
          <p:nvPr/>
        </p:nvSpPr>
        <p:spPr bwMode="auto">
          <a:xfrm>
            <a:off x="2409567" y="755038"/>
            <a:ext cx="2205136" cy="1974094"/>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2" name="Ovalas 21"/>
          <p:cNvSpPr/>
          <p:nvPr/>
        </p:nvSpPr>
        <p:spPr bwMode="auto">
          <a:xfrm>
            <a:off x="1265902" y="3439003"/>
            <a:ext cx="2287330" cy="2299614"/>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3" name="Ovalas 22"/>
          <p:cNvSpPr/>
          <p:nvPr/>
        </p:nvSpPr>
        <p:spPr bwMode="auto">
          <a:xfrm>
            <a:off x="61141" y="1430596"/>
            <a:ext cx="2237767" cy="2417262"/>
          </a:xfrm>
          <a:prstGeom prst="ellips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4" name="Ovalas 23"/>
          <p:cNvSpPr/>
          <p:nvPr/>
        </p:nvSpPr>
        <p:spPr bwMode="auto">
          <a:xfrm>
            <a:off x="8035746" y="365853"/>
            <a:ext cx="3777951" cy="2135514"/>
          </a:xfrm>
          <a:prstGeom prst="ellipse">
            <a:avLst/>
          </a:prstGeom>
          <a:noFill/>
          <a:ln w="9525"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5" name="Ovalas 24"/>
          <p:cNvSpPr/>
          <p:nvPr/>
        </p:nvSpPr>
        <p:spPr bwMode="auto">
          <a:xfrm>
            <a:off x="9027651" y="2423460"/>
            <a:ext cx="2943955" cy="2024094"/>
          </a:xfrm>
          <a:prstGeom prst="ellips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
        <p:nvSpPr>
          <p:cNvPr id="26" name="Ovalas 25"/>
          <p:cNvSpPr/>
          <p:nvPr/>
        </p:nvSpPr>
        <p:spPr bwMode="auto">
          <a:xfrm>
            <a:off x="8601598" y="4269161"/>
            <a:ext cx="3298454" cy="212165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endParaRPr>
          </a:p>
        </p:txBody>
      </p:sp>
    </p:spTree>
    <p:extLst>
      <p:ext uri="{BB962C8B-B14F-4D97-AF65-F5344CB8AC3E}">
        <p14:creationId xmlns:p14="http://schemas.microsoft.com/office/powerpoint/2010/main" val="3426978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07963" y="39951"/>
            <a:ext cx="11324492" cy="846314"/>
          </a:xfrm>
        </p:spPr>
        <p:txBody>
          <a:bodyPr/>
          <a:lstStyle/>
          <a:p>
            <a:r>
              <a:rPr lang="lt-LT" dirty="0" smtClean="0"/>
              <a:t>Ar norėtum sužinoti kas Tave seka internete?</a:t>
            </a:r>
            <a:endParaRPr lang="lt-LT" dirty="0"/>
          </a:p>
        </p:txBody>
      </p:sp>
      <p:sp>
        <p:nvSpPr>
          <p:cNvPr id="3" name="Turinio vietos rezervavimo ženklas 2"/>
          <p:cNvSpPr>
            <a:spLocks noGrp="1"/>
          </p:cNvSpPr>
          <p:nvPr>
            <p:ph idx="1"/>
          </p:nvPr>
        </p:nvSpPr>
        <p:spPr>
          <a:xfrm>
            <a:off x="928469" y="1409695"/>
            <a:ext cx="7047914" cy="3332816"/>
          </a:xfrm>
        </p:spPr>
        <p:txBody>
          <a:bodyPr>
            <a:normAutofit/>
          </a:bodyPr>
          <a:lstStyle/>
          <a:p>
            <a:pPr marL="0" indent="0">
              <a:buNone/>
            </a:pPr>
            <a:r>
              <a:rPr lang="lt-LT" dirty="0"/>
              <a:t> </a:t>
            </a:r>
            <a:r>
              <a:rPr lang="lt-LT" u="sng" dirty="0">
                <a:hlinkClick r:id="rId2"/>
              </a:rPr>
              <a:t>#</a:t>
            </a:r>
            <a:r>
              <a:rPr lang="lt-LT" u="sng" dirty="0" err="1">
                <a:hlinkClick r:id="rId2"/>
              </a:rPr>
              <a:t>pazinkeuropa</a:t>
            </a:r>
            <a:r>
              <a:rPr lang="lt-LT" dirty="0"/>
              <a:t> rekomenduoja </a:t>
            </a:r>
            <a:endParaRPr lang="lt-LT" dirty="0" smtClean="0"/>
          </a:p>
          <a:p>
            <a:pPr marL="0" indent="0">
              <a:buNone/>
            </a:pPr>
            <a:r>
              <a:rPr lang="lt-LT" dirty="0" smtClean="0"/>
              <a:t>„</a:t>
            </a:r>
            <a:r>
              <a:rPr lang="lt-LT" dirty="0" err="1"/>
              <a:t>Ghostery</a:t>
            </a:r>
            <a:r>
              <a:rPr lang="lt-LT" dirty="0" smtClean="0"/>
              <a:t>“.  Įrankis </a:t>
            </a:r>
            <a:r>
              <a:rPr lang="lt-LT" dirty="0"/>
              <a:t>įsidiegia į naršyklę ir ne tik rodo kas renka </a:t>
            </a:r>
            <a:r>
              <a:rPr lang="lt-LT" dirty="0" smtClean="0"/>
              <a:t>vartotojo informaciją</a:t>
            </a:r>
            <a:r>
              <a:rPr lang="lt-LT" dirty="0"/>
              <a:t>, bet ir </a:t>
            </a:r>
            <a:r>
              <a:rPr lang="lt-LT" dirty="0" smtClean="0"/>
              <a:t>leidžia „neprašytus svečius“ </a:t>
            </a:r>
            <a:r>
              <a:rPr lang="lt-LT" dirty="0"/>
              <a:t>užblokuoti . </a:t>
            </a:r>
            <a:endParaRPr lang="lt-LT" dirty="0" smtClean="0"/>
          </a:p>
        </p:txBody>
      </p:sp>
      <p:pic>
        <p:nvPicPr>
          <p:cNvPr id="4" name="Paveikslėlis 3"/>
          <p:cNvPicPr>
            <a:picLocks noChangeAspect="1"/>
          </p:cNvPicPr>
          <p:nvPr/>
        </p:nvPicPr>
        <p:blipFill rotWithShape="1">
          <a:blip r:embed="rId3"/>
          <a:srcRect t="13282" b="7577"/>
          <a:stretch/>
        </p:blipFill>
        <p:spPr>
          <a:xfrm>
            <a:off x="7843943" y="1072070"/>
            <a:ext cx="4144535" cy="2344250"/>
          </a:xfrm>
          <a:prstGeom prst="rect">
            <a:avLst/>
          </a:prstGeom>
        </p:spPr>
      </p:pic>
      <p:sp>
        <p:nvSpPr>
          <p:cNvPr id="5" name="Stačiakampis 4"/>
          <p:cNvSpPr/>
          <p:nvPr/>
        </p:nvSpPr>
        <p:spPr>
          <a:xfrm>
            <a:off x="3968031" y="4558055"/>
            <a:ext cx="5082482" cy="707886"/>
          </a:xfrm>
          <a:prstGeom prst="rect">
            <a:avLst/>
          </a:prstGeom>
        </p:spPr>
        <p:txBody>
          <a:bodyPr wrap="none">
            <a:spAutoFit/>
          </a:bodyPr>
          <a:lstStyle/>
          <a:p>
            <a:r>
              <a:rPr lang="lt-LT" sz="4000" u="sng" dirty="0">
                <a:hlinkClick r:id="rId4"/>
              </a:rPr>
              <a:t>www.ghostery.com</a:t>
            </a:r>
            <a:endParaRPr lang="en-US" sz="4000" dirty="0"/>
          </a:p>
        </p:txBody>
      </p:sp>
    </p:spTree>
    <p:extLst>
      <p:ext uri="{BB962C8B-B14F-4D97-AF65-F5344CB8AC3E}">
        <p14:creationId xmlns:p14="http://schemas.microsoft.com/office/powerpoint/2010/main" val="3394548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Ar visada buvome atidūs...</a:t>
            </a:r>
            <a:endParaRPr lang="en-US" dirty="0"/>
          </a:p>
        </p:txBody>
      </p:sp>
      <p:sp>
        <p:nvSpPr>
          <p:cNvPr id="3" name="Turinio vietos rezervavimo ženklas 2"/>
          <p:cNvSpPr>
            <a:spLocks noGrp="1"/>
          </p:cNvSpPr>
          <p:nvPr>
            <p:ph idx="1"/>
          </p:nvPr>
        </p:nvSpPr>
        <p:spPr>
          <a:xfrm>
            <a:off x="1505243" y="2022232"/>
            <a:ext cx="9437077" cy="2268414"/>
          </a:xfrm>
        </p:spPr>
        <p:txBody>
          <a:bodyPr/>
          <a:lstStyle/>
          <a:p>
            <a:pPr marL="0" indent="0">
              <a:buNone/>
            </a:pPr>
            <a:r>
              <a:rPr lang="lt-LT" dirty="0"/>
              <a:t>„</a:t>
            </a:r>
            <a:r>
              <a:rPr lang="lt-LT" dirty="0" err="1"/>
              <a:t>Terms</a:t>
            </a:r>
            <a:r>
              <a:rPr lang="lt-LT" dirty="0"/>
              <a:t> </a:t>
            </a:r>
            <a:r>
              <a:rPr lang="lt-LT" dirty="0" err="1"/>
              <a:t>of</a:t>
            </a:r>
            <a:r>
              <a:rPr lang="lt-LT" dirty="0"/>
              <a:t> </a:t>
            </a:r>
            <a:r>
              <a:rPr lang="lt-LT" dirty="0" err="1"/>
              <a:t>Service</a:t>
            </a:r>
            <a:r>
              <a:rPr lang="lt-LT" dirty="0"/>
              <a:t> </a:t>
            </a:r>
            <a:r>
              <a:rPr lang="lt-LT" dirty="0" err="1"/>
              <a:t>didin’t</a:t>
            </a:r>
            <a:r>
              <a:rPr lang="lt-LT" dirty="0"/>
              <a:t> </a:t>
            </a:r>
            <a:r>
              <a:rPr lang="lt-LT" dirty="0" err="1"/>
              <a:t>Read</a:t>
            </a:r>
            <a:r>
              <a:rPr lang="lt-LT" dirty="0"/>
              <a:t>“ patogiai ir aiškiai pasakys, ką </a:t>
            </a:r>
            <a:r>
              <a:rPr lang="lt-LT" dirty="0" smtClean="0"/>
              <a:t>vartotojas pasirinko </a:t>
            </a:r>
            <a:r>
              <a:rPr lang="lt-LT" dirty="0"/>
              <a:t>ir su kokiomis sąlygomis </a:t>
            </a:r>
            <a:r>
              <a:rPr lang="lt-LT" dirty="0" smtClean="0"/>
              <a:t>sutiko </a:t>
            </a:r>
            <a:r>
              <a:rPr lang="lt-LT" dirty="0"/>
              <a:t>kai </a:t>
            </a:r>
            <a:r>
              <a:rPr lang="lt-LT" dirty="0" smtClean="0"/>
              <a:t>neperskaitęs </a:t>
            </a:r>
            <a:r>
              <a:rPr lang="lt-LT" dirty="0"/>
              <a:t>viso teksto </a:t>
            </a:r>
            <a:r>
              <a:rPr lang="lt-LT" dirty="0" smtClean="0"/>
              <a:t>paspaudė </a:t>
            </a:r>
            <a:r>
              <a:rPr lang="lt-LT" dirty="0"/>
              <a:t>„sutinku“. </a:t>
            </a:r>
            <a:br>
              <a:rPr lang="lt-LT" dirty="0"/>
            </a:br>
            <a:endParaRPr lang="en-US" dirty="0"/>
          </a:p>
        </p:txBody>
      </p:sp>
      <p:sp>
        <p:nvSpPr>
          <p:cNvPr id="4" name="Stačiakampis 3"/>
          <p:cNvSpPr/>
          <p:nvPr/>
        </p:nvSpPr>
        <p:spPr>
          <a:xfrm>
            <a:off x="4899824" y="4262510"/>
            <a:ext cx="4019370" cy="646331"/>
          </a:xfrm>
          <a:prstGeom prst="rect">
            <a:avLst/>
          </a:prstGeom>
        </p:spPr>
        <p:txBody>
          <a:bodyPr wrap="none">
            <a:spAutoFit/>
          </a:bodyPr>
          <a:lstStyle/>
          <a:p>
            <a:r>
              <a:rPr lang="lt-LT" sz="3600" u="sng" dirty="0">
                <a:hlinkClick r:id="rId2"/>
              </a:rPr>
              <a:t>http://tosdr.org/</a:t>
            </a:r>
            <a:endParaRPr lang="en-US" sz="3600" dirty="0"/>
          </a:p>
        </p:txBody>
      </p:sp>
    </p:spTree>
    <p:extLst>
      <p:ext uri="{BB962C8B-B14F-4D97-AF65-F5344CB8AC3E}">
        <p14:creationId xmlns:p14="http://schemas.microsoft.com/office/powerpoint/2010/main" val="78132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Apsaugok naršymą su Dr. </a:t>
            </a:r>
            <a:r>
              <a:rPr lang="lt-LT" dirty="0" err="1" smtClean="0"/>
              <a:t>Web</a:t>
            </a:r>
            <a:r>
              <a:rPr lang="lt-LT" dirty="0" smtClean="0"/>
              <a:t> Link </a:t>
            </a:r>
            <a:r>
              <a:rPr lang="lt-LT" dirty="0" err="1" smtClean="0"/>
              <a:t>Checker</a:t>
            </a:r>
            <a:endParaRPr lang="en-US" dirty="0"/>
          </a:p>
        </p:txBody>
      </p:sp>
      <p:sp>
        <p:nvSpPr>
          <p:cNvPr id="4" name="Stačiakampis 3"/>
          <p:cNvSpPr/>
          <p:nvPr/>
        </p:nvSpPr>
        <p:spPr>
          <a:xfrm>
            <a:off x="892725" y="1399358"/>
            <a:ext cx="216379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hlinkClick r:id="rId2"/>
              </a:rPr>
              <a:t>http://www.drweb.lt/</a:t>
            </a:r>
            <a:r>
              <a:rPr lang="lt-LT" dirty="0" smtClean="0">
                <a:latin typeface="Times New Roman" panose="02020603050405020304" pitchFamily="18" charset="0"/>
                <a:cs typeface="Times New Roman" panose="02020603050405020304" pitchFamily="18" charset="0"/>
              </a:rPr>
              <a:t> </a:t>
            </a:r>
          </a:p>
        </p:txBody>
      </p:sp>
      <p:sp>
        <p:nvSpPr>
          <p:cNvPr id="5" name="Stačiakampis 4"/>
          <p:cNvSpPr/>
          <p:nvPr/>
        </p:nvSpPr>
        <p:spPr>
          <a:xfrm>
            <a:off x="892725" y="1000372"/>
            <a:ext cx="2375394" cy="369332"/>
          </a:xfrm>
          <a:prstGeom prst="rect">
            <a:avLst/>
          </a:prstGeom>
        </p:spPr>
        <p:txBody>
          <a:bodyPr wrap="none">
            <a:spAutoFit/>
          </a:bodyPr>
          <a:lstStyle/>
          <a:p>
            <a:r>
              <a:rPr lang="en-US" b="0" i="0" dirty="0" smtClean="0">
                <a:effectLst/>
                <a:latin typeface="Times New Roman" panose="02020603050405020304" pitchFamily="18" charset="0"/>
                <a:cs typeface="Times New Roman" panose="02020603050405020304" pitchFamily="18" charset="0"/>
                <a:hlinkClick r:id="rId3" tooltip=" "/>
              </a:rPr>
              <a:t>http://www.drweb.com/</a:t>
            </a:r>
            <a:endParaRPr lang="en-US" dirty="0">
              <a:latin typeface="Times New Roman" panose="02020603050405020304" pitchFamily="18" charset="0"/>
              <a:cs typeface="Times New Roman" panose="02020603050405020304" pitchFamily="18" charset="0"/>
            </a:endParaRPr>
          </a:p>
        </p:txBody>
      </p:sp>
      <p:pic>
        <p:nvPicPr>
          <p:cNvPr id="4098" name="Picture 2" descr="http://www.drweb.lt/images/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3333" y="111125"/>
            <a:ext cx="1608667" cy="704851"/>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1347097" y="1769313"/>
            <a:ext cx="279217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hlinkClick r:id="rId5"/>
              </a:rPr>
              <a:t>http://www.freedrweb.com/</a:t>
            </a:r>
            <a:r>
              <a:rPr lang="lt-LT"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 name="Stačiakampis 6"/>
          <p:cNvSpPr/>
          <p:nvPr/>
        </p:nvSpPr>
        <p:spPr>
          <a:xfrm>
            <a:off x="548758" y="3482282"/>
            <a:ext cx="704962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hlinkClick r:id="rId6"/>
              </a:rPr>
              <a:t>https://www.facebook.com/drwebcom</a:t>
            </a:r>
            <a:r>
              <a:rPr lang="lt-LT" dirty="0" smtClean="0">
                <a:latin typeface="Times New Roman" panose="02020603050405020304" pitchFamily="18" charset="0"/>
                <a:cs typeface="Times New Roman" panose="02020603050405020304" pitchFamily="18" charset="0"/>
                <a:hlinkClick r:id="rId6"/>
              </a:rPr>
              <a:t> </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Dr.Web</a:t>
            </a:r>
            <a:r>
              <a:rPr lang="lt-LT" dirty="0" smtClean="0">
                <a:latin typeface="Times New Roman" panose="02020603050405020304" pitchFamily="18" charset="0"/>
                <a:cs typeface="Times New Roman" panose="02020603050405020304" pitchFamily="18" charset="0"/>
              </a:rPr>
              <a:t> Facebook bendruomenė</a:t>
            </a:r>
            <a:endParaRPr lang="en-US" dirty="0">
              <a:latin typeface="Times New Roman" panose="02020603050405020304" pitchFamily="18" charset="0"/>
              <a:cs typeface="Times New Roman" panose="02020603050405020304" pitchFamily="18" charset="0"/>
            </a:endParaRPr>
          </a:p>
        </p:txBody>
      </p:sp>
      <p:sp>
        <p:nvSpPr>
          <p:cNvPr id="8" name="Stačiakampis 7"/>
          <p:cNvSpPr/>
          <p:nvPr/>
        </p:nvSpPr>
        <p:spPr>
          <a:xfrm>
            <a:off x="1347097" y="2160691"/>
            <a:ext cx="317689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hlinkClick r:id="rId7"/>
              </a:rPr>
              <a:t>http://www.freedrweb.ru/cureit/</a:t>
            </a:r>
            <a:r>
              <a:rPr lang="lt-LT"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9" name="Stačiakampis 8"/>
          <p:cNvSpPr/>
          <p:nvPr/>
        </p:nvSpPr>
        <p:spPr>
          <a:xfrm>
            <a:off x="548758" y="3830935"/>
            <a:ext cx="622228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hlinkClick r:id="rId8"/>
              </a:rPr>
              <a:t>https://twitter.com/doctor_web</a:t>
            </a:r>
            <a:r>
              <a:rPr lang="lt-LT" dirty="0" smtClean="0">
                <a:latin typeface="Times New Roman" panose="02020603050405020304" pitchFamily="18" charset="0"/>
                <a:cs typeface="Times New Roman" panose="02020603050405020304" pitchFamily="18" charset="0"/>
              </a:rPr>
              <a:t>  - </a:t>
            </a:r>
            <a:r>
              <a:rPr lang="lt-LT" dirty="0" err="1" smtClean="0">
                <a:latin typeface="Times New Roman" panose="02020603050405020304" pitchFamily="18" charset="0"/>
                <a:cs typeface="Times New Roman" panose="02020603050405020304" pitchFamily="18" charset="0"/>
              </a:rPr>
              <a:t>Dr.Web</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Twitter</a:t>
            </a:r>
            <a:r>
              <a:rPr lang="lt-LT" dirty="0" smtClean="0">
                <a:latin typeface="Times New Roman" panose="02020603050405020304" pitchFamily="18" charset="0"/>
                <a:cs typeface="Times New Roman" panose="02020603050405020304" pitchFamily="18" charset="0"/>
              </a:rPr>
              <a:t> bendruomenė</a:t>
            </a:r>
            <a:endParaRPr lang="en-US" dirty="0">
              <a:latin typeface="Times New Roman" panose="02020603050405020304" pitchFamily="18" charset="0"/>
              <a:cs typeface="Times New Roman" panose="02020603050405020304" pitchFamily="18" charset="0"/>
            </a:endParaRPr>
          </a:p>
        </p:txBody>
      </p:sp>
      <p:sp>
        <p:nvSpPr>
          <p:cNvPr id="10" name="Stačiakampis 9"/>
          <p:cNvSpPr/>
          <p:nvPr/>
        </p:nvSpPr>
        <p:spPr>
          <a:xfrm>
            <a:off x="548758" y="2671964"/>
            <a:ext cx="6952710"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hlinkClick r:id="rId9"/>
              </a:rPr>
              <a:t>https://chrome.google.com/webstore/detail/drweb-anti-virus-link-che/aleggpabliehgbeagmfhnodcijcmbonb?utm_source=chrome-ntp-icon</a:t>
            </a:r>
            <a:r>
              <a:rPr lang="lt-LT"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857346" y="4435889"/>
            <a:ext cx="2281926" cy="369332"/>
          </a:xfrm>
          <a:prstGeom prst="rect">
            <a:avLst/>
          </a:prstGeom>
          <a:noFill/>
        </p:spPr>
        <p:txBody>
          <a:bodyPr wrap="square" rtlCol="0">
            <a:spAutoFit/>
          </a:bodyPr>
          <a:lstStyle/>
          <a:p>
            <a:r>
              <a:rPr lang="lt-LT" dirty="0" err="1" smtClean="0"/>
              <a:t>Doctor</a:t>
            </a:r>
            <a:r>
              <a:rPr lang="lt-LT" dirty="0" smtClean="0"/>
              <a:t> </a:t>
            </a:r>
            <a:r>
              <a:rPr lang="lt-LT" dirty="0" err="1" smtClean="0"/>
              <a:t>Web</a:t>
            </a:r>
            <a:r>
              <a:rPr lang="lt-LT" dirty="0" smtClean="0"/>
              <a:t> Ltd.</a:t>
            </a:r>
            <a:endParaRPr lang="en-US" dirty="0"/>
          </a:p>
        </p:txBody>
      </p:sp>
      <p:graphicFrame>
        <p:nvGraphicFramePr>
          <p:cNvPr id="12" name="Turinio vietos rezervavimo ženklas 3"/>
          <p:cNvGraphicFramePr>
            <a:graphicFrameLocks noGrp="1"/>
          </p:cNvGraphicFramePr>
          <p:nvPr>
            <p:ph idx="1"/>
            <p:extLst>
              <p:ext uri="{D42A27DB-BD31-4B8C-83A1-F6EECF244321}">
                <p14:modId xmlns:p14="http://schemas.microsoft.com/office/powerpoint/2010/main" val="1707261326"/>
              </p:ext>
            </p:extLst>
          </p:nvPr>
        </p:nvGraphicFramePr>
        <p:xfrm>
          <a:off x="7390137" y="815976"/>
          <a:ext cx="4801863" cy="5832924"/>
        </p:xfrm>
        <a:graphic>
          <a:graphicData uri="http://schemas.openxmlformats.org/drawingml/2006/table">
            <a:tbl>
              <a:tblPr/>
              <a:tblGrid>
                <a:gridCol w="1636010"/>
                <a:gridCol w="3165853"/>
              </a:tblGrid>
              <a:tr h="445646">
                <a:tc gridSpan="2">
                  <a:txBody>
                    <a:bodyPr/>
                    <a:lstStyle/>
                    <a:p>
                      <a:r>
                        <a:rPr lang="en-US" sz="2000" dirty="0">
                          <a:latin typeface="Times New Roman" panose="02020603050405020304" pitchFamily="18" charset="0"/>
                          <a:cs typeface="Times New Roman" panose="02020603050405020304" pitchFamily="18" charset="0"/>
                        </a:rPr>
                        <a:t>Dr. Web</a:t>
                      </a:r>
                    </a:p>
                  </a:txBody>
                  <a:tcPr marL="17518" marR="17518" marT="8759" marB="8759" anchor="ctr">
                    <a:solidFill>
                      <a:srgbClr val="F9F9F9"/>
                    </a:solidFill>
                  </a:tcPr>
                </a:tc>
                <a:tc hMerge="1">
                  <a:txBody>
                    <a:bodyPr/>
                    <a:lstStyle/>
                    <a:p>
                      <a:endParaRPr lang="en-US"/>
                    </a:p>
                  </a:txBody>
                  <a:tcPr/>
                </a:tc>
              </a:tr>
              <a:tr h="251040">
                <a:tc gridSpan="2">
                  <a:txBody>
                    <a:bodyPr/>
                    <a:lstStyle/>
                    <a:p>
                      <a:pPr algn="ctr" fontAlgn="t"/>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r h="445646">
                <a:tc>
                  <a:txBody>
                    <a:bodyPr/>
                    <a:lstStyle/>
                    <a:p>
                      <a:pPr algn="l" fontAlgn="t"/>
                      <a:r>
                        <a:rPr lang="en-US" sz="2000">
                          <a:effectLst/>
                          <a:latin typeface="Times New Roman" panose="02020603050405020304" pitchFamily="18" charset="0"/>
                          <a:cs typeface="Times New Roman" panose="02020603050405020304" pitchFamily="18" charset="0"/>
                        </a:rPr>
                        <a:t>Initial release</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a:effectLst/>
                          <a:latin typeface="Times New Roman" panose="02020603050405020304" pitchFamily="18" charset="0"/>
                          <a:cs typeface="Times New Roman" panose="02020603050405020304" pitchFamily="18" charset="0"/>
                        </a:rPr>
                        <a:t>1992</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5646">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Stable release</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a:effectLst/>
                          <a:latin typeface="Times New Roman" panose="02020603050405020304" pitchFamily="18" charset="0"/>
                          <a:cs typeface="Times New Roman" panose="02020603050405020304" pitchFamily="18" charset="0"/>
                        </a:rPr>
                        <a:t>8.0.7.03260</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5646">
                <a:tc>
                  <a:txBody>
                    <a:bodyPr/>
                    <a:lstStyle/>
                    <a:p>
                      <a:pPr algn="l" fontAlgn="t"/>
                      <a:r>
                        <a:rPr lang="en-US" sz="2000">
                          <a:effectLst/>
                          <a:latin typeface="Times New Roman" panose="02020603050405020304" pitchFamily="18" charset="0"/>
                          <a:cs typeface="Times New Roman" panose="02020603050405020304" pitchFamily="18" charset="0"/>
                        </a:rPr>
                        <a:t>Development status</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a:effectLst/>
                          <a:latin typeface="Times New Roman" panose="02020603050405020304" pitchFamily="18" charset="0"/>
                          <a:cs typeface="Times New Roman" panose="02020603050405020304" pitchFamily="18" charset="0"/>
                        </a:rPr>
                        <a:t>Active</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51468">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Operating system</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2000" u="none" strike="noStrike" dirty="0">
                          <a:solidFill>
                            <a:srgbClr val="0B0080"/>
                          </a:solidFill>
                          <a:effectLst/>
                          <a:latin typeface="Times New Roman" panose="02020603050405020304" pitchFamily="18" charset="0"/>
                          <a:cs typeface="Times New Roman" panose="02020603050405020304" pitchFamily="18" charset="0"/>
                        </a:rPr>
                        <a:t>Linux</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a:solidFill>
                            <a:srgbClr val="0B0080"/>
                          </a:solidFill>
                          <a:effectLst/>
                          <a:latin typeface="Times New Roman" panose="02020603050405020304" pitchFamily="18" charset="0"/>
                          <a:cs typeface="Times New Roman" panose="02020603050405020304" pitchFamily="18" charset="0"/>
                        </a:rPr>
                        <a:t>Mac OS X</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a:solidFill>
                            <a:srgbClr val="0B0080"/>
                          </a:solidFill>
                          <a:effectLst/>
                          <a:latin typeface="Times New Roman" panose="02020603050405020304" pitchFamily="18" charset="0"/>
                          <a:cs typeface="Times New Roman" panose="02020603050405020304" pitchFamily="18" charset="0"/>
                        </a:rPr>
                        <a:t>Microsoft Windows</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a:solidFill>
                            <a:srgbClr val="0B0080"/>
                          </a:solidFill>
                          <a:effectLst/>
                          <a:latin typeface="Times New Roman" panose="02020603050405020304" pitchFamily="18" charset="0"/>
                          <a:cs typeface="Times New Roman" panose="02020603050405020304" pitchFamily="18" charset="0"/>
                        </a:rPr>
                        <a:t>DOS</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a:solidFill>
                            <a:srgbClr val="0B0080"/>
                          </a:solidFill>
                          <a:effectLst/>
                          <a:latin typeface="Times New Roman" panose="02020603050405020304" pitchFamily="18" charset="0"/>
                          <a:cs typeface="Times New Roman" panose="02020603050405020304" pitchFamily="18" charset="0"/>
                        </a:rPr>
                        <a:t>OS/2</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a:solidFill>
                            <a:srgbClr val="0B0080"/>
                          </a:solidFill>
                          <a:effectLst/>
                          <a:latin typeface="Times New Roman" panose="02020603050405020304" pitchFamily="18" charset="0"/>
                          <a:cs typeface="Times New Roman" panose="02020603050405020304" pitchFamily="18" charset="0"/>
                        </a:rPr>
                        <a:t>Windows Mobile</a:t>
                      </a:r>
                      <a:r>
                        <a:rPr lang="pt-BR" sz="2000" dirty="0">
                          <a:effectLst/>
                          <a:latin typeface="Times New Roman" panose="02020603050405020304" pitchFamily="18" charset="0"/>
                          <a:cs typeface="Times New Roman" panose="02020603050405020304" pitchFamily="18" charset="0"/>
                        </a:rPr>
                        <a:t/>
                      </a:r>
                      <a:br>
                        <a:rPr lang="pt-BR" sz="2000" dirty="0">
                          <a:effectLst/>
                          <a:latin typeface="Times New Roman" panose="02020603050405020304" pitchFamily="18" charset="0"/>
                          <a:cs typeface="Times New Roman" panose="02020603050405020304" pitchFamily="18" charset="0"/>
                        </a:rPr>
                      </a:br>
                      <a:r>
                        <a:rPr lang="pt-BR" sz="2000" u="none" strike="noStrike" dirty="0" smtClean="0">
                          <a:solidFill>
                            <a:srgbClr val="0B0080"/>
                          </a:solidFill>
                          <a:effectLst/>
                          <a:latin typeface="Times New Roman" panose="02020603050405020304" pitchFamily="18" charset="0"/>
                          <a:cs typeface="Times New Roman" panose="02020603050405020304" pitchFamily="18" charset="0"/>
                        </a:rPr>
                        <a:t>Android</a:t>
                      </a:r>
                      <a:endParaRPr lang="pt-BR"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5646">
                <a:tc>
                  <a:txBody>
                    <a:bodyPr/>
                    <a:lstStyle/>
                    <a:p>
                      <a:pPr algn="l" fontAlgn="t"/>
                      <a:r>
                        <a:rPr lang="en-US" sz="2000">
                          <a:effectLst/>
                          <a:latin typeface="Times New Roman" panose="02020603050405020304" pitchFamily="18" charset="0"/>
                          <a:cs typeface="Times New Roman" panose="02020603050405020304" pitchFamily="18" charset="0"/>
                        </a:rPr>
                        <a:t>Available in</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Russian</a:t>
                      </a:r>
                      <a:r>
                        <a:rPr lang="en-US" sz="2000" dirty="0">
                          <a:effectLst/>
                          <a:latin typeface="Times New Roman" panose="02020603050405020304" pitchFamily="18" charset="0"/>
                          <a:cs typeface="Times New Roman" panose="02020603050405020304" pitchFamily="18" charset="0"/>
                        </a:rPr>
                        <a:t>, </a:t>
                      </a:r>
                      <a:r>
                        <a:rPr lang="en-US" sz="2000" u="none" strike="noStrike" dirty="0">
                          <a:solidFill>
                            <a:srgbClr val="0B0080"/>
                          </a:solidFill>
                          <a:effectLst/>
                          <a:latin typeface="Times New Roman" panose="02020603050405020304" pitchFamily="18" charset="0"/>
                          <a:cs typeface="Times New Roman" panose="02020603050405020304" pitchFamily="18" charset="0"/>
                        </a:rPr>
                        <a:t>English</a:t>
                      </a:r>
                      <a:r>
                        <a:rPr lang="en-US" sz="2000" dirty="0" smtClean="0">
                          <a:effectLst/>
                          <a:latin typeface="Times New Roman" panose="02020603050405020304" pitchFamily="18" charset="0"/>
                          <a:cs typeface="Times New Roman" panose="02020603050405020304" pitchFamily="18" charset="0"/>
                        </a:rPr>
                        <a:t>,</a:t>
                      </a:r>
                      <a:r>
                        <a:rPr lang="lt-LT" sz="2000" dirty="0" smtClean="0">
                          <a:effectLst/>
                          <a:latin typeface="Times New Roman" panose="02020603050405020304" pitchFamily="18" charset="0"/>
                          <a:cs typeface="Times New Roman" panose="02020603050405020304" pitchFamily="18" charset="0"/>
                        </a:rPr>
                        <a:t> </a:t>
                      </a:r>
                      <a:r>
                        <a:rPr lang="en-US" sz="2000" u="none" strike="noStrike" dirty="0" smtClean="0">
                          <a:solidFill>
                            <a:srgbClr val="0B0080"/>
                          </a:solidFill>
                          <a:effectLst/>
                          <a:latin typeface="Times New Roman" panose="02020603050405020304" pitchFamily="18" charset="0"/>
                          <a:cs typeface="Times New Roman" panose="02020603050405020304" pitchFamily="18" charset="0"/>
                        </a:rPr>
                        <a:t>French</a:t>
                      </a:r>
                      <a:r>
                        <a:rPr lang="en-US" sz="2000" dirty="0">
                          <a:effectLst/>
                          <a:latin typeface="Times New Roman" panose="02020603050405020304" pitchFamily="18" charset="0"/>
                          <a:cs typeface="Times New Roman" panose="02020603050405020304" pitchFamily="18" charset="0"/>
                        </a:rPr>
                        <a:t>, </a:t>
                      </a:r>
                      <a:r>
                        <a:rPr lang="en-US" sz="2000" u="none" strike="noStrike" dirty="0">
                          <a:solidFill>
                            <a:srgbClr val="0B0080"/>
                          </a:solidFill>
                          <a:effectLst/>
                          <a:latin typeface="Times New Roman" panose="02020603050405020304" pitchFamily="18" charset="0"/>
                          <a:cs typeface="Times New Roman" panose="02020603050405020304" pitchFamily="18" charset="0"/>
                        </a:rPr>
                        <a:t>German</a:t>
                      </a:r>
                      <a:r>
                        <a:rPr lang="en-US" sz="2000" dirty="0" smtClean="0">
                          <a:effectLst/>
                          <a:latin typeface="Times New Roman" panose="02020603050405020304" pitchFamily="18" charset="0"/>
                          <a:cs typeface="Times New Roman" panose="02020603050405020304" pitchFamily="18" charset="0"/>
                        </a:rPr>
                        <a:t>,</a:t>
                      </a:r>
                      <a:r>
                        <a:rPr lang="lt-LT" sz="2000" dirty="0" smtClean="0">
                          <a:effectLst/>
                          <a:latin typeface="Times New Roman" panose="02020603050405020304" pitchFamily="18" charset="0"/>
                          <a:cs typeface="Times New Roman" panose="02020603050405020304" pitchFamily="18" charset="0"/>
                        </a:rPr>
                        <a:t> </a:t>
                      </a:r>
                      <a:r>
                        <a:rPr lang="en-US" sz="2000" u="none" strike="noStrike" dirty="0" smtClean="0">
                          <a:solidFill>
                            <a:srgbClr val="0B0080"/>
                          </a:solidFill>
                          <a:effectLst/>
                          <a:latin typeface="Times New Roman" panose="02020603050405020304" pitchFamily="18" charset="0"/>
                          <a:cs typeface="Times New Roman" panose="02020603050405020304" pitchFamily="18" charset="0"/>
                        </a:rPr>
                        <a:t>Japanese</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7282">
                <a:tc>
                  <a:txBody>
                    <a:bodyPr/>
                    <a:lstStyle/>
                    <a:p>
                      <a:pPr algn="l"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Type</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0B0080"/>
                          </a:solidFill>
                          <a:effectLst/>
                          <a:latin typeface="Times New Roman" panose="02020603050405020304" pitchFamily="18" charset="0"/>
                          <a:cs typeface="Times New Roman" panose="02020603050405020304" pitchFamily="18" charset="0"/>
                        </a:rPr>
                        <a:t>Antivirus</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5646">
                <a:tc>
                  <a:txBody>
                    <a:bodyPr/>
                    <a:lstStyle/>
                    <a:p>
                      <a:pPr algn="l" fontAlgn="t"/>
                      <a:r>
                        <a:rPr lang="en-US" sz="2000">
                          <a:effectLst/>
                          <a:latin typeface="Times New Roman" panose="02020603050405020304" pitchFamily="18" charset="0"/>
                          <a:cs typeface="Times New Roman" panose="02020603050405020304" pitchFamily="18" charset="0"/>
                        </a:rPr>
                        <a:t>Website</a:t>
                      </a: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2000" u="none" strike="noStrike" dirty="0">
                          <a:solidFill>
                            <a:srgbClr val="663366"/>
                          </a:solidFill>
                          <a:effectLst/>
                          <a:latin typeface="Times New Roman" panose="02020603050405020304" pitchFamily="18" charset="0"/>
                          <a:cs typeface="Times New Roman" panose="02020603050405020304" pitchFamily="18" charset="0"/>
                          <a:hlinkClick r:id="rId3"/>
                        </a:rPr>
                        <a:t>www.drweb.com</a:t>
                      </a:r>
                      <a:endParaRPr lang="en-US" sz="2000" dirty="0">
                        <a:effectLst/>
                        <a:latin typeface="Times New Roman" panose="02020603050405020304" pitchFamily="18" charset="0"/>
                        <a:cs typeface="Times New Roman" panose="02020603050405020304" pitchFamily="18" charset="0"/>
                      </a:endParaRPr>
                    </a:p>
                  </a:txBody>
                  <a:tcPr marL="17518" marR="17518" marT="8759" marB="87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3" name="Picture 2" descr="Dr. We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222" y="1000372"/>
            <a:ext cx="1436817" cy="143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92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Naudingos nuorodos</a:t>
            </a:r>
            <a:endParaRPr lang="lt-LT" dirty="0"/>
          </a:p>
        </p:txBody>
      </p:sp>
      <p:sp>
        <p:nvSpPr>
          <p:cNvPr id="4" name="Turinio vietos rezervavimo ženklas 2"/>
          <p:cNvSpPr>
            <a:spLocks noGrp="1"/>
          </p:cNvSpPr>
          <p:nvPr>
            <p:ph idx="1"/>
          </p:nvPr>
        </p:nvSpPr>
        <p:spPr>
          <a:xfrm>
            <a:off x="1280160" y="1073980"/>
            <a:ext cx="10752406" cy="4953000"/>
          </a:xfrm>
        </p:spPr>
        <p:txBody>
          <a:bodyPr>
            <a:normAutofit fontScale="62500" lnSpcReduction="20000"/>
          </a:bodyPr>
          <a:lstStyle/>
          <a:p>
            <a:r>
              <a:rPr lang="lt-LT" u="sng" dirty="0" smtClean="0">
                <a:hlinkClick r:id="rId2"/>
              </a:rPr>
              <a:t>SID2015 - http</a:t>
            </a:r>
            <a:r>
              <a:rPr lang="lt-LT" u="sng" dirty="0">
                <a:hlinkClick r:id="rId2"/>
              </a:rPr>
              <a:t>://</a:t>
            </a:r>
            <a:r>
              <a:rPr lang="lt-LT" u="sng" dirty="0" smtClean="0">
                <a:hlinkClick r:id="rId2"/>
              </a:rPr>
              <a:t>www.saferinternet.org/safer-internet-day</a:t>
            </a:r>
            <a:endParaRPr lang="lt-LT" u="sng" dirty="0" smtClean="0"/>
          </a:p>
          <a:p>
            <a:r>
              <a:rPr lang="lt-LT" dirty="0"/>
              <a:t>Saugesnis </a:t>
            </a:r>
            <a:r>
              <a:rPr lang="lt-LT" dirty="0" err="1"/>
              <a:t>žiniatinklis</a:t>
            </a:r>
            <a:r>
              <a:rPr lang="lt-LT" dirty="0"/>
              <a:t>: </a:t>
            </a:r>
            <a:r>
              <a:rPr lang="lt-LT" b="1" u="sng" dirty="0">
                <a:hlinkClick r:id="rId3"/>
              </a:rPr>
              <a:t>https://www.facebook.com/saugesnis.ziniatinklis</a:t>
            </a:r>
            <a:endParaRPr lang="lt-LT" dirty="0"/>
          </a:p>
          <a:p>
            <a:r>
              <a:rPr lang="lt-LT" dirty="0"/>
              <a:t>Jaunimo grupė „Saugus internete“: </a:t>
            </a:r>
            <a:r>
              <a:rPr lang="lt-LT" b="1" u="sng" dirty="0">
                <a:hlinkClick r:id="rId4"/>
              </a:rPr>
              <a:t>https://www.facebook.com/groups/405458922907026/</a:t>
            </a:r>
            <a:endParaRPr lang="lt-LT" dirty="0"/>
          </a:p>
          <a:p>
            <a:r>
              <a:rPr lang="lt-LT" dirty="0"/>
              <a:t>Draugiškas internetas: </a:t>
            </a:r>
            <a:r>
              <a:rPr lang="lt-LT" b="1" u="sng" dirty="0">
                <a:hlinkClick r:id="rId5"/>
              </a:rPr>
              <a:t>http://www.draugiskasinternetas.lt/</a:t>
            </a:r>
            <a:endParaRPr lang="lt-LT" dirty="0"/>
          </a:p>
          <a:p>
            <a:r>
              <a:rPr lang="lt-LT" dirty="0" err="1"/>
              <a:t>e.saugumas</a:t>
            </a:r>
            <a:r>
              <a:rPr lang="lt-LT" dirty="0"/>
              <a:t>: </a:t>
            </a:r>
            <a:r>
              <a:rPr lang="lt-LT" b="1" u="sng" dirty="0">
                <a:hlinkClick r:id="rId6"/>
              </a:rPr>
              <a:t>http://www.esaugumas.lt/</a:t>
            </a:r>
            <a:r>
              <a:rPr lang="lt-LT" dirty="0"/>
              <a:t> - LR ryšių reguliavimo tarnyba</a:t>
            </a:r>
          </a:p>
          <a:p>
            <a:r>
              <a:rPr lang="lt-LT" dirty="0" err="1"/>
              <a:t>cert-lt</a:t>
            </a:r>
            <a:r>
              <a:rPr lang="lt-LT" dirty="0"/>
              <a:t>: </a:t>
            </a:r>
            <a:r>
              <a:rPr lang="lt-LT" b="1" u="sng" dirty="0">
                <a:hlinkClick r:id="rId7"/>
              </a:rPr>
              <a:t>https://www.cert.lt/antivirus/</a:t>
            </a:r>
            <a:r>
              <a:rPr lang="lt-LT" dirty="0"/>
              <a:t> - Įtartinų bylų tikrinimas antivirusinėmis programomis (LR ryšių reguliavimo tarnyba LR nacionalinis elektroninių ryšių tinklų ir informacijos saugumo incidentų tyrimo padalinys)</a:t>
            </a:r>
          </a:p>
          <a:p>
            <a:r>
              <a:rPr lang="lt-LT" b="1" u="sng" dirty="0">
                <a:hlinkClick r:id="rId8"/>
              </a:rPr>
              <a:t>http://www.epilietis.eu/</a:t>
            </a:r>
            <a:r>
              <a:rPr lang="lt-LT" dirty="0"/>
              <a:t> - Langas į ateitį</a:t>
            </a:r>
          </a:p>
          <a:p>
            <a:r>
              <a:rPr lang="lt-LT" b="1" u="sng" dirty="0">
                <a:hlinkClick r:id="rId9"/>
              </a:rPr>
              <a:t>http://socialweb-socialwork.eu/</a:t>
            </a:r>
            <a:r>
              <a:rPr lang="lt-LT" dirty="0"/>
              <a:t>  - ES remiama </a:t>
            </a:r>
            <a:r>
              <a:rPr lang="lt-LT" dirty="0" err="1"/>
              <a:t>SocialWeb-SocialWorksvetainė</a:t>
            </a:r>
            <a:endParaRPr lang="lt-LT" dirty="0"/>
          </a:p>
          <a:p>
            <a:r>
              <a:rPr lang="lt-LT" b="1" u="sng" dirty="0">
                <a:hlinkClick r:id="rId10"/>
              </a:rPr>
              <a:t>https://www.facebook.com/fbprivacy</a:t>
            </a:r>
            <a:r>
              <a:rPr lang="lt-LT" dirty="0"/>
              <a:t> – Facebook privatumui užtikrinti skirta sritis</a:t>
            </a:r>
          </a:p>
          <a:p>
            <a:r>
              <a:rPr lang="lt-LT" b="1" u="sng" dirty="0">
                <a:hlinkClick r:id="rId11"/>
              </a:rPr>
              <a:t>http://webwewant.eu/</a:t>
            </a:r>
            <a:r>
              <a:rPr lang="lt-LT" dirty="0"/>
              <a:t> - </a:t>
            </a:r>
            <a:r>
              <a:rPr lang="lt-LT" dirty="0" err="1"/>
              <a:t>WebWeWant</a:t>
            </a:r>
            <a:r>
              <a:rPr lang="lt-LT" dirty="0"/>
              <a:t> įrankis, sukurtas </a:t>
            </a:r>
            <a:r>
              <a:rPr lang="lt-LT" dirty="0" err="1"/>
              <a:t>EuropeanSchoolnet</a:t>
            </a:r>
            <a:r>
              <a:rPr lang="lt-LT" dirty="0"/>
              <a:t>  bendradarbiaujant su Google, </a:t>
            </a:r>
            <a:r>
              <a:rPr lang="lt-LT" dirty="0" err="1"/>
              <a:t>Liberty</a:t>
            </a:r>
            <a:r>
              <a:rPr lang="lt-LT" dirty="0"/>
              <a:t> Global bei Europos Komisija.</a:t>
            </a:r>
          </a:p>
          <a:p>
            <a:endParaRPr lang="lt-LT" dirty="0"/>
          </a:p>
        </p:txBody>
      </p:sp>
    </p:spTree>
    <p:extLst>
      <p:ext uri="{BB962C8B-B14F-4D97-AF65-F5344CB8AC3E}">
        <p14:creationId xmlns:p14="http://schemas.microsoft.com/office/powerpoint/2010/main" val="2745564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Geras patarimas...</a:t>
            </a:r>
            <a:endParaRPr lang="lt-LT" dirty="0"/>
          </a:p>
        </p:txBody>
      </p:sp>
      <p:pic>
        <p:nvPicPr>
          <p:cNvPr id="3" name="Paveikslėlis 2"/>
          <p:cNvPicPr>
            <a:picLocks noChangeAspect="1"/>
          </p:cNvPicPr>
          <p:nvPr/>
        </p:nvPicPr>
        <p:blipFill>
          <a:blip r:embed="rId2">
            <a:clrChange>
              <a:clrFrom>
                <a:srgbClr val="FFFFFF"/>
              </a:clrFrom>
              <a:clrTo>
                <a:srgbClr val="FFFFFF">
                  <a:alpha val="0"/>
                </a:srgbClr>
              </a:clrTo>
            </a:clrChange>
          </a:blip>
          <a:stretch>
            <a:fillRect/>
          </a:stretch>
        </p:blipFill>
        <p:spPr>
          <a:xfrm>
            <a:off x="1392702" y="960193"/>
            <a:ext cx="10170941" cy="5187389"/>
          </a:xfrm>
          <a:prstGeom prst="rect">
            <a:avLst/>
          </a:prstGeom>
        </p:spPr>
      </p:pic>
      <p:sp>
        <p:nvSpPr>
          <p:cNvPr id="5" name="TextBox 4"/>
          <p:cNvSpPr txBox="1"/>
          <p:nvPr/>
        </p:nvSpPr>
        <p:spPr>
          <a:xfrm>
            <a:off x="2560321" y="6156217"/>
            <a:ext cx="9144000" cy="461665"/>
          </a:xfrm>
          <a:prstGeom prst="rect">
            <a:avLst/>
          </a:prstGeom>
          <a:noFill/>
        </p:spPr>
        <p:txBody>
          <a:bodyPr wrap="square" rtlCol="0">
            <a:spAutoFit/>
          </a:bodyPr>
          <a:lstStyle/>
          <a:p>
            <a:r>
              <a:rPr lang="lt-LT" sz="2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Sėkmingai išsprendę rebusą perskaitysite </a:t>
            </a:r>
            <a:r>
              <a:rPr lang="lt-LT" sz="2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Kaspersky</a:t>
            </a:r>
            <a:r>
              <a:rPr lang="lt-LT" sz="2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b="1" i="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a:t>
            </a:r>
            <a:r>
              <a:rPr lang="lt-LT" sz="2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patarimą</a:t>
            </a:r>
            <a:endPar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510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77371" y="2438400"/>
            <a:ext cx="11457517" cy="1809297"/>
          </a:xfrm>
        </p:spPr>
        <p:txBody>
          <a:bodyPr/>
          <a:lstStyle/>
          <a:p>
            <a:pPr algn="ctr"/>
            <a:r>
              <a:rPr lang="lt-LT" sz="4800" dirty="0" smtClean="0">
                <a:solidFill>
                  <a:srgbClr val="002060"/>
                </a:solidFill>
                <a:effectLst>
                  <a:outerShdw blurRad="38100" dist="38100" dir="2700000" algn="tl">
                    <a:srgbClr val="000000">
                      <a:alpha val="43137"/>
                    </a:srgbClr>
                  </a:outerShdw>
                </a:effectLst>
              </a:rPr>
              <a:t>Būkime saugesni informacijos greitkeliuose</a:t>
            </a:r>
            <a:endParaRPr lang="en-US" sz="4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05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Naršyklės plėtinys</a:t>
            </a:r>
            <a:endParaRPr lang="en-US" dirty="0"/>
          </a:p>
        </p:txBody>
      </p:sp>
      <p:pic>
        <p:nvPicPr>
          <p:cNvPr id="4" name="Paveikslėlis 3"/>
          <p:cNvPicPr>
            <a:picLocks noChangeAspect="1"/>
          </p:cNvPicPr>
          <p:nvPr/>
        </p:nvPicPr>
        <p:blipFill rotWithShape="1">
          <a:blip r:embed="rId2"/>
          <a:srcRect l="9530" t="17357" r="10409" b="9888"/>
          <a:stretch/>
        </p:blipFill>
        <p:spPr>
          <a:xfrm>
            <a:off x="2110154" y="1018881"/>
            <a:ext cx="9630688" cy="5162844"/>
          </a:xfrm>
          <a:prstGeom prst="rect">
            <a:avLst/>
          </a:prstGeom>
        </p:spPr>
      </p:pic>
      <p:pic>
        <p:nvPicPr>
          <p:cNvPr id="5" name="Paveikslėlis 4"/>
          <p:cNvPicPr>
            <a:picLocks noChangeAspect="1"/>
          </p:cNvPicPr>
          <p:nvPr/>
        </p:nvPicPr>
        <p:blipFill rotWithShape="1">
          <a:blip r:embed="rId3"/>
          <a:srcRect l="89759" t="5450" b="87817"/>
          <a:stretch/>
        </p:blipFill>
        <p:spPr>
          <a:xfrm>
            <a:off x="9342424" y="377114"/>
            <a:ext cx="2807785" cy="985379"/>
          </a:xfrm>
          <a:prstGeom prst="rect">
            <a:avLst/>
          </a:prstGeom>
        </p:spPr>
      </p:pic>
    </p:spTree>
    <p:extLst>
      <p:ext uri="{BB962C8B-B14F-4D97-AF65-F5344CB8AC3E}">
        <p14:creationId xmlns:p14="http://schemas.microsoft.com/office/powerpoint/2010/main" val="50951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54479" y="257625"/>
            <a:ext cx="6116111" cy="763525"/>
          </a:xfrm>
        </p:spPr>
        <p:txBody>
          <a:bodyPr>
            <a:normAutofit fontScale="90000"/>
          </a:bodyPr>
          <a:lstStyle/>
          <a:p>
            <a:r>
              <a:rPr lang="lt-LT" dirty="0">
                <a:solidFill>
                  <a:schemeClr val="bg1"/>
                </a:solidFill>
              </a:rPr>
              <a:t>Užduotis vaizduotei.</a:t>
            </a:r>
            <a:br>
              <a:rPr lang="lt-LT" dirty="0">
                <a:solidFill>
                  <a:schemeClr val="bg1"/>
                </a:solidFill>
              </a:rPr>
            </a:br>
            <a:endParaRPr lang="lt-LT" dirty="0">
              <a:solidFill>
                <a:schemeClr val="bg1"/>
              </a:solidFill>
            </a:endParaRPr>
          </a:p>
        </p:txBody>
      </p:sp>
      <p:sp>
        <p:nvSpPr>
          <p:cNvPr id="4" name="Turinio vietos rezervavimo ženklas 9"/>
          <p:cNvSpPr txBox="1">
            <a:spLocks/>
          </p:cNvSpPr>
          <p:nvPr/>
        </p:nvSpPr>
        <p:spPr>
          <a:xfrm>
            <a:off x="502719" y="2030989"/>
            <a:ext cx="8500604" cy="1931142"/>
          </a:xfrm>
          <a:prstGeom prst="rect">
            <a:avLst/>
          </a:prstGeom>
        </p:spPr>
        <p:txBody>
          <a:bodyPr vert="horz" lIns="91440" tIns="45720" rIns="91440" bIns="45720" rtlCol="0">
            <a:noAutofit/>
          </a:bodyPr>
          <a:lstStyle/>
          <a:p>
            <a:pPr>
              <a:spcBef>
                <a:spcPts val="1000"/>
              </a:spcBef>
              <a:buClr>
                <a:schemeClr val="accent1"/>
              </a:buClr>
            </a:pPr>
            <a:r>
              <a:rPr lang="lt-LT" sz="3600" dirty="0" smtClean="0">
                <a:solidFill>
                  <a:srgbClr val="002060">
                    <a:alpha val="85000"/>
                  </a:srgbClr>
                </a:solidFill>
              </a:rPr>
              <a:t>Dėlionės adresas internete:</a:t>
            </a:r>
            <a:br>
              <a:rPr lang="lt-LT" sz="3600" dirty="0" smtClean="0">
                <a:solidFill>
                  <a:srgbClr val="002060">
                    <a:alpha val="85000"/>
                  </a:srgbClr>
                </a:solidFill>
              </a:rPr>
            </a:br>
            <a:r>
              <a:rPr lang="fi-FI" sz="2800" u="sng" dirty="0">
                <a:solidFill>
                  <a:srgbClr val="002060"/>
                </a:solidFill>
                <a:latin typeface="Times New Roman" panose="02020603050405020304" pitchFamily="18" charset="0"/>
                <a:cs typeface="Times New Roman" panose="02020603050405020304" pitchFamily="18" charset="0"/>
                <a:hlinkClick r:id="rId2"/>
              </a:rPr>
              <a:t>http://four.flash-gear.com/npuz/puz.php?c=v&amp;id=3913692&amp;k=384865</a:t>
            </a:r>
            <a:endParaRPr lang="lt-LT" sz="3200" u="sng" dirty="0">
              <a:solidFill>
                <a:srgbClr val="002060"/>
              </a:solidFill>
              <a:latin typeface="Times New Roman" panose="02020603050405020304" pitchFamily="18" charset="0"/>
              <a:cs typeface="Times New Roman" panose="02020603050405020304" pitchFamily="18" charset="0"/>
            </a:endParaRPr>
          </a:p>
          <a:p>
            <a:pPr marL="536575" indent="-536575">
              <a:spcBef>
                <a:spcPts val="1000"/>
              </a:spcBef>
              <a:buClr>
                <a:schemeClr val="accent1"/>
              </a:buClr>
              <a:buFont typeface="Wingdings 3" charset="2"/>
              <a:buChar char=""/>
            </a:pPr>
            <a:endParaRPr kumimoji="0" lang="lt-LT" sz="3200" b="0" i="0" u="none" strike="noStrike" kern="1200" cap="none" spc="0" normalizeH="0" baseline="0" noProof="0" dirty="0">
              <a:ln>
                <a:noFill/>
              </a:ln>
              <a:solidFill>
                <a:srgbClr val="002060">
                  <a:alpha val="85000"/>
                </a:srgbClr>
              </a:solidFill>
              <a:effectLst/>
              <a:uLnTx/>
              <a:uFillTx/>
              <a:latin typeface="+mn-lt"/>
              <a:ea typeface="+mn-ea"/>
              <a:cs typeface="+mn-cs"/>
            </a:endParaRPr>
          </a:p>
        </p:txBody>
      </p:sp>
      <p:sp>
        <p:nvSpPr>
          <p:cNvPr id="5" name="Turinio vietos rezervavimo ženklas 2"/>
          <p:cNvSpPr txBox="1">
            <a:spLocks/>
          </p:cNvSpPr>
          <p:nvPr/>
        </p:nvSpPr>
        <p:spPr bwMode="auto">
          <a:xfrm>
            <a:off x="811370" y="1021150"/>
            <a:ext cx="6213831" cy="8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r" rtl="0" eaLnBrk="1" fontAlgn="base" hangingPunct="1">
              <a:spcBef>
                <a:spcPct val="20000"/>
              </a:spcBef>
              <a:spcAft>
                <a:spcPct val="0"/>
              </a:spcAft>
              <a:buClr>
                <a:schemeClr val="tx1"/>
              </a:buClr>
              <a:buFont typeface="Wingdings" panose="05000000000000000000" pitchFamily="2" charset="2"/>
              <a:buNone/>
              <a:defRPr sz="2600" b="1" kern="1200">
                <a:solidFill>
                  <a:schemeClr val="bg1">
                    <a:lumMod val="50000"/>
                  </a:schemeClr>
                </a:solidFill>
                <a:latin typeface="+mn-lt"/>
                <a:ea typeface="+mn-ea"/>
                <a:cs typeface="+mn-cs"/>
              </a:defRPr>
            </a:lvl1pPr>
            <a:lvl2pPr marL="457200" indent="0" algn="ctr" rtl="0" eaLnBrk="1" fontAlgn="base" hangingPunct="1">
              <a:spcBef>
                <a:spcPct val="20000"/>
              </a:spcBef>
              <a:spcAft>
                <a:spcPct val="0"/>
              </a:spcAft>
              <a:buClr>
                <a:srgbClr val="000066"/>
              </a:buClr>
              <a:buSzPct val="60000"/>
              <a:buFont typeface="Wingdings" panose="05000000000000000000" pitchFamily="2" charset="2"/>
              <a:buNone/>
              <a:defRPr sz="24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Clr>
                <a:schemeClr val="folHlink"/>
              </a:buClr>
              <a:buSzPct val="60000"/>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Clr>
                <a:schemeClr val="tx1"/>
              </a:buClr>
              <a:buSzPct val="60000"/>
              <a:buFont typeface="Wingdings" panose="05000000000000000000" pitchFamily="2" charset="2"/>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Clr>
                <a:schemeClr val="bg1"/>
              </a:buClr>
              <a:buSzPct val="60000"/>
              <a:buFont typeface="Wingdings" panose="05000000000000000000"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lt-LT" dirty="0" smtClean="0"/>
              <a:t>Sudėliokite pateiktą dėlionę</a:t>
            </a:r>
          </a:p>
          <a:p>
            <a:endParaRPr lang="en-US" dirty="0"/>
          </a:p>
        </p:txBody>
      </p:sp>
      <p:sp>
        <p:nvSpPr>
          <p:cNvPr id="6" name="Stačiakampis 5"/>
          <p:cNvSpPr/>
          <p:nvPr/>
        </p:nvSpPr>
        <p:spPr>
          <a:xfrm>
            <a:off x="2143276" y="4667948"/>
            <a:ext cx="8067118" cy="132343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hlinkClick r:id="rId3"/>
              </a:rPr>
              <a:t>http://five.flash-gear.com/npuz/puz.php?c=v&amp;id=4477518&amp;k=68859486/</a:t>
            </a:r>
            <a:endParaRPr lang="lt-LT"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4"/>
              </a:rPr>
              <a:t>http://three.flash-gear.com/npuz/puz.php?c=v&amp;id=4046425&amp;k=36663772</a:t>
            </a:r>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hlinkClick r:id="rId5"/>
              </a:rPr>
              <a:t>http://five.flash-gear.com/npuz/puz.php?c=v&amp;id=4477541&amp;k=9362432</a:t>
            </a:r>
            <a:r>
              <a:rPr lang="lt-LT"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lt-LT"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2" descr="http://t0.gstatic.com/images?q=tbn:ANd9GcTNjhpHMj8wUAB7_yR7MokU75AJYPvfuIoEma2oDTnk6D5d3_DE"/>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184732" y="1942569"/>
            <a:ext cx="2581813" cy="2107982"/>
          </a:xfrm>
          <a:prstGeom prst="rect">
            <a:avLst/>
          </a:prstGeom>
          <a:noFill/>
          <a:extLst/>
        </p:spPr>
      </p:pic>
    </p:spTree>
    <p:extLst>
      <p:ext uri="{BB962C8B-B14F-4D97-AF65-F5344CB8AC3E}">
        <p14:creationId xmlns:p14="http://schemas.microsoft.com/office/powerpoint/2010/main" val="2266729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Iššokantys langai</a:t>
            </a:r>
            <a:endParaRPr lang="en-US" dirty="0"/>
          </a:p>
        </p:txBody>
      </p:sp>
      <p:pic>
        <p:nvPicPr>
          <p:cNvPr id="4" name="Paveikslėlis 3"/>
          <p:cNvPicPr>
            <a:picLocks noChangeAspect="1"/>
          </p:cNvPicPr>
          <p:nvPr/>
        </p:nvPicPr>
        <p:blipFill rotWithShape="1">
          <a:blip r:embed="rId2">
            <a:clrChange>
              <a:clrFrom>
                <a:srgbClr val="FFFFFF"/>
              </a:clrFrom>
              <a:clrTo>
                <a:srgbClr val="FFFFFF">
                  <a:alpha val="0"/>
                </a:srgbClr>
              </a:clrTo>
            </a:clrChange>
          </a:blip>
          <a:srcRect l="1527" t="16196" r="38214" b="1159"/>
          <a:stretch/>
        </p:blipFill>
        <p:spPr>
          <a:xfrm>
            <a:off x="281517" y="910639"/>
            <a:ext cx="7455877" cy="5219114"/>
          </a:xfrm>
          <a:prstGeom prst="rect">
            <a:avLst/>
          </a:prstGeom>
        </p:spPr>
      </p:pic>
      <p:pic>
        <p:nvPicPr>
          <p:cNvPr id="7" name="Paveikslėlis 6"/>
          <p:cNvPicPr>
            <a:picLocks noChangeAspect="1"/>
          </p:cNvPicPr>
          <p:nvPr/>
        </p:nvPicPr>
        <p:blipFill rotWithShape="1">
          <a:blip r:embed="rId3"/>
          <a:srcRect l="25290" t="18646" r="37759" b="10961"/>
          <a:stretch/>
        </p:blipFill>
        <p:spPr>
          <a:xfrm>
            <a:off x="7498079" y="910639"/>
            <a:ext cx="4572000" cy="4445391"/>
          </a:xfrm>
          <a:prstGeom prst="rect">
            <a:avLst/>
          </a:prstGeom>
        </p:spPr>
      </p:pic>
      <p:sp>
        <p:nvSpPr>
          <p:cNvPr id="3" name="TextBox 2"/>
          <p:cNvSpPr txBox="1"/>
          <p:nvPr/>
        </p:nvSpPr>
        <p:spPr>
          <a:xfrm>
            <a:off x="5048120" y="5298756"/>
            <a:ext cx="6093493" cy="830997"/>
          </a:xfrm>
          <a:prstGeom prst="rect">
            <a:avLst/>
          </a:prstGeom>
          <a:noFill/>
        </p:spPr>
        <p:txBody>
          <a:bodyPr wrap="square" rtlCol="0">
            <a:spAutoFit/>
          </a:bodyPr>
          <a:lstStyle/>
          <a:p>
            <a:r>
              <a:rPr lang="lt-LT" sz="2400" b="1" dirty="0" smtClean="0">
                <a:latin typeface="Times New Roman" panose="02020603050405020304" pitchFamily="18" charset="0"/>
                <a:cs typeface="Times New Roman" panose="02020603050405020304" pitchFamily="18" charset="0"/>
              </a:rPr>
              <a:t>Pasirenkamas</a:t>
            </a:r>
            <a:r>
              <a:rPr lang="lt-LT" sz="2400" b="1" dirty="0" smtClean="0">
                <a:solidFill>
                  <a:srgbClr val="C00000"/>
                </a:solidFill>
                <a:latin typeface="Times New Roman" panose="02020603050405020304" pitchFamily="18" charset="0"/>
                <a:cs typeface="Times New Roman" panose="02020603050405020304" pitchFamily="18" charset="0"/>
              </a:rPr>
              <a:t> </a:t>
            </a:r>
            <a:r>
              <a:rPr lang="lt-LT"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išplėstinis</a:t>
            </a:r>
            <a:r>
              <a:rPr lang="lt-LT" sz="2400" b="1" dirty="0" smtClean="0">
                <a:solidFill>
                  <a:srgbClr val="C00000"/>
                </a:solidFill>
                <a:latin typeface="Times New Roman" panose="02020603050405020304" pitchFamily="18" charset="0"/>
                <a:cs typeface="Times New Roman" panose="02020603050405020304" pitchFamily="18" charset="0"/>
              </a:rPr>
              <a:t> </a:t>
            </a:r>
            <a:r>
              <a:rPr lang="lt-LT" sz="2400" b="1" dirty="0" smtClean="0">
                <a:latin typeface="Times New Roman" panose="02020603050405020304" pitchFamily="18" charset="0"/>
                <a:cs typeface="Times New Roman" panose="02020603050405020304" pitchFamily="18" charset="0"/>
              </a:rPr>
              <a:t>sąrašo rodymas</a:t>
            </a:r>
          </a:p>
          <a:p>
            <a:r>
              <a:rPr lang="lt-LT" sz="2400" b="1" dirty="0" smtClean="0">
                <a:latin typeface="Times New Roman" panose="02020603050405020304" pitchFamily="18" charset="0"/>
                <a:cs typeface="Times New Roman" panose="02020603050405020304" pitchFamily="18" charset="0"/>
              </a:rPr>
              <a:t>Pakeičiami </a:t>
            </a:r>
            <a:r>
              <a:rPr lang="lt-LT" sz="24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Privatumo</a:t>
            </a:r>
            <a:r>
              <a:rPr lang="lt-LT" sz="2400" b="1" dirty="0" smtClean="0">
                <a:latin typeface="Times New Roman" panose="02020603050405020304" pitchFamily="18" charset="0"/>
                <a:cs typeface="Times New Roman" panose="02020603050405020304" pitchFamily="18" charset="0"/>
              </a:rPr>
              <a:t> </a:t>
            </a:r>
            <a:r>
              <a:rPr lang="lt-LT"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Turinio nustatymai</a:t>
            </a:r>
          </a:p>
        </p:txBody>
      </p:sp>
    </p:spTree>
    <p:extLst>
      <p:ext uri="{BB962C8B-B14F-4D97-AF65-F5344CB8AC3E}">
        <p14:creationId xmlns:p14="http://schemas.microsoft.com/office/powerpoint/2010/main" val="274205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Jei pabodo reklamos...</a:t>
            </a:r>
            <a:endParaRPr lang="en-US" dirty="0"/>
          </a:p>
        </p:txBody>
      </p:sp>
      <p:sp>
        <p:nvSpPr>
          <p:cNvPr id="3" name="Turinio vietos rezervavimo ženklas 2"/>
          <p:cNvSpPr>
            <a:spLocks noGrp="1"/>
          </p:cNvSpPr>
          <p:nvPr>
            <p:ph idx="1"/>
          </p:nvPr>
        </p:nvSpPr>
        <p:spPr>
          <a:xfrm>
            <a:off x="1903827" y="1991277"/>
            <a:ext cx="6804074" cy="2879041"/>
          </a:xfrm>
        </p:spPr>
        <p:txBody>
          <a:bodyPr/>
          <a:lstStyle/>
          <a:p>
            <a:r>
              <a:rPr lang="lt-LT" sz="4000" i="1" dirty="0" err="1" smtClean="0">
                <a:effectLst>
                  <a:outerShdw blurRad="38100" dist="38100" dir="2700000" algn="tl">
                    <a:srgbClr val="000000">
                      <a:alpha val="43137"/>
                    </a:srgbClr>
                  </a:outerShdw>
                </a:effectLst>
              </a:rPr>
              <a:t>AdBlock</a:t>
            </a:r>
            <a:endParaRPr lang="lt-LT" sz="4000" i="1" dirty="0" smtClean="0">
              <a:effectLst>
                <a:outerShdw blurRad="38100" dist="38100" dir="2700000" algn="tl">
                  <a:srgbClr val="000000">
                    <a:alpha val="43137"/>
                  </a:srgbClr>
                </a:outerShdw>
              </a:effectLst>
            </a:endParaRPr>
          </a:p>
          <a:p>
            <a:r>
              <a:rPr lang="lt-LT" sz="4000" i="1" dirty="0" err="1">
                <a:effectLst>
                  <a:outerShdw blurRad="38100" dist="38100" dir="2700000" algn="tl">
                    <a:srgbClr val="000000">
                      <a:alpha val="43137"/>
                    </a:srgbClr>
                  </a:outerShdw>
                </a:effectLst>
              </a:rPr>
              <a:t>Adblock</a:t>
            </a:r>
            <a:r>
              <a:rPr lang="lt-LT" sz="4000" i="1" dirty="0">
                <a:effectLst>
                  <a:outerShdw blurRad="38100" dist="38100" dir="2700000" algn="tl">
                    <a:srgbClr val="000000">
                      <a:alpha val="43137"/>
                    </a:srgbClr>
                  </a:outerShdw>
                </a:effectLst>
              </a:rPr>
              <a:t> </a:t>
            </a:r>
            <a:r>
              <a:rPr lang="lt-LT" sz="4000" i="1" dirty="0" err="1">
                <a:effectLst>
                  <a:outerShdw blurRad="38100" dist="38100" dir="2700000" algn="tl">
                    <a:srgbClr val="000000">
                      <a:alpha val="43137"/>
                    </a:srgbClr>
                  </a:outerShdw>
                </a:effectLst>
              </a:rPr>
              <a:t>Plus</a:t>
            </a:r>
            <a:endParaRPr lang="en-US" sz="4000" i="1" dirty="0">
              <a:effectLst>
                <a:outerShdw blurRad="38100" dist="38100" dir="2700000" algn="tl">
                  <a:srgbClr val="000000">
                    <a:alpha val="43137"/>
                  </a:srgbClr>
                </a:outerShdw>
              </a:effectLst>
            </a:endParaRPr>
          </a:p>
          <a:p>
            <a:r>
              <a:rPr lang="lt-LT" sz="4000" i="1" dirty="0" err="1" smtClean="0">
                <a:effectLst>
                  <a:outerShdw blurRad="38100" dist="38100" dir="2700000" algn="tl">
                    <a:srgbClr val="000000">
                      <a:alpha val="43137"/>
                    </a:srgbClr>
                  </a:outerShdw>
                </a:effectLst>
              </a:rPr>
              <a:t>Adblock</a:t>
            </a:r>
            <a:r>
              <a:rPr lang="lt-LT" sz="4000" i="1" dirty="0" smtClean="0">
                <a:effectLst>
                  <a:outerShdw blurRad="38100" dist="38100" dir="2700000" algn="tl">
                    <a:srgbClr val="000000">
                      <a:alpha val="43137"/>
                    </a:srgbClr>
                  </a:outerShdw>
                </a:effectLst>
              </a:rPr>
              <a:t> Premium</a:t>
            </a:r>
          </a:p>
          <a:p>
            <a:r>
              <a:rPr lang="lt-LT" sz="4000" i="1" dirty="0" err="1" smtClean="0">
                <a:effectLst>
                  <a:outerShdw blurRad="38100" dist="38100" dir="2700000" algn="tl">
                    <a:srgbClr val="000000">
                      <a:alpha val="43137"/>
                    </a:srgbClr>
                  </a:outerShdw>
                </a:effectLst>
              </a:rPr>
              <a:t>Adblock</a:t>
            </a:r>
            <a:r>
              <a:rPr lang="lt-LT" sz="4000" i="1" dirty="0" smtClean="0">
                <a:effectLst>
                  <a:outerShdw blurRad="38100" dist="38100" dir="2700000" algn="tl">
                    <a:srgbClr val="000000">
                      <a:alpha val="43137"/>
                    </a:srgbClr>
                  </a:outerShdw>
                </a:effectLst>
              </a:rPr>
              <a:t> </a:t>
            </a:r>
            <a:r>
              <a:rPr lang="lt-LT" sz="4000" i="1" dirty="0" err="1" smtClean="0">
                <a:effectLst>
                  <a:outerShdw blurRad="38100" dist="38100" dir="2700000" algn="tl">
                    <a:srgbClr val="000000">
                      <a:alpha val="43137"/>
                    </a:srgbClr>
                  </a:outerShdw>
                </a:effectLst>
              </a:rPr>
              <a:t>Super</a:t>
            </a:r>
            <a:endParaRPr lang="lt-LT" sz="4000" i="1" dirty="0" smtClean="0">
              <a:effectLst>
                <a:outerShdw blurRad="38100" dist="38100" dir="2700000" algn="tl">
                  <a:srgbClr val="000000">
                    <a:alpha val="43137"/>
                  </a:srgbClr>
                </a:outerShdw>
              </a:effectLst>
            </a:endParaRPr>
          </a:p>
        </p:txBody>
      </p:sp>
      <p:pic>
        <p:nvPicPr>
          <p:cNvPr id="4" name="Paveikslėlis 3"/>
          <p:cNvPicPr>
            <a:picLocks noChangeAspect="1"/>
          </p:cNvPicPr>
          <p:nvPr/>
        </p:nvPicPr>
        <p:blipFill rotWithShape="1">
          <a:blip r:embed="rId2"/>
          <a:srcRect l="89759" t="5450" b="87817"/>
          <a:stretch/>
        </p:blipFill>
        <p:spPr>
          <a:xfrm>
            <a:off x="9214336" y="1005898"/>
            <a:ext cx="2807785" cy="985379"/>
          </a:xfrm>
          <a:prstGeom prst="rect">
            <a:avLst/>
          </a:prstGeom>
        </p:spPr>
      </p:pic>
    </p:spTree>
    <p:extLst>
      <p:ext uri="{BB962C8B-B14F-4D97-AF65-F5344CB8AC3E}">
        <p14:creationId xmlns:p14="http://schemas.microsoft.com/office/powerpoint/2010/main" val="253836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en-US" dirty="0" err="1">
                <a:solidFill>
                  <a:srgbClr val="002060"/>
                </a:solidFill>
                <a:latin typeface="Times New Roman" panose="02020603050405020304" pitchFamily="18" charset="0"/>
                <a:cs typeface="Times New Roman" panose="02020603050405020304" pitchFamily="18" charset="0"/>
              </a:rPr>
              <a:t>AdBlock</a:t>
            </a: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521129467"/>
              </p:ext>
            </p:extLst>
          </p:nvPr>
        </p:nvGraphicFramePr>
        <p:xfrm>
          <a:off x="1662097" y="561537"/>
          <a:ext cx="9941169" cy="5974080"/>
        </p:xfrm>
        <a:graphic>
          <a:graphicData uri="http://schemas.openxmlformats.org/drawingml/2006/table">
            <a:tbl>
              <a:tblPr/>
              <a:tblGrid>
                <a:gridCol w="2832267"/>
                <a:gridCol w="7108902"/>
              </a:tblGrid>
              <a:tr h="0">
                <a:tc gridSpan="2">
                  <a:txBody>
                    <a:bodyPr/>
                    <a:lstStyle/>
                    <a:p>
                      <a:endParaRPr lang="en-US" sz="300" dirty="0">
                        <a:latin typeface="Times New Roman" panose="02020603050405020304" pitchFamily="18" charset="0"/>
                        <a:cs typeface="Times New Roman" panose="02020603050405020304" pitchFamily="18" charset="0"/>
                      </a:endParaRPr>
                    </a:p>
                  </a:txBody>
                  <a:tcPr marL="13970" marR="13970" marT="6985" marB="6985" anchor="ctr">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r h="275102">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Original author(s)</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dirty="0">
                          <a:effectLst/>
                          <a:latin typeface="Times New Roman" panose="02020603050405020304" pitchFamily="18" charset="0"/>
                          <a:cs typeface="Times New Roman" panose="02020603050405020304" pitchFamily="18" charset="0"/>
                        </a:rPr>
                        <a:t>Michael </a:t>
                      </a:r>
                      <a:r>
                        <a:rPr lang="en-US" sz="1800" dirty="0" err="1">
                          <a:effectLst/>
                          <a:latin typeface="Times New Roman" panose="02020603050405020304" pitchFamily="18" charset="0"/>
                          <a:cs typeface="Times New Roman" panose="02020603050405020304" pitchFamily="18" charset="0"/>
                        </a:rPr>
                        <a:t>Gundlach</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Developer(s)</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dirty="0" err="1">
                          <a:effectLst/>
                          <a:latin typeface="Times New Roman" panose="02020603050405020304" pitchFamily="18" charset="0"/>
                          <a:cs typeface="Times New Roman" panose="02020603050405020304" pitchFamily="18" charset="0"/>
                        </a:rPr>
                        <a:t>BetaFish</a:t>
                      </a:r>
                      <a:r>
                        <a:rPr lang="en-US" sz="1800" dirty="0">
                          <a:effectLst/>
                          <a:latin typeface="Times New Roman" panose="02020603050405020304" pitchFamily="18" charset="0"/>
                          <a:cs typeface="Times New Roman" panose="02020603050405020304" pitchFamily="18" charset="0"/>
                        </a:rPr>
                        <a:t> Incorporated</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a:effectLst/>
                          <a:latin typeface="Times New Roman" panose="02020603050405020304" pitchFamily="18" charset="0"/>
                          <a:cs typeface="Times New Roman" panose="02020603050405020304" pitchFamily="18" charset="0"/>
                        </a:rPr>
                        <a:t>Initial release</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a:effectLst/>
                          <a:latin typeface="Times New Roman" panose="02020603050405020304" pitchFamily="18" charset="0"/>
                          <a:cs typeface="Times New Roman" panose="02020603050405020304" pitchFamily="18" charset="0"/>
                        </a:rPr>
                        <a:t>December 8, 2009</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060413">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Stable release</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b="1" dirty="0">
                          <a:effectLst/>
                          <a:latin typeface="Times New Roman" panose="02020603050405020304" pitchFamily="18" charset="0"/>
                          <a:cs typeface="Times New Roman" panose="02020603050405020304" pitchFamily="18" charset="0"/>
                        </a:rPr>
                        <a:t>Chrome, Safari, Opera:</a:t>
                      </a:r>
                      <a:r>
                        <a:rPr lang="en-US" sz="1800" dirty="0">
                          <a:effectLst/>
                          <a:latin typeface="Times New Roman" panose="02020603050405020304" pitchFamily="18" charset="0"/>
                          <a:cs typeface="Times New Roman" panose="02020603050405020304" pitchFamily="18" charset="0"/>
                        </a:rPr>
                        <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2.19 / March 11, 2015; 4 days ago</a:t>
                      </a:r>
                      <a:br>
                        <a:rPr lang="en-US" sz="1800" dirty="0">
                          <a:effectLst/>
                          <a:latin typeface="Times New Roman" panose="02020603050405020304" pitchFamily="18" charset="0"/>
                          <a:cs typeface="Times New Roman" panose="02020603050405020304" pitchFamily="18" charset="0"/>
                        </a:rPr>
                      </a:br>
                      <a:r>
                        <a:rPr lang="en-US" sz="1800" b="1" dirty="0" smtClean="0">
                          <a:effectLst/>
                          <a:latin typeface="Times New Roman" panose="02020603050405020304" pitchFamily="18" charset="0"/>
                          <a:cs typeface="Times New Roman" panose="02020603050405020304" pitchFamily="18" charset="0"/>
                        </a:rPr>
                        <a:t>Firefox</a:t>
                      </a:r>
                      <a:r>
                        <a:rPr lang="en-US" sz="1800" b="1"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2.0 / November 11, 2014; 4 months ago</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060413">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Preview release</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b="1" dirty="0">
                          <a:effectLst/>
                          <a:latin typeface="Times New Roman" panose="02020603050405020304" pitchFamily="18" charset="0"/>
                          <a:cs typeface="Times New Roman" panose="02020603050405020304" pitchFamily="18" charset="0"/>
                        </a:rPr>
                        <a:t>Chrome, Safari, Opera:</a:t>
                      </a:r>
                      <a:r>
                        <a:rPr lang="en-US" sz="1800" dirty="0">
                          <a:effectLst/>
                          <a:latin typeface="Times New Roman" panose="02020603050405020304" pitchFamily="18" charset="0"/>
                          <a:cs typeface="Times New Roman" panose="02020603050405020304" pitchFamily="18" charset="0"/>
                        </a:rPr>
                        <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2.19 / March 11, 2015; 4 days ago</a:t>
                      </a:r>
                      <a:br>
                        <a:rPr lang="en-US" sz="1800" dirty="0">
                          <a:effectLst/>
                          <a:latin typeface="Times New Roman" panose="02020603050405020304" pitchFamily="18" charset="0"/>
                          <a:cs typeface="Times New Roman" panose="02020603050405020304" pitchFamily="18" charset="0"/>
                        </a:rPr>
                      </a:br>
                      <a:r>
                        <a:rPr lang="en-US" sz="1800" b="1" dirty="0" smtClean="0">
                          <a:effectLst/>
                          <a:latin typeface="Times New Roman" panose="02020603050405020304" pitchFamily="18" charset="0"/>
                          <a:cs typeface="Times New Roman" panose="02020603050405020304" pitchFamily="18" charset="0"/>
                        </a:rPr>
                        <a:t>Firefox</a:t>
                      </a:r>
                      <a:r>
                        <a:rPr lang="en-US" sz="1800" b="1"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2.0 / November 11, 2014; 4 months ago</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a:effectLst/>
                          <a:latin typeface="Times New Roman" panose="02020603050405020304" pitchFamily="18" charset="0"/>
                          <a:cs typeface="Times New Roman" panose="02020603050405020304" pitchFamily="18" charset="0"/>
                        </a:rPr>
                        <a:t>Development status</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a:effectLst/>
                          <a:latin typeface="Times New Roman" panose="02020603050405020304" pitchFamily="18" charset="0"/>
                          <a:cs typeface="Times New Roman" panose="02020603050405020304" pitchFamily="18" charset="0"/>
                        </a:rPr>
                        <a:t>In development</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a:effectLst/>
                          <a:latin typeface="Times New Roman" panose="02020603050405020304" pitchFamily="18" charset="0"/>
                          <a:cs typeface="Times New Roman" panose="02020603050405020304" pitchFamily="18" charset="0"/>
                        </a:rPr>
                        <a:t>Written in</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a:effectLst/>
                          <a:latin typeface="Times New Roman" panose="02020603050405020304" pitchFamily="18" charset="0"/>
                          <a:cs typeface="Times New Roman" panose="02020603050405020304" pitchFamily="18" charset="0"/>
                        </a:rPr>
                        <a:t>Javascript</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322184">
                <a:tc>
                  <a:txBody>
                    <a:bodyPr/>
                    <a:lstStyle/>
                    <a:p>
                      <a:pPr algn="l" fontAlgn="t"/>
                      <a:r>
                        <a:rPr lang="en-US" sz="1800">
                          <a:effectLst/>
                          <a:latin typeface="Times New Roman" panose="02020603050405020304" pitchFamily="18" charset="0"/>
                          <a:cs typeface="Times New Roman" panose="02020603050405020304" pitchFamily="18" charset="0"/>
                        </a:rPr>
                        <a:t>Available in</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dirty="0">
                          <a:effectLst/>
                          <a:latin typeface="Times New Roman" panose="02020603050405020304" pitchFamily="18" charset="0"/>
                          <a:cs typeface="Times New Roman" panose="02020603050405020304" pitchFamily="18" charset="0"/>
                        </a:rPr>
                        <a:t>Bahasa Indonesia, Deutsch, English, </a:t>
                      </a:r>
                      <a:r>
                        <a:rPr lang="en-US" sz="1800" dirty="0" err="1">
                          <a:effectLst/>
                          <a:latin typeface="Times New Roman" panose="02020603050405020304" pitchFamily="18" charset="0"/>
                          <a:cs typeface="Times New Roman" panose="02020603050405020304" pitchFamily="18" charset="0"/>
                        </a:rPr>
                        <a:t>Français</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Nederlands</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Türkçe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català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dansk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español</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hrvatski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italiano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latviešu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magyar</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polski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português</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Brasil</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português</a:t>
                      </a:r>
                      <a:r>
                        <a:rPr lang="en-US" sz="1800" dirty="0">
                          <a:effectLst/>
                          <a:latin typeface="Times New Roman" panose="02020603050405020304" pitchFamily="18" charset="0"/>
                          <a:cs typeface="Times New Roman" panose="02020603050405020304" pitchFamily="18" charset="0"/>
                        </a:rPr>
                        <a:t> (Portugal), </a:t>
                      </a:r>
                      <a:r>
                        <a:rPr lang="en-US" sz="1800" dirty="0" err="1">
                          <a:effectLst/>
                          <a:latin typeface="Times New Roman" panose="02020603050405020304" pitchFamily="18" charset="0"/>
                          <a:cs typeface="Times New Roman" panose="02020603050405020304" pitchFamily="18" charset="0"/>
                        </a:rPr>
                        <a:t>română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slovenský</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slovenščina</a:t>
                      </a:r>
                      <a:r>
                        <a:rPr lang="en-US" sz="1800" dirty="0">
                          <a:effectLst/>
                          <a:latin typeface="Times New Roman" panose="02020603050405020304" pitchFamily="18" charset="0"/>
                          <a:cs typeface="Times New Roman" panose="02020603050405020304" pitchFamily="18" charset="0"/>
                        </a:rPr>
                        <a:t>, Suomi, </a:t>
                      </a:r>
                      <a:r>
                        <a:rPr lang="en-US" sz="1800" dirty="0" err="1">
                          <a:effectLst/>
                          <a:latin typeface="Times New Roman" panose="02020603050405020304" pitchFamily="18" charset="0"/>
                          <a:cs typeface="Times New Roman" panose="02020603050405020304" pitchFamily="18" charset="0"/>
                        </a:rPr>
                        <a:t>Svenska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čeština</a:t>
                      </a:r>
                      <a:r>
                        <a:rPr lang="en-US" sz="1800" dirty="0">
                          <a:effectLst/>
                          <a:latin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cs typeface="Times New Roman" panose="02020603050405020304" pitchFamily="18" charset="0"/>
                        </a:rPr>
                        <a:t>Ελληνικά, </a:t>
                      </a:r>
                      <a:r>
                        <a:rPr lang="az-Cyrl-AZ" sz="1800" dirty="0">
                          <a:effectLst/>
                          <a:latin typeface="Times New Roman" panose="02020603050405020304" pitchFamily="18" charset="0"/>
                          <a:cs typeface="Times New Roman" panose="02020603050405020304" pitchFamily="18" charset="0"/>
                        </a:rPr>
                        <a:t>Српски, български, русский, українська, </a:t>
                      </a:r>
                      <a:r>
                        <a:rPr lang="he-IL" sz="1800" dirty="0">
                          <a:effectLst/>
                          <a:latin typeface="Times New Roman" panose="02020603050405020304" pitchFamily="18" charset="0"/>
                          <a:cs typeface="Times New Roman" panose="02020603050405020304" pitchFamily="18" charset="0"/>
                        </a:rPr>
                        <a:t>עברית, </a:t>
                      </a:r>
                      <a:r>
                        <a:rPr lang="te-IN" sz="1800" dirty="0">
                          <a:effectLst/>
                          <a:latin typeface="Times New Roman" panose="02020603050405020304" pitchFamily="18" charset="0"/>
                        </a:rPr>
                        <a:t>తెలుగు, ‫</a:t>
                      </a:r>
                      <a:r>
                        <a:rPr lang="ar-AE" sz="1800" dirty="0">
                          <a:effectLst/>
                          <a:latin typeface="Times New Roman" panose="02020603050405020304" pitchFamily="18" charset="0"/>
                          <a:cs typeface="Times New Roman" panose="02020603050405020304" pitchFamily="18" charset="0"/>
                        </a:rPr>
                        <a:t>العربية, </a:t>
                      </a:r>
                      <a:r>
                        <a:rPr lang="ja-JP" altLang="en-US" sz="1800" dirty="0">
                          <a:effectLst/>
                          <a:latin typeface="Times New Roman" panose="02020603050405020304" pitchFamily="18" charset="0"/>
                          <a:cs typeface="Times New Roman" panose="02020603050405020304" pitchFamily="18" charset="0"/>
                        </a:rPr>
                        <a:t>中文 </a:t>
                      </a:r>
                      <a:r>
                        <a:rPr lang="en-US" altLang="ja-JP" sz="1800" dirty="0">
                          <a:effectLst/>
                          <a:latin typeface="Times New Roman" panose="02020603050405020304" pitchFamily="18" charset="0"/>
                          <a:cs typeface="Times New Roman" panose="02020603050405020304" pitchFamily="18" charset="0"/>
                        </a:rPr>
                        <a:t>(</a:t>
                      </a:r>
                      <a:r>
                        <a:rPr lang="ja-JP" altLang="en-US" sz="1800" dirty="0">
                          <a:effectLst/>
                          <a:latin typeface="Times New Roman" panose="02020603050405020304" pitchFamily="18" charset="0"/>
                          <a:cs typeface="Times New Roman" panose="02020603050405020304" pitchFamily="18" charset="0"/>
                        </a:rPr>
                        <a:t>简体</a:t>
                      </a:r>
                      <a:r>
                        <a:rPr lang="en-US" altLang="ja-JP" sz="1800" dirty="0">
                          <a:effectLst/>
                          <a:latin typeface="Times New Roman" panose="02020603050405020304" pitchFamily="18" charset="0"/>
                          <a:cs typeface="Times New Roman" panose="02020603050405020304" pitchFamily="18" charset="0"/>
                        </a:rPr>
                        <a:t>), </a:t>
                      </a:r>
                      <a:r>
                        <a:rPr lang="ja-JP" altLang="en-US" sz="1800" dirty="0">
                          <a:effectLst/>
                          <a:latin typeface="Times New Roman" panose="02020603050405020304" pitchFamily="18" charset="0"/>
                          <a:cs typeface="Times New Roman" panose="02020603050405020304" pitchFamily="18" charset="0"/>
                        </a:rPr>
                        <a:t>中文 </a:t>
                      </a:r>
                      <a:r>
                        <a:rPr lang="en-US" altLang="ja-JP" sz="1800" dirty="0">
                          <a:effectLst/>
                          <a:latin typeface="Times New Roman" panose="02020603050405020304" pitchFamily="18" charset="0"/>
                          <a:cs typeface="Times New Roman" panose="02020603050405020304" pitchFamily="18" charset="0"/>
                        </a:rPr>
                        <a:t>(</a:t>
                      </a:r>
                      <a:r>
                        <a:rPr lang="ja-JP" altLang="en-US" sz="1800" dirty="0">
                          <a:effectLst/>
                          <a:latin typeface="Times New Roman" panose="02020603050405020304" pitchFamily="18" charset="0"/>
                          <a:cs typeface="Times New Roman" panose="02020603050405020304" pitchFamily="18" charset="0"/>
                        </a:rPr>
                        <a:t>繁體</a:t>
                      </a:r>
                      <a:r>
                        <a:rPr lang="en-US" altLang="ja-JP" sz="1800" dirty="0">
                          <a:effectLst/>
                          <a:latin typeface="Times New Roman" panose="02020603050405020304" pitchFamily="18" charset="0"/>
                          <a:cs typeface="Times New Roman" panose="02020603050405020304" pitchFamily="18" charset="0"/>
                        </a:rPr>
                        <a:t>), </a:t>
                      </a:r>
                      <a:r>
                        <a:rPr lang="ja-JP" altLang="en-US" sz="1800" dirty="0">
                          <a:effectLst/>
                          <a:latin typeface="Times New Roman" panose="02020603050405020304" pitchFamily="18" charset="0"/>
                          <a:cs typeface="Times New Roman" panose="02020603050405020304" pitchFamily="18" charset="0"/>
                        </a:rPr>
                        <a:t>日本語</a:t>
                      </a:r>
                      <a:r>
                        <a:rPr lang="en-US" altLang="ja-JP" sz="1800" dirty="0">
                          <a:effectLst/>
                          <a:latin typeface="Times New Roman" panose="02020603050405020304" pitchFamily="18" charset="0"/>
                          <a:cs typeface="Times New Roman" panose="02020603050405020304" pitchFamily="18" charset="0"/>
                        </a:rPr>
                        <a:t>, </a:t>
                      </a:r>
                      <a:r>
                        <a:rPr lang="ko-KR" altLang="en-US" sz="1800" dirty="0">
                          <a:effectLst/>
                          <a:latin typeface="Times New Roman" panose="02020603050405020304" pitchFamily="18" charset="0"/>
                          <a:cs typeface="Times New Roman" panose="02020603050405020304" pitchFamily="18" charset="0"/>
                        </a:rPr>
                        <a:t>한국어 </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Type</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Browser extension</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License</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a:solidFill>
                            <a:srgbClr val="0B0080"/>
                          </a:solidFill>
                          <a:effectLst/>
                          <a:latin typeface="Times New Roman" panose="02020603050405020304" pitchFamily="18" charset="0"/>
                          <a:cs typeface="Times New Roman" panose="02020603050405020304" pitchFamily="18" charset="0"/>
                        </a:rPr>
                        <a:t>GPLv3</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102">
                <a:tc>
                  <a:txBody>
                    <a:bodyPr/>
                    <a:lstStyle/>
                    <a:p>
                      <a:pPr algn="l" fontAlgn="t"/>
                      <a:r>
                        <a:rPr lang="en-US" sz="1800">
                          <a:effectLst/>
                          <a:latin typeface="Times New Roman" panose="02020603050405020304" pitchFamily="18" charset="0"/>
                          <a:cs typeface="Times New Roman" panose="02020603050405020304" pitchFamily="18" charset="0"/>
                        </a:rPr>
                        <a:t>Website</a:t>
                      </a: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a:solidFill>
                            <a:srgbClr val="663366"/>
                          </a:solidFill>
                          <a:effectLst/>
                          <a:latin typeface="Times New Roman" panose="02020603050405020304" pitchFamily="18" charset="0"/>
                          <a:cs typeface="Times New Roman" panose="02020603050405020304" pitchFamily="18" charset="0"/>
                          <a:hlinkClick r:id="rId2"/>
                        </a:rPr>
                        <a:t>getadblock.com/</a:t>
                      </a:r>
                      <a:endParaRPr lang="en-US" sz="1800" dirty="0">
                        <a:effectLst/>
                        <a:latin typeface="Times New Roman" panose="02020603050405020304" pitchFamily="18" charset="0"/>
                        <a:cs typeface="Times New Roman" panose="02020603050405020304" pitchFamily="18" charset="0"/>
                      </a:endParaRPr>
                    </a:p>
                  </a:txBody>
                  <a:tcPr marL="13970" marR="13970" marT="6985" marB="698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074" name="Picture 2" descr="Adblock logo &amp; word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31" y="81996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9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err="1" smtClean="0"/>
              <a:t>AdBlock</a:t>
            </a:r>
            <a:endParaRPr lang="en-US" dirty="0"/>
          </a:p>
        </p:txBody>
      </p:sp>
      <p:sp>
        <p:nvSpPr>
          <p:cNvPr id="3" name="Turinio vietos rezervavimo ženklas 2"/>
          <p:cNvSpPr>
            <a:spLocks noGrp="1"/>
          </p:cNvSpPr>
          <p:nvPr>
            <p:ph idx="1"/>
          </p:nvPr>
        </p:nvSpPr>
        <p:spPr>
          <a:xfrm>
            <a:off x="1814286" y="1228725"/>
            <a:ext cx="10002576" cy="4417332"/>
          </a:xfrm>
        </p:spPr>
        <p:txBody>
          <a:bodyPr/>
          <a:lstStyle/>
          <a:p>
            <a:r>
              <a:rPr lang="en-US" dirty="0" smtClean="0">
                <a:solidFill>
                  <a:srgbClr val="002060"/>
                </a:solidFill>
                <a:hlinkClick r:id="rId2"/>
              </a:rPr>
              <a:t>https://getadblock.com/</a:t>
            </a:r>
            <a:r>
              <a:rPr lang="lt-LT" dirty="0" smtClean="0">
                <a:solidFill>
                  <a:srgbClr val="002060"/>
                </a:solidFill>
                <a:hlinkClick r:id="rId2"/>
              </a:rPr>
              <a:t> </a:t>
            </a:r>
          </a:p>
          <a:p>
            <a:r>
              <a:rPr lang="en-US" dirty="0" smtClean="0">
                <a:solidFill>
                  <a:srgbClr val="002060"/>
                </a:solidFill>
                <a:hlinkClick r:id="rId2"/>
              </a:rPr>
              <a:t>https://chrome.google.com/webstore/detail/adblock/gighmmpiobklfepjocnamgkkbiglidom</a:t>
            </a:r>
            <a:r>
              <a:rPr lang="lt-LT" dirty="0" smtClean="0">
                <a:solidFill>
                  <a:srgbClr val="002060"/>
                </a:solidFill>
              </a:rPr>
              <a:t> </a:t>
            </a:r>
          </a:p>
          <a:p>
            <a:r>
              <a:rPr lang="lt-LT" dirty="0" smtClean="0">
                <a:solidFill>
                  <a:srgbClr val="002060"/>
                </a:solidFill>
                <a:hlinkClick r:id="rId3"/>
              </a:rPr>
              <a:t>https://addons.opera.com/en/extensions/details/adblockforopera/?display=en</a:t>
            </a:r>
            <a:r>
              <a:rPr lang="lt-LT" dirty="0" smtClean="0">
                <a:solidFill>
                  <a:srgbClr val="002060"/>
                </a:solidFill>
              </a:rPr>
              <a:t> </a:t>
            </a:r>
          </a:p>
          <a:p>
            <a:r>
              <a:rPr lang="lt-LT" dirty="0" smtClean="0">
                <a:solidFill>
                  <a:srgbClr val="002060"/>
                </a:solidFill>
                <a:hlinkClick r:id="rId4"/>
              </a:rPr>
              <a:t>http://www.macupdate.com/app/mac/26171/safari-adblock</a:t>
            </a:r>
            <a:r>
              <a:rPr lang="lt-LT" dirty="0" smtClean="0">
                <a:solidFill>
                  <a:srgbClr val="002060"/>
                </a:solidFill>
              </a:rPr>
              <a:t> </a:t>
            </a:r>
          </a:p>
          <a:p>
            <a:r>
              <a:rPr lang="lt-LT" dirty="0" smtClean="0">
                <a:solidFill>
                  <a:srgbClr val="002060"/>
                </a:solidFill>
                <a:hlinkClick r:id="rId5"/>
              </a:rPr>
              <a:t>http://adblockios.com/</a:t>
            </a:r>
            <a:r>
              <a:rPr lang="lt-LT" dirty="0" smtClean="0">
                <a:solidFill>
                  <a:srgbClr val="002060"/>
                </a:solidFill>
              </a:rPr>
              <a:t> </a:t>
            </a:r>
          </a:p>
          <a:p>
            <a:endParaRPr lang="lt-LT" dirty="0" smtClean="0">
              <a:solidFill>
                <a:srgbClr val="002060"/>
              </a:solidFill>
            </a:endParaRPr>
          </a:p>
          <a:p>
            <a:endParaRPr lang="lt-LT" dirty="0" smtClean="0">
              <a:solidFill>
                <a:srgbClr val="002060"/>
              </a:solidFill>
            </a:endParaRPr>
          </a:p>
          <a:p>
            <a:endParaRPr lang="lt-LT" dirty="0" smtClean="0">
              <a:solidFill>
                <a:srgbClr val="002060"/>
              </a:solidFill>
            </a:endParaRPr>
          </a:p>
          <a:p>
            <a:endParaRPr lang="en-US" dirty="0">
              <a:solidFill>
                <a:srgbClr val="002060"/>
              </a:solidFill>
            </a:endParaRPr>
          </a:p>
        </p:txBody>
      </p:sp>
      <p:pic>
        <p:nvPicPr>
          <p:cNvPr id="4" name="Paveikslėlis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8922" y="4197785"/>
            <a:ext cx="3586529" cy="2348233"/>
          </a:xfrm>
          <a:prstGeom prst="rect">
            <a:avLst/>
          </a:prstGeom>
        </p:spPr>
      </p:pic>
    </p:spTree>
    <p:extLst>
      <p:ext uri="{BB962C8B-B14F-4D97-AF65-F5344CB8AC3E}">
        <p14:creationId xmlns:p14="http://schemas.microsoft.com/office/powerpoint/2010/main" val="3317462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eanette\AppData\Local\Temp\articulate\presenter\imgtemp\HT7dDn1h_files\slide0001_image001.png"/>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1"/>
</p:tagLst>
</file>

<file path=ppt/theme/theme1.xml><?xml version="1.0" encoding="utf-8"?>
<a:theme xmlns:a="http://schemas.openxmlformats.org/drawingml/2006/main" name="Glassy Blue Slides">
  <a:themeElements>
    <a:clrScheme name="Jėga">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itable Asset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ain Whit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usiness3">
  <a:themeElements>
    <a:clrScheme name="Pasirinktinis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8914CA"/>
      </a:hlink>
      <a:folHlink>
        <a:srgbClr val="00B0F0"/>
      </a:folHlink>
    </a:clrScheme>
    <a:fontScheme name="business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Gulim" panose="020B0600000101010101" pitchFamily="34" charset="-127"/>
          </a:defRPr>
        </a:defPPr>
      </a:lstStyle>
    </a:lnDef>
  </a:objectDefaults>
  <a:extraClrSchemeLst>
    <a:extraClrScheme>
      <a:clrScheme name="busines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busines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busines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GlassyBlue-2007</Template>
  <TotalTime>685</TotalTime>
  <Words>992</Words>
  <Application>Microsoft Office PowerPoint</Application>
  <PresentationFormat>Plačiaekranė</PresentationFormat>
  <Paragraphs>276</Paragraphs>
  <Slides>32</Slides>
  <Notes>0</Notes>
  <HiddenSlides>0</HiddenSlides>
  <MMClips>0</MMClips>
  <ScaleCrop>false</ScaleCrop>
  <HeadingPairs>
    <vt:vector size="6" baseType="variant">
      <vt:variant>
        <vt:lpstr>Naudojami šriftai</vt:lpstr>
      </vt:variant>
      <vt:variant>
        <vt:i4>13</vt:i4>
      </vt:variant>
      <vt:variant>
        <vt:lpstr>Tema</vt:lpstr>
      </vt:variant>
      <vt:variant>
        <vt:i4>4</vt:i4>
      </vt:variant>
      <vt:variant>
        <vt:lpstr>Skaidrių pavadinimai</vt:lpstr>
      </vt:variant>
      <vt:variant>
        <vt:i4>32</vt:i4>
      </vt:variant>
    </vt:vector>
  </HeadingPairs>
  <TitlesOfParts>
    <vt:vector size="49" baseType="lpstr">
      <vt:lpstr>Gulim</vt:lpstr>
      <vt:lpstr>Aharoni</vt:lpstr>
      <vt:lpstr>Arial</vt:lpstr>
      <vt:lpstr>Arial Black</vt:lpstr>
      <vt:lpstr>Arial Narrow</vt:lpstr>
      <vt:lpstr>Articulate Narrow</vt:lpstr>
      <vt:lpstr>Calibri</vt:lpstr>
      <vt:lpstr>tahoma</vt:lpstr>
      <vt:lpstr>Times New Roman</vt:lpstr>
      <vt:lpstr>verdana</vt:lpstr>
      <vt:lpstr>verdana</vt:lpstr>
      <vt:lpstr>Wingdings</vt:lpstr>
      <vt:lpstr>Wingdings 3</vt:lpstr>
      <vt:lpstr>Glassy Blue Slides</vt:lpstr>
      <vt:lpstr>Editable Assets</vt:lpstr>
      <vt:lpstr>Plain White Slides</vt:lpstr>
      <vt:lpstr>business3</vt:lpstr>
      <vt:lpstr>Saugūs informacijos greitkeliuose</vt:lpstr>
      <vt:lpstr>Šiuolaikinė pasaka</vt:lpstr>
      <vt:lpstr>Apsaugok naršymą su Dr. Web Link Checker</vt:lpstr>
      <vt:lpstr>Naršyklės plėtinys</vt:lpstr>
      <vt:lpstr>Užduotis vaizduotei. </vt:lpstr>
      <vt:lpstr>Iššokantys langai</vt:lpstr>
      <vt:lpstr>Jei pabodo reklamos...</vt:lpstr>
      <vt:lpstr>AdBlock </vt:lpstr>
      <vt:lpstr>AdBlock</vt:lpstr>
      <vt:lpstr>Naršyklės plėtinys</vt:lpstr>
      <vt:lpstr>Adblock Plus </vt:lpstr>
      <vt:lpstr>Reklamų blokavimas</vt:lpstr>
      <vt:lpstr>Bendruomenės</vt:lpstr>
      <vt:lpstr>Alternatyvos</vt:lpstr>
      <vt:lpstr>Alternatyvų TOP</vt:lpstr>
      <vt:lpstr>Ar žinai?</vt:lpstr>
      <vt:lpstr>Kas įvyksta internete per 15 minučių</vt:lpstr>
      <vt:lpstr>Pasitikrinkime Facebook profilio saugumą</vt:lpstr>
      <vt:lpstr>Facebook saugumui</vt:lpstr>
      <vt:lpstr>Dėmesio – apgaulė...</vt:lpstr>
      <vt:lpstr>Linksmoji pertraukėlė</vt:lpstr>
      <vt:lpstr>Ar saugūs slaptažodžiai?</vt:lpstr>
      <vt:lpstr>Geras slaptažodis internete – jūsų saugumo garantas. // VisaLietuva.lt </vt:lpstr>
      <vt:lpstr>Pasitikrinkime savo IS saugumą</vt:lpstr>
      <vt:lpstr>Pasitikrinkime IS saugumą</vt:lpstr>
      <vt:lpstr>Suraskite draugus (6 poras)</vt:lpstr>
      <vt:lpstr>Rezultatas</vt:lpstr>
      <vt:lpstr>Ar norėtum sužinoti kas Tave seka internete?</vt:lpstr>
      <vt:lpstr>Ar visada buvome atidūs...</vt:lpstr>
      <vt:lpstr>Naudingos nuorodos</vt:lpstr>
      <vt:lpstr>Geras patarimas...</vt:lpstr>
      <vt:lpstr>Būkime saugesni informacijos greitkeliuose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Giedre</dc:creator>
  <cp:lastModifiedBy>Giedre</cp:lastModifiedBy>
  <cp:revision>53</cp:revision>
  <dcterms:created xsi:type="dcterms:W3CDTF">2015-03-15T18:38:56Z</dcterms:created>
  <dcterms:modified xsi:type="dcterms:W3CDTF">2015-03-24T12:28:00Z</dcterms:modified>
</cp:coreProperties>
</file>