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0" r:id="rId4"/>
    <p:sldId id="285" r:id="rId5"/>
    <p:sldId id="286" r:id="rId6"/>
    <p:sldId id="287" r:id="rId7"/>
    <p:sldId id="261" r:id="rId8"/>
    <p:sldId id="271" r:id="rId9"/>
    <p:sldId id="282" r:id="rId10"/>
    <p:sldId id="270" r:id="rId11"/>
    <p:sldId id="272" r:id="rId12"/>
    <p:sldId id="269" r:id="rId13"/>
    <p:sldId id="276" r:id="rId14"/>
    <p:sldId id="273" r:id="rId15"/>
    <p:sldId id="268" r:id="rId16"/>
    <p:sldId id="275" r:id="rId17"/>
    <p:sldId id="266" r:id="rId18"/>
    <p:sldId id="277" r:id="rId19"/>
    <p:sldId id="278" r:id="rId20"/>
    <p:sldId id="281" r:id="rId21"/>
    <p:sldId id="280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nb-NO"/>
              <a:t>24.03.2015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nb-NO"/>
              <a:t>24.03.2015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nb-NO"/>
              <a:t>24.03.2015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nb-NO"/>
              <a:t>24.03.2015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nb-NO"/>
              <a:t>24.03.2015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nb-NO"/>
              <a:t>24.03.2015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nb-NO"/>
              <a:t>24.03.2015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dinė skaidrė su paveikslėli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PASTABA: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Norėdami šioje skaidrėje pakeisti vaizdą, pasirinkite paveikslėlį ir jį panaikinkite. Tada vietos rezervavimo ženkle spustelėkite paveikslėlių piktogramą, kad įterptumėte nuosava vaizdą.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nb-NO"/>
              <a:t>24.03.2015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nb-NO"/>
              <a:t>24.03.2015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nb-NO"/>
              <a:t>24.03.2015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nb-NO"/>
              <a:t>24.03.2015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nb-NO"/>
              <a:t>24.03.2015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nb-NO"/>
              <a:t>24.03.2015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nb-NO"/>
              <a:pPr/>
              <a:t>24.03.2015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unphotobox.com/photo-collage.aspx?gclid=CObu4aH8vcQCFU_MtAodlCYAPg" TargetMode="External"/><Relationship Id="rId2" Type="http://schemas.openxmlformats.org/officeDocument/2006/relationships/hyperlink" Target="http://www.pizap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icditor.com/" TargetMode="External"/><Relationship Id="rId4" Type="http://schemas.openxmlformats.org/officeDocument/2006/relationships/hyperlink" Target="http://www181.lunapic.com/edito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funny.net/" TargetMode="External"/><Relationship Id="rId7" Type="http://schemas.openxmlformats.org/officeDocument/2006/relationships/hyperlink" Target="http://moonlighting.io/superphoto-web.php" TargetMode="External"/><Relationship Id="rId2" Type="http://schemas.openxmlformats.org/officeDocument/2006/relationships/hyperlink" Target="http://en.pixiz.com/frame/cre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oonlighting.io/paintle-web-create.php" TargetMode="External"/><Relationship Id="rId5" Type="http://schemas.openxmlformats.org/officeDocument/2006/relationships/hyperlink" Target="http://moonlighting.io/photomontager-web.php" TargetMode="External"/><Relationship Id="rId4" Type="http://schemas.openxmlformats.org/officeDocument/2006/relationships/hyperlink" Target="http://photobucket.com/editor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lageitfree.com/" TargetMode="External"/><Relationship Id="rId3" Type="http://schemas.openxmlformats.org/officeDocument/2006/relationships/hyperlink" Target="http://www.collage.com/" TargetMode="External"/><Relationship Id="rId7" Type="http://schemas.openxmlformats.org/officeDocument/2006/relationships/hyperlink" Target="http://www.befunky.com/features/collage-maker/" TargetMode="External"/><Relationship Id="rId12" Type="http://schemas.openxmlformats.org/officeDocument/2006/relationships/hyperlink" Target="http://techblissonline.com/collage-maker-photo-collage-create/" TargetMode="External"/><Relationship Id="rId2" Type="http://schemas.openxmlformats.org/officeDocument/2006/relationships/hyperlink" Target="http://www.fotor.com/features/collag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ibbet.com/create-collage" TargetMode="External"/><Relationship Id="rId11" Type="http://schemas.openxmlformats.org/officeDocument/2006/relationships/hyperlink" Target="http://www.picture2life.com/Collage/" TargetMode="External"/><Relationship Id="rId5" Type="http://schemas.openxmlformats.org/officeDocument/2006/relationships/hyperlink" Target="http://www.pizap.com/make-photo-collage.php" TargetMode="External"/><Relationship Id="rId10" Type="http://schemas.openxmlformats.org/officeDocument/2006/relationships/hyperlink" Target="http://ipiccy.com/feature/free-photo-collage-maker" TargetMode="External"/><Relationship Id="rId4" Type="http://schemas.openxmlformats.org/officeDocument/2006/relationships/hyperlink" Target="http://www.picmonkey.com/collage" TargetMode="External"/><Relationship Id="rId9" Type="http://schemas.openxmlformats.org/officeDocument/2006/relationships/hyperlink" Target="https://itunes.apple.com/us/app/picture-collage-maker-3/id715483503?mt=1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ixfiltre.com/" TargetMode="External"/><Relationship Id="rId7" Type="http://schemas.openxmlformats.org/officeDocument/2006/relationships/image" Target="../media/image13.jpg"/><Relationship Id="rId2" Type="http://schemas.openxmlformats.org/officeDocument/2006/relationships/hyperlink" Target="http://www.pixec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oonlighting.io/pixanimator-browse-effects.php" TargetMode="External"/><Relationship Id="rId5" Type="http://schemas.openxmlformats.org/officeDocument/2006/relationships/hyperlink" Target="http://www.tuxpi.com/photo-effects/painting" TargetMode="External"/><Relationship Id="rId4" Type="http://schemas.openxmlformats.org/officeDocument/2006/relationships/hyperlink" Target="http://www.tuxpi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izap.com/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lr.com/" TargetMode="External"/><Relationship Id="rId2" Type="http://schemas.openxmlformats.org/officeDocument/2006/relationships/hyperlink" Target="http://www.sumopaint.com/home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int.psykopaint.com/" TargetMode="External"/><Relationship Id="rId4" Type="http://schemas.openxmlformats.org/officeDocument/2006/relationships/hyperlink" Target="http://ipiccy.com/feature/paint-onlin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pps.pixlr.com/editor/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nlineimageresize.com/" TargetMode="External"/><Relationship Id="rId3" Type="http://schemas.openxmlformats.org/officeDocument/2006/relationships/hyperlink" Target="http://www.resizeyourimage.com/" TargetMode="External"/><Relationship Id="rId7" Type="http://schemas.openxmlformats.org/officeDocument/2006/relationships/hyperlink" Target="http://resizepic.com/" TargetMode="External"/><Relationship Id="rId2" Type="http://schemas.openxmlformats.org/officeDocument/2006/relationships/hyperlink" Target="http://picresiz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esize2mail.com/advanced.php" TargetMode="External"/><Relationship Id="rId5" Type="http://schemas.openxmlformats.org/officeDocument/2006/relationships/hyperlink" Target="http://www.simpleimageresizer.com/" TargetMode="External"/><Relationship Id="rId4" Type="http://schemas.openxmlformats.org/officeDocument/2006/relationships/hyperlink" Target="http://www.resize-photo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avadinimas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lt-LT" noProof="1" smtClean="0"/>
              <a:t>Vaizdo redagavimo įrankiai</a:t>
            </a:r>
            <a:endParaRPr lang="lt-LT" noProof="1"/>
          </a:p>
        </p:txBody>
      </p:sp>
      <p:sp>
        <p:nvSpPr>
          <p:cNvPr id="7" name="6 paantraštė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noProof="1" smtClean="0"/>
              <a:t>Nediegiami - OnLine</a:t>
            </a:r>
            <a:endParaRPr lang="lt-LT" noProof="1"/>
          </a:p>
        </p:txBody>
      </p:sp>
      <p:pic>
        <p:nvPicPr>
          <p:cNvPr id="4" name="3 paveikslėlio vietos rezervavimo ženklas" descr="Ant stalo – atversta knyga, fone – neryškios knygų lentynos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noProof="1" smtClean="0"/>
              <a:t>Foto redaktoriai</a:t>
            </a:r>
            <a:endParaRPr lang="lt-LT" noProof="1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1"/>
          </a:p>
        </p:txBody>
      </p:sp>
    </p:spTree>
    <p:extLst>
      <p:ext uri="{BB962C8B-B14F-4D97-AF65-F5344CB8AC3E}">
        <p14:creationId xmlns:p14="http://schemas.microsoft.com/office/powerpoint/2010/main" val="13007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2855742" y="1252026"/>
            <a:ext cx="8658079" cy="3259758"/>
          </a:xfrm>
        </p:spPr>
        <p:txBody>
          <a:bodyPr>
            <a:noAutofit/>
          </a:bodyPr>
          <a:lstStyle/>
          <a:p>
            <a:r>
              <a:rPr lang="lt-LT" sz="36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http://www.pizap.com/</a:t>
            </a:r>
            <a:r>
              <a:rPr lang="lt-LT" sz="36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6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http://funphotobox.com/photo-collage.aspx?gclid=cobu4ah8vcqcfu_mtaodlcyapg</a:t>
            </a:r>
            <a:r>
              <a:rPr lang="lt-LT" sz="3600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600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http://www181.lunapic.com/editor</a:t>
            </a:r>
            <a:r>
              <a:rPr lang="lt-LT" sz="36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6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http://picditor.com/</a:t>
            </a:r>
            <a:r>
              <a:rPr lang="lt-LT" sz="36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3600" b="1" i="1" cap="non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0825" y="182880"/>
            <a:ext cx="7709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 redaktoriai</a:t>
            </a: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2940149" y="1336431"/>
            <a:ext cx="8658079" cy="3291841"/>
          </a:xfrm>
        </p:spPr>
        <p:txBody>
          <a:bodyPr>
            <a:noAutofit/>
          </a:bodyPr>
          <a:lstStyle/>
          <a:p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lt-LT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en.pixiz.com/frame/creator</a:t>
            </a:r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http://www.photofunny.net</a:t>
            </a:r>
            <a:r>
              <a:rPr lang="lt-LT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lt-LT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http://photobucket.com/editor</a:t>
            </a:r>
            <a:r>
              <a:rPr lang="lt-LT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http://moonlighting.io/photomontager-web.php</a:t>
            </a:r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lt-LT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moonlighting.io/paintle-web-create.php</a:t>
            </a:r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lt-LT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moonlighting.io/superphoto-web.php</a:t>
            </a:r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200" b="1" i="1" cap="non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0825" y="182880"/>
            <a:ext cx="7709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 efektai</a:t>
            </a: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noProof="1" smtClean="0"/>
              <a:t>Kitos priemonės</a:t>
            </a:r>
            <a:endParaRPr lang="lt-LT" noProof="1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1"/>
          </a:p>
        </p:txBody>
      </p:sp>
    </p:spTree>
    <p:extLst>
      <p:ext uri="{BB962C8B-B14F-4D97-AF65-F5344CB8AC3E}">
        <p14:creationId xmlns:p14="http://schemas.microsoft.com/office/powerpoint/2010/main" val="381705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3208019" y="1103374"/>
            <a:ext cx="7636765" cy="2219691"/>
          </a:xfrm>
        </p:spPr>
        <p:txBody>
          <a:bodyPr>
            <a:normAutofit fontScale="90000"/>
          </a:bodyPr>
          <a:lstStyle/>
          <a:p>
            <a:r>
              <a:rPr lang="lt-LT" sz="32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http://www.fotor.com/features/collage.html</a:t>
            </a:r>
            <a:r>
              <a:rPr lang="lt-LT" sz="32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http://www.collage.com/</a:t>
            </a:r>
            <a:r>
              <a:rPr lang="lt-LT" sz="32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2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http://www.picmonkey.com/collage</a:t>
            </a:r>
            <a:r>
              <a:rPr lang="lt-LT" sz="32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http://www.pizap.com/make-photo-collage.php</a:t>
            </a:r>
            <a:r>
              <a:rPr lang="lt-LT" sz="32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2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http://www.ribbet.com/create-collage</a:t>
            </a:r>
            <a:endParaRPr lang="lt-LT" sz="3200" cap="non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402336" y="3323065"/>
            <a:ext cx="11555202" cy="2163336"/>
          </a:xfrm>
        </p:spPr>
        <p:txBody>
          <a:bodyPr>
            <a:noAutofit/>
          </a:bodyPr>
          <a:lstStyle/>
          <a:p>
            <a:r>
              <a:rPr lang="lt-LT" sz="24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http://www.befunky.com/features/collage-maker/</a:t>
            </a:r>
            <a:r>
              <a:rPr lang="lt-L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ir PK, ir </a:t>
            </a:r>
            <a:r>
              <a:rPr lang="lt-LT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endParaRPr lang="lt-L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http://www.collageitfree.com/</a:t>
            </a:r>
            <a:r>
              <a:rPr lang="lt-L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MAC OS, </a:t>
            </a:r>
            <a:r>
              <a:rPr lang="lt-LT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  <a:r>
              <a:rPr lang="lt-L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</a:t>
            </a:r>
          </a:p>
          <a:p>
            <a:r>
              <a:rPr lang="lt-LT" sz="24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https://itunes.apple.com/us/app/picture-collage-maker-3/id715483503?mt=12</a:t>
            </a:r>
            <a:r>
              <a:rPr lang="lt-L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MAC </a:t>
            </a:r>
            <a:r>
              <a:rPr lang="lt-LT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endParaRPr lang="lt-L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http://ipiccy.com/feature/free-photo-collage-maker</a:t>
            </a:r>
            <a:r>
              <a:rPr lang="lt-L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lt-LT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matricinė</a:t>
            </a:r>
            <a:r>
              <a:rPr lang="lt-L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</a:t>
            </a:r>
          </a:p>
          <a:p>
            <a:r>
              <a:rPr lang="lt-LT" sz="24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http://www.picture2life.com/Collage/</a:t>
            </a:r>
            <a:r>
              <a:rPr lang="lt-L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lt-LT" sz="24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http://techblissonline.com/collage-maker-photo-collage-create/</a:t>
            </a:r>
            <a:r>
              <a:rPr lang="lt-L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stačiakampiai, daugiau nei 10 elementų</a:t>
            </a:r>
          </a:p>
          <a:p>
            <a:endParaRPr lang="lt-LT" sz="2400" b="1" i="1" noProof="1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8019" y="182880"/>
            <a:ext cx="790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Koliažų kūrimo priemonės</a:t>
            </a:r>
            <a:endParaRPr lang="en-US" sz="36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3028069" y="1391840"/>
            <a:ext cx="8173330" cy="2557314"/>
          </a:xfrm>
        </p:spPr>
        <p:txBody>
          <a:bodyPr>
            <a:noAutofit/>
          </a:bodyPr>
          <a:lstStyle/>
          <a:p>
            <a:r>
              <a:rPr lang="en-US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http://www.pixect.com/</a:t>
            </a:r>
            <a:r>
              <a:rPr lang="lt-LT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http://pixfiltre.com/</a:t>
            </a:r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http://www.tuxpi.com</a:t>
            </a:r>
            <a:r>
              <a:rPr lang="lt-LT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lt-LT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konverteris</a:t>
            </a:r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lt-LT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www.tuxpi.com/photo-effects/painting</a:t>
            </a:r>
            <a:r>
              <a:rPr lang="lt-LT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lt-LT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moonlighting.io/pixanimator-browse-effects.php</a:t>
            </a:r>
            <a:r>
              <a:rPr lang="lt-LT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3200" b="1" i="1" cap="non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569" y="182880"/>
            <a:ext cx="766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Kitos priemonės</a:t>
            </a:r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66" y="3687521"/>
            <a:ext cx="5839225" cy="295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4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noProof="1" smtClean="0"/>
              <a:t>Universali priemonė</a:t>
            </a:r>
            <a:endParaRPr lang="lt-LT" noProof="1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3683"/>
          </a:xfrm>
        </p:spPr>
        <p:txBody>
          <a:bodyPr>
            <a:normAutofit/>
          </a:bodyPr>
          <a:lstStyle/>
          <a:p>
            <a:r>
              <a:rPr lang="lt-LT" noProof="1">
                <a:hlinkClick r:id="rId2"/>
              </a:rPr>
              <a:t>http://www.pizap.com</a:t>
            </a:r>
            <a:r>
              <a:rPr lang="lt-LT" noProof="1" smtClean="0">
                <a:hlinkClick r:id="rId2"/>
              </a:rPr>
              <a:t>/</a:t>
            </a:r>
            <a:r>
              <a:rPr lang="lt-LT" noProof="1" smtClean="0"/>
              <a:t> </a:t>
            </a:r>
            <a:endParaRPr lang="lt-LT" noProof="1"/>
          </a:p>
        </p:txBody>
      </p:sp>
      <p:pic>
        <p:nvPicPr>
          <p:cNvPr id="7" name="Paveikslėlio vietos rezervavimo ženklas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noProof="1" smtClean="0"/>
              <a:t>Universali priemonė</a:t>
            </a:r>
            <a:endParaRPr lang="lt-LT" noProof="1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 smtClean="0"/>
              <a:t>Koliažų kūrimas</a:t>
            </a:r>
          </a:p>
          <a:p>
            <a:r>
              <a:rPr lang="lt-LT" dirty="0" smtClean="0"/>
              <a:t>Nuotraukų redagavimas</a:t>
            </a:r>
          </a:p>
          <a:p>
            <a:r>
              <a:rPr lang="lt-LT" dirty="0" smtClean="0"/>
              <a:t>Dizainas </a:t>
            </a:r>
            <a:endParaRPr lang="en-US" dirty="0"/>
          </a:p>
        </p:txBody>
      </p:sp>
      <p:pic>
        <p:nvPicPr>
          <p:cNvPr id="11" name="Paveikslėlio vietos rezervavimo ženklas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7" b="41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81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noProof="1" smtClean="0"/>
              <a:t>Universali priemonė</a:t>
            </a:r>
            <a:endParaRPr lang="lt-LT" noProof="1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45" y="624681"/>
            <a:ext cx="3693429" cy="2217393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4" y="1708038"/>
            <a:ext cx="4452291" cy="3257716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16" y="3618554"/>
            <a:ext cx="4075374" cy="2053483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95" y="1949642"/>
            <a:ext cx="3996826" cy="22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noProof="1" smtClean="0"/>
              <a:t>Universali priemonė piZap</a:t>
            </a:r>
            <a:endParaRPr lang="lt-LT" noProof="1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39" y="1452196"/>
            <a:ext cx="6457950" cy="3390900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94" y="3272888"/>
            <a:ext cx="3124200" cy="3190875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376" y="1452196"/>
            <a:ext cx="4182794" cy="3137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940" y="5359791"/>
            <a:ext cx="328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 + vaizdas fonui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Tiesioji rodyklės jungtis 7"/>
          <p:cNvCxnSpPr/>
          <p:nvPr/>
        </p:nvCxnSpPr>
        <p:spPr>
          <a:xfrm flipV="1">
            <a:off x="2152357" y="4149969"/>
            <a:ext cx="618978" cy="120982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Tiesioji rodyklės jungtis 9"/>
          <p:cNvCxnSpPr/>
          <p:nvPr/>
        </p:nvCxnSpPr>
        <p:spPr>
          <a:xfrm>
            <a:off x="3685735" y="1772529"/>
            <a:ext cx="2377440" cy="372793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18582" y="4926363"/>
            <a:ext cx="3412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Pažymėti iškerpamas dalis ir jomis papildyti vaizdą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noProof="1" smtClean="0"/>
              <a:t>Vaizdo redagavimo įrankiai</a:t>
            </a:r>
            <a:endParaRPr lang="lt-LT" noProof="1"/>
          </a:p>
        </p:txBody>
      </p:sp>
      <p:grpSp>
        <p:nvGrpSpPr>
          <p:cNvPr id="14" name="Grupė 13" descr="Sudėtinis sąrašas" title="SmartArt"/>
          <p:cNvGrpSpPr/>
          <p:nvPr/>
        </p:nvGrpSpPr>
        <p:grpSpPr>
          <a:xfrm>
            <a:off x="239151" y="1290067"/>
            <a:ext cx="11042951" cy="4278056"/>
            <a:chOff x="239151" y="1290067"/>
            <a:chExt cx="11042951" cy="4278056"/>
          </a:xfrm>
        </p:grpSpPr>
        <p:sp>
          <p:nvSpPr>
            <p:cNvPr id="15" name="Laisva forma 14"/>
            <p:cNvSpPr/>
            <p:nvPr/>
          </p:nvSpPr>
          <p:spPr>
            <a:xfrm>
              <a:off x="3132406" y="1768585"/>
              <a:ext cx="1424114" cy="949884"/>
            </a:xfrm>
            <a:custGeom>
              <a:avLst/>
              <a:gdLst>
                <a:gd name="connsiteX0" fmla="*/ 0 w 1424114"/>
                <a:gd name="connsiteY0" fmla="*/ 0 h 949884"/>
                <a:gd name="connsiteX1" fmla="*/ 1424114 w 1424114"/>
                <a:gd name="connsiteY1" fmla="*/ 0 h 949884"/>
                <a:gd name="connsiteX2" fmla="*/ 1424114 w 1424114"/>
                <a:gd name="connsiteY2" fmla="*/ 949884 h 949884"/>
                <a:gd name="connsiteX3" fmla="*/ 0 w 1424114"/>
                <a:gd name="connsiteY3" fmla="*/ 949884 h 949884"/>
                <a:gd name="connsiteX4" fmla="*/ 0 w 1424114"/>
                <a:gd name="connsiteY4" fmla="*/ 0 h 94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114" h="949884">
                  <a:moveTo>
                    <a:pt x="0" y="0"/>
                  </a:moveTo>
                  <a:lnTo>
                    <a:pt x="1424114" y="0"/>
                  </a:lnTo>
                  <a:lnTo>
                    <a:pt x="1424114" y="949884"/>
                  </a:lnTo>
                  <a:lnTo>
                    <a:pt x="0" y="9498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858" tIns="106680" rIns="106680" bIns="106680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500" b="0" i="0" kern="1200" noProof="1" smtClean="0">
                  <a:latin typeface="Euphemia"/>
                  <a:ea typeface="+mn-ea"/>
                  <a:cs typeface="+mn-cs"/>
                </a:rPr>
                <a:t>SumoPaint</a:t>
              </a:r>
              <a:endParaRPr lang="lt-LT" sz="1500" b="0" i="0" kern="1200" noProof="1"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16" name="Laisva forma 15"/>
            <p:cNvSpPr/>
            <p:nvPr/>
          </p:nvSpPr>
          <p:spPr>
            <a:xfrm>
              <a:off x="3132406" y="2718469"/>
              <a:ext cx="1424114" cy="949884"/>
            </a:xfrm>
            <a:custGeom>
              <a:avLst/>
              <a:gdLst>
                <a:gd name="connsiteX0" fmla="*/ 0 w 1424114"/>
                <a:gd name="connsiteY0" fmla="*/ 0 h 949884"/>
                <a:gd name="connsiteX1" fmla="*/ 1424114 w 1424114"/>
                <a:gd name="connsiteY1" fmla="*/ 0 h 949884"/>
                <a:gd name="connsiteX2" fmla="*/ 1424114 w 1424114"/>
                <a:gd name="connsiteY2" fmla="*/ 949884 h 949884"/>
                <a:gd name="connsiteX3" fmla="*/ 0 w 1424114"/>
                <a:gd name="connsiteY3" fmla="*/ 949884 h 949884"/>
                <a:gd name="connsiteX4" fmla="*/ 0 w 1424114"/>
                <a:gd name="connsiteY4" fmla="*/ 0 h 94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114" h="949884">
                  <a:moveTo>
                    <a:pt x="0" y="0"/>
                  </a:moveTo>
                  <a:lnTo>
                    <a:pt x="1424114" y="0"/>
                  </a:lnTo>
                  <a:lnTo>
                    <a:pt x="1424114" y="949884"/>
                  </a:lnTo>
                  <a:lnTo>
                    <a:pt x="0" y="9498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858" tIns="106680" rIns="106680" bIns="106680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500" b="0" i="0" kern="1200" noProof="1" smtClean="0">
                  <a:latin typeface="Euphemia"/>
                  <a:ea typeface="+mn-ea"/>
                  <a:cs typeface="+mn-cs"/>
                </a:rPr>
                <a:t>PixLr</a:t>
              </a:r>
              <a:endParaRPr lang="lt-LT" sz="1500" b="0" i="0" kern="1200" noProof="1"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17" name="Laisva forma 16"/>
            <p:cNvSpPr/>
            <p:nvPr/>
          </p:nvSpPr>
          <p:spPr>
            <a:xfrm>
              <a:off x="3132406" y="3668354"/>
              <a:ext cx="1424114" cy="949884"/>
            </a:xfrm>
            <a:custGeom>
              <a:avLst/>
              <a:gdLst>
                <a:gd name="connsiteX0" fmla="*/ 0 w 1424114"/>
                <a:gd name="connsiteY0" fmla="*/ 0 h 949884"/>
                <a:gd name="connsiteX1" fmla="*/ 1424114 w 1424114"/>
                <a:gd name="connsiteY1" fmla="*/ 0 h 949884"/>
                <a:gd name="connsiteX2" fmla="*/ 1424114 w 1424114"/>
                <a:gd name="connsiteY2" fmla="*/ 949884 h 949884"/>
                <a:gd name="connsiteX3" fmla="*/ 0 w 1424114"/>
                <a:gd name="connsiteY3" fmla="*/ 949884 h 949884"/>
                <a:gd name="connsiteX4" fmla="*/ 0 w 1424114"/>
                <a:gd name="connsiteY4" fmla="*/ 0 h 94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114" h="949884">
                  <a:moveTo>
                    <a:pt x="0" y="0"/>
                  </a:moveTo>
                  <a:lnTo>
                    <a:pt x="1424114" y="0"/>
                  </a:lnTo>
                  <a:lnTo>
                    <a:pt x="1424114" y="949884"/>
                  </a:lnTo>
                  <a:lnTo>
                    <a:pt x="0" y="9498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858" tIns="106680" rIns="106680" bIns="106680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500" b="0" i="0" kern="1200" noProof="1" smtClean="0">
                  <a:latin typeface="Euphemia"/>
                  <a:ea typeface="+mn-ea"/>
                  <a:cs typeface="+mn-cs"/>
                </a:rPr>
                <a:t>Ipiccy.com</a:t>
              </a:r>
              <a:endParaRPr lang="lt-LT" sz="1500" b="0" i="0" kern="1200" noProof="1"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18" name="Laisva forma 17"/>
            <p:cNvSpPr/>
            <p:nvPr/>
          </p:nvSpPr>
          <p:spPr>
            <a:xfrm>
              <a:off x="3132406" y="4618239"/>
              <a:ext cx="1424114" cy="949884"/>
            </a:xfrm>
            <a:custGeom>
              <a:avLst/>
              <a:gdLst>
                <a:gd name="connsiteX0" fmla="*/ 0 w 1424114"/>
                <a:gd name="connsiteY0" fmla="*/ 0 h 949884"/>
                <a:gd name="connsiteX1" fmla="*/ 1424114 w 1424114"/>
                <a:gd name="connsiteY1" fmla="*/ 0 h 949884"/>
                <a:gd name="connsiteX2" fmla="*/ 1424114 w 1424114"/>
                <a:gd name="connsiteY2" fmla="*/ 949884 h 949884"/>
                <a:gd name="connsiteX3" fmla="*/ 0 w 1424114"/>
                <a:gd name="connsiteY3" fmla="*/ 949884 h 949884"/>
                <a:gd name="connsiteX4" fmla="*/ 0 w 1424114"/>
                <a:gd name="connsiteY4" fmla="*/ 0 h 94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114" h="949884">
                  <a:moveTo>
                    <a:pt x="0" y="0"/>
                  </a:moveTo>
                  <a:lnTo>
                    <a:pt x="1424114" y="0"/>
                  </a:lnTo>
                  <a:lnTo>
                    <a:pt x="1424114" y="949884"/>
                  </a:lnTo>
                  <a:lnTo>
                    <a:pt x="0" y="9498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858" tIns="106680" rIns="106680" bIns="106680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500" b="0" i="0" kern="1200" noProof="1" smtClean="0">
                  <a:latin typeface="Euphemia"/>
                  <a:ea typeface="+mn-ea"/>
                  <a:cs typeface="+mn-cs"/>
                </a:rPr>
                <a:t>Psykopaint</a:t>
              </a:r>
              <a:endParaRPr lang="lt-LT" sz="1500" b="0" i="0" kern="1200" noProof="1"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19" name="Laisva forma 18"/>
            <p:cNvSpPr/>
            <p:nvPr/>
          </p:nvSpPr>
          <p:spPr>
            <a:xfrm>
              <a:off x="2372873" y="1388816"/>
              <a:ext cx="949409" cy="949409"/>
            </a:xfrm>
            <a:custGeom>
              <a:avLst/>
              <a:gdLst>
                <a:gd name="connsiteX0" fmla="*/ 0 w 949409"/>
                <a:gd name="connsiteY0" fmla="*/ 474705 h 949409"/>
                <a:gd name="connsiteX1" fmla="*/ 474705 w 949409"/>
                <a:gd name="connsiteY1" fmla="*/ 0 h 949409"/>
                <a:gd name="connsiteX2" fmla="*/ 949410 w 949409"/>
                <a:gd name="connsiteY2" fmla="*/ 474705 h 949409"/>
                <a:gd name="connsiteX3" fmla="*/ 474705 w 949409"/>
                <a:gd name="connsiteY3" fmla="*/ 949410 h 949409"/>
                <a:gd name="connsiteX4" fmla="*/ 0 w 949409"/>
                <a:gd name="connsiteY4" fmla="*/ 474705 h 94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409" h="949409">
                  <a:moveTo>
                    <a:pt x="0" y="474705"/>
                  </a:moveTo>
                  <a:cubicBezTo>
                    <a:pt x="0" y="212533"/>
                    <a:pt x="212533" y="0"/>
                    <a:pt x="474705" y="0"/>
                  </a:cubicBezTo>
                  <a:cubicBezTo>
                    <a:pt x="736877" y="0"/>
                    <a:pt x="949410" y="212533"/>
                    <a:pt x="949410" y="474705"/>
                  </a:cubicBezTo>
                  <a:cubicBezTo>
                    <a:pt x="949410" y="736877"/>
                    <a:pt x="736877" y="949410"/>
                    <a:pt x="474705" y="949410"/>
                  </a:cubicBezTo>
                  <a:cubicBezTo>
                    <a:pt x="212533" y="949410"/>
                    <a:pt x="0" y="736877"/>
                    <a:pt x="0" y="474705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038" tIns="139038" rIns="139038" bIns="139038" numCol="1" spcCol="1270" anchor="ctr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000" b="0" i="0" kern="1200" noProof="1" smtClean="0">
                  <a:latin typeface="Euphemia"/>
                  <a:ea typeface="+mn-ea"/>
                  <a:cs typeface="+mn-cs"/>
                </a:rPr>
                <a:t>Grafikos rengyklės</a:t>
              </a:r>
              <a:endParaRPr lang="lt-LT" sz="1000" b="0" i="0" kern="1200" noProof="1"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20" name="Laisva forma 19"/>
            <p:cNvSpPr/>
            <p:nvPr/>
          </p:nvSpPr>
          <p:spPr>
            <a:xfrm>
              <a:off x="5341346" y="1752123"/>
              <a:ext cx="1424114" cy="949884"/>
            </a:xfrm>
            <a:custGeom>
              <a:avLst/>
              <a:gdLst>
                <a:gd name="connsiteX0" fmla="*/ 0 w 1424114"/>
                <a:gd name="connsiteY0" fmla="*/ 0 h 949884"/>
                <a:gd name="connsiteX1" fmla="*/ 1424114 w 1424114"/>
                <a:gd name="connsiteY1" fmla="*/ 0 h 949884"/>
                <a:gd name="connsiteX2" fmla="*/ 1424114 w 1424114"/>
                <a:gd name="connsiteY2" fmla="*/ 949884 h 949884"/>
                <a:gd name="connsiteX3" fmla="*/ 0 w 1424114"/>
                <a:gd name="connsiteY3" fmla="*/ 949884 h 949884"/>
                <a:gd name="connsiteX4" fmla="*/ 0 w 1424114"/>
                <a:gd name="connsiteY4" fmla="*/ 0 h 94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114" h="949884">
                  <a:moveTo>
                    <a:pt x="0" y="0"/>
                  </a:moveTo>
                  <a:lnTo>
                    <a:pt x="1424114" y="0"/>
                  </a:lnTo>
                  <a:lnTo>
                    <a:pt x="1424114" y="949884"/>
                  </a:lnTo>
                  <a:lnTo>
                    <a:pt x="0" y="9498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858" tIns="106680" rIns="106680" bIns="106680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500" b="0" i="0" kern="1200" noProof="1" smtClean="0">
                  <a:latin typeface="Euphemia"/>
                  <a:ea typeface="+mn-ea"/>
                  <a:cs typeface="+mn-cs"/>
                </a:rPr>
                <a:t>Foto Funia</a:t>
              </a:r>
              <a:endParaRPr lang="lt-LT" sz="1500" b="0" i="0" kern="1200" noProof="1"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21" name="Laisva forma 20"/>
            <p:cNvSpPr/>
            <p:nvPr/>
          </p:nvSpPr>
          <p:spPr>
            <a:xfrm>
              <a:off x="5341346" y="2702008"/>
              <a:ext cx="1424114" cy="949884"/>
            </a:xfrm>
            <a:custGeom>
              <a:avLst/>
              <a:gdLst>
                <a:gd name="connsiteX0" fmla="*/ 0 w 1424114"/>
                <a:gd name="connsiteY0" fmla="*/ 0 h 949884"/>
                <a:gd name="connsiteX1" fmla="*/ 1424114 w 1424114"/>
                <a:gd name="connsiteY1" fmla="*/ 0 h 949884"/>
                <a:gd name="connsiteX2" fmla="*/ 1424114 w 1424114"/>
                <a:gd name="connsiteY2" fmla="*/ 949884 h 949884"/>
                <a:gd name="connsiteX3" fmla="*/ 0 w 1424114"/>
                <a:gd name="connsiteY3" fmla="*/ 949884 h 949884"/>
                <a:gd name="connsiteX4" fmla="*/ 0 w 1424114"/>
                <a:gd name="connsiteY4" fmla="*/ 0 h 94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114" h="949884">
                  <a:moveTo>
                    <a:pt x="0" y="0"/>
                  </a:moveTo>
                  <a:lnTo>
                    <a:pt x="1424114" y="0"/>
                  </a:lnTo>
                  <a:lnTo>
                    <a:pt x="1424114" y="949884"/>
                  </a:lnTo>
                  <a:lnTo>
                    <a:pt x="0" y="9498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858" tIns="106680" rIns="106680" bIns="106680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500" b="0" i="0" kern="1200" noProof="1" smtClean="0">
                  <a:latin typeface="Euphemia"/>
                  <a:ea typeface="+mn-ea"/>
                  <a:cs typeface="+mn-cs"/>
                </a:rPr>
                <a:t>Fon Photo Box</a:t>
              </a:r>
              <a:endParaRPr lang="lt-LT" sz="1500" b="0" i="0" kern="1200" noProof="1"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22" name="Laisva forma 21"/>
            <p:cNvSpPr/>
            <p:nvPr/>
          </p:nvSpPr>
          <p:spPr>
            <a:xfrm>
              <a:off x="5341346" y="3651893"/>
              <a:ext cx="1424114" cy="949884"/>
            </a:xfrm>
            <a:custGeom>
              <a:avLst/>
              <a:gdLst>
                <a:gd name="connsiteX0" fmla="*/ 0 w 1424114"/>
                <a:gd name="connsiteY0" fmla="*/ 0 h 949884"/>
                <a:gd name="connsiteX1" fmla="*/ 1424114 w 1424114"/>
                <a:gd name="connsiteY1" fmla="*/ 0 h 949884"/>
                <a:gd name="connsiteX2" fmla="*/ 1424114 w 1424114"/>
                <a:gd name="connsiteY2" fmla="*/ 949884 h 949884"/>
                <a:gd name="connsiteX3" fmla="*/ 0 w 1424114"/>
                <a:gd name="connsiteY3" fmla="*/ 949884 h 949884"/>
                <a:gd name="connsiteX4" fmla="*/ 0 w 1424114"/>
                <a:gd name="connsiteY4" fmla="*/ 0 h 94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114" h="949884">
                  <a:moveTo>
                    <a:pt x="0" y="0"/>
                  </a:moveTo>
                  <a:lnTo>
                    <a:pt x="1424114" y="0"/>
                  </a:lnTo>
                  <a:lnTo>
                    <a:pt x="1424114" y="949884"/>
                  </a:lnTo>
                  <a:lnTo>
                    <a:pt x="0" y="9498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858" tIns="106680" rIns="106680" bIns="106680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500" b="1" i="0" u="sng" kern="1200" noProof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uphemia"/>
                  <a:ea typeface="+mn-ea"/>
                  <a:cs typeface="+mn-cs"/>
                </a:rPr>
                <a:t>PiZap</a:t>
              </a:r>
              <a:endParaRPr lang="lt-LT" sz="1500" b="1" i="0" u="sng" kern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23" name="Laisva forma 22"/>
            <p:cNvSpPr/>
            <p:nvPr/>
          </p:nvSpPr>
          <p:spPr>
            <a:xfrm>
              <a:off x="4581818" y="1372362"/>
              <a:ext cx="949409" cy="949409"/>
            </a:xfrm>
            <a:custGeom>
              <a:avLst/>
              <a:gdLst>
                <a:gd name="connsiteX0" fmla="*/ 0 w 949409"/>
                <a:gd name="connsiteY0" fmla="*/ 474705 h 949409"/>
                <a:gd name="connsiteX1" fmla="*/ 474705 w 949409"/>
                <a:gd name="connsiteY1" fmla="*/ 0 h 949409"/>
                <a:gd name="connsiteX2" fmla="*/ 949410 w 949409"/>
                <a:gd name="connsiteY2" fmla="*/ 474705 h 949409"/>
                <a:gd name="connsiteX3" fmla="*/ 474705 w 949409"/>
                <a:gd name="connsiteY3" fmla="*/ 949410 h 949409"/>
                <a:gd name="connsiteX4" fmla="*/ 0 w 949409"/>
                <a:gd name="connsiteY4" fmla="*/ 474705 h 94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409" h="949409">
                  <a:moveTo>
                    <a:pt x="0" y="474705"/>
                  </a:moveTo>
                  <a:cubicBezTo>
                    <a:pt x="0" y="212533"/>
                    <a:pt x="212533" y="0"/>
                    <a:pt x="474705" y="0"/>
                  </a:cubicBezTo>
                  <a:cubicBezTo>
                    <a:pt x="736877" y="0"/>
                    <a:pt x="949410" y="212533"/>
                    <a:pt x="949410" y="474705"/>
                  </a:cubicBezTo>
                  <a:cubicBezTo>
                    <a:pt x="949410" y="736877"/>
                    <a:pt x="736877" y="949410"/>
                    <a:pt x="474705" y="949410"/>
                  </a:cubicBezTo>
                  <a:cubicBezTo>
                    <a:pt x="212533" y="949410"/>
                    <a:pt x="0" y="736877"/>
                    <a:pt x="0" y="474705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038" tIns="139038" rIns="139038" bIns="139038" numCol="1" spcCol="1270" anchor="ctr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000" b="0" i="0" kern="1200" noProof="1" smtClean="0">
                  <a:latin typeface="Euphemia"/>
                  <a:ea typeface="+mn-ea"/>
                  <a:cs typeface="+mn-cs"/>
                </a:rPr>
                <a:t>Foto redaktoriai</a:t>
              </a:r>
              <a:endParaRPr lang="lt-LT" sz="1000" b="0" i="0" kern="1200" noProof="1"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24" name="Laisva forma 23"/>
            <p:cNvSpPr/>
            <p:nvPr/>
          </p:nvSpPr>
          <p:spPr>
            <a:xfrm>
              <a:off x="7566763" y="1817950"/>
              <a:ext cx="1424114" cy="949884"/>
            </a:xfrm>
            <a:custGeom>
              <a:avLst/>
              <a:gdLst>
                <a:gd name="connsiteX0" fmla="*/ 0 w 1424114"/>
                <a:gd name="connsiteY0" fmla="*/ 0 h 949884"/>
                <a:gd name="connsiteX1" fmla="*/ 1424114 w 1424114"/>
                <a:gd name="connsiteY1" fmla="*/ 0 h 949884"/>
                <a:gd name="connsiteX2" fmla="*/ 1424114 w 1424114"/>
                <a:gd name="connsiteY2" fmla="*/ 949884 h 949884"/>
                <a:gd name="connsiteX3" fmla="*/ 0 w 1424114"/>
                <a:gd name="connsiteY3" fmla="*/ 949884 h 949884"/>
                <a:gd name="connsiteX4" fmla="*/ 0 w 1424114"/>
                <a:gd name="connsiteY4" fmla="*/ 0 h 94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114" h="949884">
                  <a:moveTo>
                    <a:pt x="0" y="0"/>
                  </a:moveTo>
                  <a:lnTo>
                    <a:pt x="1424114" y="0"/>
                  </a:lnTo>
                  <a:lnTo>
                    <a:pt x="1424114" y="949884"/>
                  </a:lnTo>
                  <a:lnTo>
                    <a:pt x="0" y="9498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858" tIns="106680" rIns="106680" bIns="106680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500" b="0" i="0" kern="1200" noProof="1" smtClean="0">
                  <a:latin typeface="Euphemia"/>
                  <a:ea typeface="+mn-ea"/>
                  <a:cs typeface="+mn-cs"/>
                </a:rPr>
                <a:t>PcResize</a:t>
              </a:r>
              <a:endParaRPr lang="lt-LT" sz="1500" b="0" i="0" kern="1200" noProof="1"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25" name="Laisva forma 24"/>
            <p:cNvSpPr/>
            <p:nvPr/>
          </p:nvSpPr>
          <p:spPr>
            <a:xfrm>
              <a:off x="7566763" y="2767835"/>
              <a:ext cx="1424114" cy="949884"/>
            </a:xfrm>
            <a:custGeom>
              <a:avLst/>
              <a:gdLst>
                <a:gd name="connsiteX0" fmla="*/ 0 w 1424114"/>
                <a:gd name="connsiteY0" fmla="*/ 0 h 949884"/>
                <a:gd name="connsiteX1" fmla="*/ 1424114 w 1424114"/>
                <a:gd name="connsiteY1" fmla="*/ 0 h 949884"/>
                <a:gd name="connsiteX2" fmla="*/ 1424114 w 1424114"/>
                <a:gd name="connsiteY2" fmla="*/ 949884 h 949884"/>
                <a:gd name="connsiteX3" fmla="*/ 0 w 1424114"/>
                <a:gd name="connsiteY3" fmla="*/ 949884 h 949884"/>
                <a:gd name="connsiteX4" fmla="*/ 0 w 1424114"/>
                <a:gd name="connsiteY4" fmla="*/ 0 h 94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114" h="949884">
                  <a:moveTo>
                    <a:pt x="0" y="0"/>
                  </a:moveTo>
                  <a:lnTo>
                    <a:pt x="1424114" y="0"/>
                  </a:lnTo>
                  <a:lnTo>
                    <a:pt x="1424114" y="949884"/>
                  </a:lnTo>
                  <a:lnTo>
                    <a:pt x="0" y="9498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858" tIns="106680" rIns="106680" bIns="106680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500" b="0" i="0" kern="1200" noProof="1" smtClean="0">
                  <a:latin typeface="Euphemia"/>
                  <a:ea typeface="+mn-ea"/>
                  <a:cs typeface="+mn-cs"/>
                </a:rPr>
                <a:t>Resize-Photos</a:t>
              </a:r>
              <a:endParaRPr lang="lt-LT" sz="1500" b="0" i="0" kern="1200" noProof="1"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26" name="Laisva forma 25"/>
            <p:cNvSpPr/>
            <p:nvPr/>
          </p:nvSpPr>
          <p:spPr>
            <a:xfrm>
              <a:off x="6807225" y="1438185"/>
              <a:ext cx="949409" cy="949409"/>
            </a:xfrm>
            <a:custGeom>
              <a:avLst/>
              <a:gdLst>
                <a:gd name="connsiteX0" fmla="*/ 0 w 949409"/>
                <a:gd name="connsiteY0" fmla="*/ 474705 h 949409"/>
                <a:gd name="connsiteX1" fmla="*/ 474705 w 949409"/>
                <a:gd name="connsiteY1" fmla="*/ 0 h 949409"/>
                <a:gd name="connsiteX2" fmla="*/ 949410 w 949409"/>
                <a:gd name="connsiteY2" fmla="*/ 474705 h 949409"/>
                <a:gd name="connsiteX3" fmla="*/ 474705 w 949409"/>
                <a:gd name="connsiteY3" fmla="*/ 949410 h 949409"/>
                <a:gd name="connsiteX4" fmla="*/ 0 w 949409"/>
                <a:gd name="connsiteY4" fmla="*/ 474705 h 94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409" h="949409">
                  <a:moveTo>
                    <a:pt x="0" y="474705"/>
                  </a:moveTo>
                  <a:cubicBezTo>
                    <a:pt x="0" y="212533"/>
                    <a:pt x="212533" y="0"/>
                    <a:pt x="474705" y="0"/>
                  </a:cubicBezTo>
                  <a:cubicBezTo>
                    <a:pt x="736877" y="0"/>
                    <a:pt x="949410" y="212533"/>
                    <a:pt x="949410" y="474705"/>
                  </a:cubicBezTo>
                  <a:cubicBezTo>
                    <a:pt x="949410" y="736877"/>
                    <a:pt x="736877" y="949410"/>
                    <a:pt x="474705" y="949410"/>
                  </a:cubicBezTo>
                  <a:cubicBezTo>
                    <a:pt x="212533" y="949410"/>
                    <a:pt x="0" y="736877"/>
                    <a:pt x="0" y="474705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038" tIns="139038" rIns="139038" bIns="139038" numCol="1" spcCol="1270" anchor="ctr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000" b="0" i="0" kern="1200" noProof="1" smtClean="0">
                  <a:latin typeface="Euphemia"/>
                  <a:ea typeface="+mn-ea"/>
                  <a:cs typeface="+mn-cs"/>
                </a:rPr>
                <a:t>Dydžio / tipo keitimo priemonės</a:t>
              </a:r>
              <a:endParaRPr lang="lt-LT" sz="1000" b="0" i="0" kern="1200" noProof="1"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27" name="Laisva forma 26"/>
            <p:cNvSpPr/>
            <p:nvPr/>
          </p:nvSpPr>
          <p:spPr>
            <a:xfrm>
              <a:off x="9857988" y="1620460"/>
              <a:ext cx="1424114" cy="949884"/>
            </a:xfrm>
            <a:custGeom>
              <a:avLst/>
              <a:gdLst>
                <a:gd name="connsiteX0" fmla="*/ 0 w 1424114"/>
                <a:gd name="connsiteY0" fmla="*/ 0 h 949884"/>
                <a:gd name="connsiteX1" fmla="*/ 1424114 w 1424114"/>
                <a:gd name="connsiteY1" fmla="*/ 0 h 949884"/>
                <a:gd name="connsiteX2" fmla="*/ 1424114 w 1424114"/>
                <a:gd name="connsiteY2" fmla="*/ 949884 h 949884"/>
                <a:gd name="connsiteX3" fmla="*/ 0 w 1424114"/>
                <a:gd name="connsiteY3" fmla="*/ 949884 h 949884"/>
                <a:gd name="connsiteX4" fmla="*/ 0 w 1424114"/>
                <a:gd name="connsiteY4" fmla="*/ 0 h 94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114" h="949884">
                  <a:moveTo>
                    <a:pt x="0" y="0"/>
                  </a:moveTo>
                  <a:lnTo>
                    <a:pt x="1424114" y="0"/>
                  </a:lnTo>
                  <a:lnTo>
                    <a:pt x="1424114" y="949884"/>
                  </a:lnTo>
                  <a:lnTo>
                    <a:pt x="0" y="9498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859" tIns="106680" rIns="106679" bIns="106680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500" b="1" i="0" u="sng" kern="1200" noProof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uphemia"/>
                  <a:ea typeface="+mn-ea"/>
                  <a:cs typeface="+mn-cs"/>
                </a:rPr>
                <a:t>Nimbus Screen Shot</a:t>
              </a:r>
              <a:endParaRPr lang="lt-LT" sz="1500" b="1" i="0" u="sng" kern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28" name="Laisva forma 27"/>
            <p:cNvSpPr/>
            <p:nvPr/>
          </p:nvSpPr>
          <p:spPr>
            <a:xfrm>
              <a:off x="9082012" y="1290067"/>
              <a:ext cx="949409" cy="949409"/>
            </a:xfrm>
            <a:custGeom>
              <a:avLst/>
              <a:gdLst>
                <a:gd name="connsiteX0" fmla="*/ 0 w 949409"/>
                <a:gd name="connsiteY0" fmla="*/ 474705 h 949409"/>
                <a:gd name="connsiteX1" fmla="*/ 474705 w 949409"/>
                <a:gd name="connsiteY1" fmla="*/ 0 h 949409"/>
                <a:gd name="connsiteX2" fmla="*/ 949410 w 949409"/>
                <a:gd name="connsiteY2" fmla="*/ 474705 h 949409"/>
                <a:gd name="connsiteX3" fmla="*/ 474705 w 949409"/>
                <a:gd name="connsiteY3" fmla="*/ 949410 h 949409"/>
                <a:gd name="connsiteX4" fmla="*/ 0 w 949409"/>
                <a:gd name="connsiteY4" fmla="*/ 474705 h 94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409" h="949409">
                  <a:moveTo>
                    <a:pt x="0" y="474705"/>
                  </a:moveTo>
                  <a:cubicBezTo>
                    <a:pt x="0" y="212533"/>
                    <a:pt x="212533" y="0"/>
                    <a:pt x="474705" y="0"/>
                  </a:cubicBezTo>
                  <a:cubicBezTo>
                    <a:pt x="736877" y="0"/>
                    <a:pt x="949410" y="212533"/>
                    <a:pt x="949410" y="474705"/>
                  </a:cubicBezTo>
                  <a:cubicBezTo>
                    <a:pt x="949410" y="736877"/>
                    <a:pt x="736877" y="949410"/>
                    <a:pt x="474705" y="949410"/>
                  </a:cubicBezTo>
                  <a:cubicBezTo>
                    <a:pt x="212533" y="949410"/>
                    <a:pt x="0" y="736877"/>
                    <a:pt x="0" y="474705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038" tIns="139038" rIns="139038" bIns="139038" numCol="1" spcCol="1270" anchor="ctr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000" b="0" i="0" kern="1200" noProof="1" smtClean="0">
                  <a:latin typeface="Euphemia"/>
                  <a:ea typeface="+mn-ea"/>
                  <a:cs typeface="+mn-cs"/>
                </a:rPr>
                <a:t>Priemonės ekrano kopijoms</a:t>
              </a:r>
              <a:endParaRPr lang="lt-LT" sz="1000" b="0" i="0" kern="1200" noProof="1"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29" name="Laisva forma 28"/>
            <p:cNvSpPr/>
            <p:nvPr/>
          </p:nvSpPr>
          <p:spPr>
            <a:xfrm>
              <a:off x="716077" y="1897047"/>
              <a:ext cx="1437230" cy="949884"/>
            </a:xfrm>
            <a:custGeom>
              <a:avLst/>
              <a:gdLst>
                <a:gd name="connsiteX0" fmla="*/ 0 w 1437230"/>
                <a:gd name="connsiteY0" fmla="*/ 0 h 949884"/>
                <a:gd name="connsiteX1" fmla="*/ 1437230 w 1437230"/>
                <a:gd name="connsiteY1" fmla="*/ 0 h 949884"/>
                <a:gd name="connsiteX2" fmla="*/ 1437230 w 1437230"/>
                <a:gd name="connsiteY2" fmla="*/ 949884 h 949884"/>
                <a:gd name="connsiteX3" fmla="*/ 0 w 1437230"/>
                <a:gd name="connsiteY3" fmla="*/ 949884 h 949884"/>
                <a:gd name="connsiteX4" fmla="*/ 0 w 1437230"/>
                <a:gd name="connsiteY4" fmla="*/ 0 h 94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230" h="949884">
                  <a:moveTo>
                    <a:pt x="0" y="0"/>
                  </a:moveTo>
                  <a:lnTo>
                    <a:pt x="1437230" y="0"/>
                  </a:lnTo>
                  <a:lnTo>
                    <a:pt x="1437230" y="949884"/>
                  </a:lnTo>
                  <a:lnTo>
                    <a:pt x="0" y="9498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9957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800" b="0" i="0" kern="1200" noProof="1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FOTOR</a:t>
              </a:r>
              <a:endParaRPr lang="lt-LT" sz="1800" b="0" i="0" kern="1200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Laisva forma 29"/>
            <p:cNvSpPr/>
            <p:nvPr/>
          </p:nvSpPr>
          <p:spPr>
            <a:xfrm>
              <a:off x="732349" y="2789340"/>
              <a:ext cx="1453487" cy="949884"/>
            </a:xfrm>
            <a:custGeom>
              <a:avLst/>
              <a:gdLst>
                <a:gd name="connsiteX0" fmla="*/ 0 w 1453487"/>
                <a:gd name="connsiteY0" fmla="*/ 0 h 949884"/>
                <a:gd name="connsiteX1" fmla="*/ 1453487 w 1453487"/>
                <a:gd name="connsiteY1" fmla="*/ 0 h 949884"/>
                <a:gd name="connsiteX2" fmla="*/ 1453487 w 1453487"/>
                <a:gd name="connsiteY2" fmla="*/ 949884 h 949884"/>
                <a:gd name="connsiteX3" fmla="*/ 0 w 1453487"/>
                <a:gd name="connsiteY3" fmla="*/ 949884 h 949884"/>
                <a:gd name="connsiteX4" fmla="*/ 0 w 1453487"/>
                <a:gd name="connsiteY4" fmla="*/ 0 h 94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3487" h="949884">
                  <a:moveTo>
                    <a:pt x="0" y="0"/>
                  </a:moveTo>
                  <a:lnTo>
                    <a:pt x="1453487" y="0"/>
                  </a:lnTo>
                  <a:lnTo>
                    <a:pt x="1453487" y="949884"/>
                  </a:lnTo>
                  <a:lnTo>
                    <a:pt x="0" y="9498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2558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800" b="0" i="0" kern="1200" noProof="1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COLLAGE.COM</a:t>
              </a:r>
              <a:endParaRPr lang="lt-LT" sz="1800" b="0" i="0" kern="1200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Laisva forma 30"/>
            <p:cNvSpPr/>
            <p:nvPr/>
          </p:nvSpPr>
          <p:spPr>
            <a:xfrm>
              <a:off x="239151" y="1306530"/>
              <a:ext cx="949409" cy="949409"/>
            </a:xfrm>
            <a:custGeom>
              <a:avLst/>
              <a:gdLst>
                <a:gd name="connsiteX0" fmla="*/ 0 w 949409"/>
                <a:gd name="connsiteY0" fmla="*/ 474705 h 949409"/>
                <a:gd name="connsiteX1" fmla="*/ 474705 w 949409"/>
                <a:gd name="connsiteY1" fmla="*/ 0 h 949409"/>
                <a:gd name="connsiteX2" fmla="*/ 949410 w 949409"/>
                <a:gd name="connsiteY2" fmla="*/ 474705 h 949409"/>
                <a:gd name="connsiteX3" fmla="*/ 474705 w 949409"/>
                <a:gd name="connsiteY3" fmla="*/ 949410 h 949409"/>
                <a:gd name="connsiteX4" fmla="*/ 0 w 949409"/>
                <a:gd name="connsiteY4" fmla="*/ 474705 h 94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409" h="949409">
                  <a:moveTo>
                    <a:pt x="0" y="474705"/>
                  </a:moveTo>
                  <a:cubicBezTo>
                    <a:pt x="0" y="212533"/>
                    <a:pt x="212533" y="0"/>
                    <a:pt x="474705" y="0"/>
                  </a:cubicBezTo>
                  <a:cubicBezTo>
                    <a:pt x="736877" y="0"/>
                    <a:pt x="949410" y="212533"/>
                    <a:pt x="949410" y="474705"/>
                  </a:cubicBezTo>
                  <a:cubicBezTo>
                    <a:pt x="949410" y="736877"/>
                    <a:pt x="736877" y="949410"/>
                    <a:pt x="474705" y="949410"/>
                  </a:cubicBezTo>
                  <a:cubicBezTo>
                    <a:pt x="212533" y="949410"/>
                    <a:pt x="0" y="736877"/>
                    <a:pt x="0" y="474705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038" tIns="139038" rIns="139038" bIns="13903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000" b="0" i="0" kern="1200" noProof="1" smtClean="0">
                  <a:latin typeface="Euphemia"/>
                  <a:ea typeface="+mn-ea"/>
                  <a:cs typeface="+mn-cs"/>
                </a:rPr>
                <a:t>Koliažų kūrimo priemonės</a:t>
              </a:r>
              <a:endParaRPr lang="lt-LT" sz="1000" b="0" i="0" kern="1200" noProof="1"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6" name="Stačiakampis 5"/>
          <p:cNvSpPr/>
          <p:nvPr/>
        </p:nvSpPr>
        <p:spPr>
          <a:xfrm>
            <a:off x="732348" y="3739226"/>
            <a:ext cx="1393013" cy="929138"/>
          </a:xfrm>
          <a:prstGeom prst="rect">
            <a:avLst/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ačiakampis 6"/>
          <p:cNvSpPr/>
          <p:nvPr/>
        </p:nvSpPr>
        <p:spPr>
          <a:xfrm>
            <a:off x="853215" y="3739226"/>
            <a:ext cx="1272146" cy="9291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6680" rIns="106680" bIns="10668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b="0" i="0" kern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PckMonkey</a:t>
            </a:r>
            <a:endParaRPr lang="lt-LT" b="0" i="0" kern="1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716082" y="4668364"/>
            <a:ext cx="1393012" cy="929138"/>
          </a:xfrm>
          <a:prstGeom prst="rect">
            <a:avLst/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tačiakampis 9"/>
          <p:cNvSpPr/>
          <p:nvPr/>
        </p:nvSpPr>
        <p:spPr>
          <a:xfrm>
            <a:off x="927893" y="4668364"/>
            <a:ext cx="1112004" cy="9291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6680" rIns="106680" bIns="10668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b="1" i="0" u="sng" kern="12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PiZap</a:t>
            </a:r>
            <a:endParaRPr lang="lt-LT" b="1" i="0" u="sng" kern="12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tačiakampis 11"/>
          <p:cNvSpPr/>
          <p:nvPr/>
        </p:nvSpPr>
        <p:spPr>
          <a:xfrm>
            <a:off x="716083" y="5597502"/>
            <a:ext cx="1393012" cy="929138"/>
          </a:xfrm>
          <a:prstGeom prst="rect">
            <a:avLst/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Stačiakampis 12"/>
          <p:cNvSpPr/>
          <p:nvPr/>
        </p:nvSpPr>
        <p:spPr>
          <a:xfrm>
            <a:off x="938965" y="5597502"/>
            <a:ext cx="1170129" cy="9291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6680" rIns="106680" bIns="10668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b="0" i="0" kern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Ribbet</a:t>
            </a:r>
            <a:endParaRPr lang="lt-LT" b="0" i="0" kern="1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26575" y="4677076"/>
            <a:ext cx="5528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Daliai priemonių reikalinga registracija, bet registruotis galima ir su Facebook paskyra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noProof="1" smtClean="0"/>
              <a:t>Universali priemonė piZap</a:t>
            </a:r>
            <a:endParaRPr lang="lt-LT" noProof="1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1476292"/>
            <a:ext cx="5458266" cy="3969027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09" y="2519306"/>
            <a:ext cx="5366695" cy="402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6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avadinimas"/>
          <p:cNvSpPr>
            <a:spLocks noGrp="1"/>
          </p:cNvSpPr>
          <p:nvPr>
            <p:ph type="ctrTitle"/>
          </p:nvPr>
        </p:nvSpPr>
        <p:spPr>
          <a:xfrm>
            <a:off x="823545" y="2263958"/>
            <a:ext cx="10937045" cy="2219691"/>
          </a:xfrm>
        </p:spPr>
        <p:txBody>
          <a:bodyPr anchor="ctr">
            <a:normAutofit/>
          </a:bodyPr>
          <a:lstStyle/>
          <a:p>
            <a:pPr algn="ctr"/>
            <a:r>
              <a:rPr lang="lt-LT" sz="6000" b="1" i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KAD NIEKADA NEPRITRŪKTŲ KŪRYBINĖS SĖKMĖS!</a:t>
            </a:r>
            <a:endParaRPr lang="lt-LT" sz="6000" b="1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569" y="182880"/>
            <a:ext cx="879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Ekrano kopijavimas su Nimbus </a:t>
            </a:r>
            <a:r>
              <a:rPr lang="lt-LT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Screenshot</a:t>
            </a:r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 rotWithShape="1">
          <a:blip r:embed="rId2"/>
          <a:srcRect l="60776" t="5432" r="17275" b="31876"/>
          <a:stretch/>
        </p:blipFill>
        <p:spPr>
          <a:xfrm>
            <a:off x="506435" y="1041009"/>
            <a:ext cx="2855743" cy="4586068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41" y="1294226"/>
            <a:ext cx="5779987" cy="3165231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4"/>
          <a:srcRect l="2443" t="19679" r="13735" b="8706"/>
          <a:stretch/>
        </p:blipFill>
        <p:spPr>
          <a:xfrm>
            <a:off x="2609556" y="2433712"/>
            <a:ext cx="6260558" cy="378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2191" y="182880"/>
            <a:ext cx="1048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 dokumento kopijavimas su Soda PDF 3D </a:t>
            </a:r>
            <a:r>
              <a:rPr lang="lt-LT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Reader</a:t>
            </a:r>
            <a:r>
              <a:rPr lang="lt-LT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2"/>
          <a:srcRect l="444" r="24412" b="35380"/>
          <a:stretch/>
        </p:blipFill>
        <p:spPr>
          <a:xfrm>
            <a:off x="2757267" y="1209431"/>
            <a:ext cx="7332986" cy="35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5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7662" y="119091"/>
            <a:ext cx="931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Universalus vaizdo kopijavimo įrankis </a:t>
            </a:r>
            <a:r>
              <a:rPr lang="lt-LT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Snagit</a:t>
            </a:r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692"/>
            <a:ext cx="4923692" cy="3202578"/>
          </a:xfrm>
          <a:prstGeom prst="rect">
            <a:avLst/>
          </a:prstGeom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182" y="1655132"/>
            <a:ext cx="6572250" cy="4486275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750" y="2672863"/>
            <a:ext cx="5410044" cy="392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noProof="1" smtClean="0"/>
              <a:t>Grafikos rengyklės</a:t>
            </a:r>
            <a:endParaRPr lang="lt-LT" noProof="1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3235569" y="1417532"/>
            <a:ext cx="7965830" cy="2859045"/>
          </a:xfrm>
        </p:spPr>
        <p:txBody>
          <a:bodyPr>
            <a:noAutofit/>
          </a:bodyPr>
          <a:lstStyle/>
          <a:p>
            <a:r>
              <a:rPr lang="lt-LT" sz="4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http://www.sumopaint.com/home/</a:t>
            </a:r>
            <a:r>
              <a:rPr lang="lt-LT" sz="4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4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https://pixlr.com/</a:t>
            </a:r>
            <a:r>
              <a:rPr lang="lt-LT" sz="4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4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b="1" i="1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lt-LT" sz="4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ipiccy.com/feature/paint-online</a:t>
            </a:r>
            <a:r>
              <a:rPr lang="lt-LT" sz="4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4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b="1" i="1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http://paint.psykopaint.com</a:t>
            </a:r>
            <a:r>
              <a:rPr lang="lt-LT" sz="4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lt-LT" sz="4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4000" b="1" i="1" cap="non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569" y="182880"/>
            <a:ext cx="766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Grafikos </a:t>
            </a:r>
            <a:r>
              <a:rPr lang="lt-LT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rengyklės</a:t>
            </a:r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Grafikos </a:t>
            </a:r>
            <a:r>
              <a:rPr lang="lt-LT" sz="3600" dirty="0" err="1" smtClean="0"/>
              <a:t>rengyklės</a:t>
            </a:r>
            <a:endParaRPr lang="en-US" sz="36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/>
          <a:stretch/>
        </p:blipFill>
        <p:spPr>
          <a:xfrm>
            <a:off x="506438" y="1321726"/>
            <a:ext cx="5247248" cy="3930701"/>
          </a:xfrm>
        </p:spPr>
      </p:pic>
      <p:pic>
        <p:nvPicPr>
          <p:cNvPr id="5" name="Turinio vietos rezervavimo ženklas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t="33048" r="30452" b="13245"/>
          <a:stretch/>
        </p:blipFill>
        <p:spPr>
          <a:xfrm>
            <a:off x="2975317" y="4542862"/>
            <a:ext cx="3263704" cy="1716258"/>
          </a:xfrm>
          <a:prstGeom prst="rect">
            <a:avLst/>
          </a:prstGeom>
        </p:spPr>
      </p:pic>
      <p:pic>
        <p:nvPicPr>
          <p:cNvPr id="6" name="Turinio vietos rezervavimo ženklas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41" y="1729689"/>
            <a:ext cx="5726722" cy="3900975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6375216" y="5735900"/>
            <a:ext cx="5446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Pixlr</a:t>
            </a: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http://apps.pixlr.com/editor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3637085" y="2109214"/>
            <a:ext cx="6998091" cy="2219691"/>
          </a:xfrm>
        </p:spPr>
        <p:txBody>
          <a:bodyPr>
            <a:normAutofit fontScale="90000"/>
          </a:bodyPr>
          <a:lstStyle/>
          <a:p>
            <a:r>
              <a:rPr lang="lt-LT" sz="3200" b="1" i="1" cap="none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http://picresize.com/</a:t>
            </a:r>
            <a:r>
              <a:rPr lang="lt-LT" sz="3200" b="1" i="1" cap="none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200" b="1" i="1" cap="none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http://www.resizeyourimage.com/</a:t>
            </a:r>
            <a: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http://www.resize-photos.com/</a:t>
            </a:r>
            <a: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http://www.simpleimageresizer.com/</a:t>
            </a:r>
            <a: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http://www.resize2mail.com/advanced.php</a:t>
            </a:r>
            <a: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http://resizepic.com/</a:t>
            </a:r>
            <a: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http://www.onlineimageresize.com/</a:t>
            </a:r>
            <a: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200" b="1" i="1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200" b="1" i="1" cap="non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7095" y="140677"/>
            <a:ext cx="8440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Priemonės vaizdo dydžio keitimui</a:t>
            </a:r>
            <a:endParaRPr lang="en-US" sz="44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Pasirinktinis 6">
      <a:dk1>
        <a:srgbClr val="002060"/>
      </a:dk1>
      <a:lt1>
        <a:srgbClr val="FFFFFF"/>
      </a:lt1>
      <a:dk2>
        <a:srgbClr val="7030A0"/>
      </a:dk2>
      <a:lt2>
        <a:srgbClr val="FFFFF3"/>
      </a:lt2>
      <a:accent1>
        <a:srgbClr val="0070C0"/>
      </a:accent1>
      <a:accent2>
        <a:srgbClr val="7C7C00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0070C0"/>
      </a:hlink>
      <a:folHlink>
        <a:srgbClr val="00B050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" id="{02D80366-1620-4219-91C8-4C098E2EFB1C}" vid="{87465D6B-A7D0-4E2A-BE82-6F505A4B0DFB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Akademinio sluoksnio atstovams skirta pateikčių, ruoželių ir juostelių kūrimo priemonė (plačiaekranis vaizdas)</Template>
  <TotalTime>0</TotalTime>
  <Words>208</Words>
  <Application>Microsoft Office PowerPoint</Application>
  <PresentationFormat>Plačiaekranė</PresentationFormat>
  <Paragraphs>62</Paragraphs>
  <Slides>21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21</vt:i4>
      </vt:variant>
    </vt:vector>
  </HeadingPairs>
  <TitlesOfParts>
    <vt:vector size="27" baseType="lpstr">
      <vt:lpstr>Arial</vt:lpstr>
      <vt:lpstr>Euphemia</vt:lpstr>
      <vt:lpstr>Plantagenet Cherokee</vt:lpstr>
      <vt:lpstr>Times New Roman</vt:lpstr>
      <vt:lpstr>Wingdings</vt:lpstr>
      <vt:lpstr>Academic Literature 16x9</vt:lpstr>
      <vt:lpstr>Vaizdo redagavimo įrankiai</vt:lpstr>
      <vt:lpstr>Vaizdo redagavimo įrankiai</vt:lpstr>
      <vt:lpstr>„PowerPoint“ pateiktis</vt:lpstr>
      <vt:lpstr>„PowerPoint“ pateiktis</vt:lpstr>
      <vt:lpstr>„PowerPoint“ pateiktis</vt:lpstr>
      <vt:lpstr>Grafikos rengyklės</vt:lpstr>
      <vt:lpstr>http://www.sumopaint.com/home/  https://pixlr.com/  http://ipiccy.com/feature/paint-online  http://paint.psykopaint.com/ </vt:lpstr>
      <vt:lpstr>Grafikos rengyklės</vt:lpstr>
      <vt:lpstr>http://picresize.com/  http://www.resizeyourimage.com/  http://www.resize-photos.com/  http://www.simpleimageresizer.com/  http://www.resize2mail.com/advanced.php  http://resizepic.com/  http://www.onlineimageresize.com/   </vt:lpstr>
      <vt:lpstr>Foto redaktoriai</vt:lpstr>
      <vt:lpstr>http://www.pizap.com/  http://funphotobox.com/photo-collage.aspx?gclid=cobu4ah8vcqcfu_mtaodlcyapg http://www181.lunapic.com/editor http://picditor.com/ </vt:lpstr>
      <vt:lpstr> http://en.pixiz.com/frame/creator http://www.photofunny.net/  http://photobucket.com/editor http://moonlighting.io/photomontager-web.php http://moonlighting.io/paintle-web-create.php  http://moonlighting.io/superphoto-web.php   </vt:lpstr>
      <vt:lpstr>Kitos priemonės</vt:lpstr>
      <vt:lpstr>http://www.fotor.com/features/collage.html http://www.collage.com/  http://www.picmonkey.com/collage http://www.pizap.com/make-photo-collage.php  http://www.ribbet.com/create-collage</vt:lpstr>
      <vt:lpstr>http://www.pixect.com/  http://pixfiltre.com/  http://www.tuxpi.com/  - konverteris http://www.tuxpi.com/photo-effects/painting  http://moonlighting.io/pixanimator-browse-effects.php </vt:lpstr>
      <vt:lpstr>Universali priemonė</vt:lpstr>
      <vt:lpstr>Universali priemonė</vt:lpstr>
      <vt:lpstr>Universali priemonė</vt:lpstr>
      <vt:lpstr>Universali priemonė piZap</vt:lpstr>
      <vt:lpstr>Universali priemonė piZap</vt:lpstr>
      <vt:lpstr>KAD NIEKADA NEPRITRŪKTŲ KŪRYBINĖS SĖKMĖS!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2015-03-24T12:34:31Z</dcterms:created>
  <dcterms:modified xsi:type="dcterms:W3CDTF">2015-03-24T22:49:14Z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