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F90BF0-CA73-4E36-9235-672E7261CDD1}" type="datetimeFigureOut">
              <a:rPr lang="lt-LT" smtClean="0"/>
              <a:t>2014.10.09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132C2A-3DE1-4EA2-8254-DE62AAEA7CB7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79513" y="5805264"/>
            <a:ext cx="5040560" cy="882119"/>
          </a:xfrm>
        </p:spPr>
        <p:txBody>
          <a:bodyPr/>
          <a:lstStyle/>
          <a:p>
            <a:r>
              <a:rPr lang="lt-LT" dirty="0" smtClean="0"/>
              <a:t>Natalija </a:t>
            </a:r>
            <a:r>
              <a:rPr lang="lt-LT" dirty="0" err="1" smtClean="0"/>
              <a:t>Domnenko</a:t>
            </a:r>
            <a:r>
              <a:rPr lang="lt-LT" dirty="0" smtClean="0"/>
              <a:t>, Diana </a:t>
            </a:r>
            <a:r>
              <a:rPr lang="lt-LT" dirty="0" err="1" smtClean="0"/>
              <a:t>Mineikienė</a:t>
            </a:r>
            <a:r>
              <a:rPr lang="lt-LT" dirty="0" smtClean="0"/>
              <a:t> </a:t>
            </a:r>
          </a:p>
          <a:p>
            <a:r>
              <a:rPr lang="lt-LT" dirty="0" smtClean="0"/>
              <a:t>Klaipėdos „Aitvaro“ gimnazija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52927" cy="2720593"/>
          </a:xfrm>
        </p:spPr>
        <p:txBody>
          <a:bodyPr/>
          <a:lstStyle/>
          <a:p>
            <a:pPr marL="182880" indent="0" algn="ctr">
              <a:buNone/>
            </a:pPr>
            <a:r>
              <a:rPr lang="lt-LT" dirty="0" smtClean="0"/>
              <a:t>Mes – </a:t>
            </a:r>
            <a:br>
              <a:rPr lang="lt-LT" dirty="0" smtClean="0"/>
            </a:br>
            <a:r>
              <a:rPr lang="lt-LT" dirty="0" smtClean="0"/>
              <a:t>NORDPLUS JUNIOR projektų dalyviai!</a:t>
            </a:r>
            <a:endParaRPr lang="lt-LT" dirty="0"/>
          </a:p>
        </p:txBody>
      </p:sp>
      <p:pic>
        <p:nvPicPr>
          <p:cNvPr id="1027" name="Picture 3" descr="logo_etwi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40"/>
            <a:ext cx="1445517" cy="9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MP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040"/>
            <a:ext cx="1863111" cy="9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diana.mineikiene\Desktop\NORDPLUS ir eTwinning seminaras\Aitvar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49" y="343267"/>
            <a:ext cx="720081" cy="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ntrinis pavadinimas 2"/>
          <p:cNvSpPr txBox="1">
            <a:spLocks/>
          </p:cNvSpPr>
          <p:nvPr/>
        </p:nvSpPr>
        <p:spPr>
          <a:xfrm>
            <a:off x="6732240" y="5805264"/>
            <a:ext cx="2088232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dirty="0" smtClean="0"/>
              <a:t>2014-10-08</a:t>
            </a:r>
            <a:endParaRPr lang="lt-LT" dirty="0"/>
          </a:p>
        </p:txBody>
      </p:sp>
      <p:pic>
        <p:nvPicPr>
          <p:cNvPr id="5" name="Picture 2" descr="C:\Users\diana.mineikiene\Desktop\1 NORDPLUS ir eTwinning seminaras\Nordplus_Junior_RGB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8" y="343267"/>
            <a:ext cx="3801064" cy="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505" y="627959"/>
            <a:ext cx="1507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dirty="0" smtClean="0">
                <a:solidFill>
                  <a:srgbClr val="0070C0"/>
                </a:solidFill>
              </a:rPr>
              <a:t>Tarptautiniai</a:t>
            </a:r>
          </a:p>
          <a:p>
            <a:pPr algn="ctr"/>
            <a:r>
              <a:rPr lang="lt-LT" dirty="0" smtClean="0">
                <a:solidFill>
                  <a:srgbClr val="0070C0"/>
                </a:solidFill>
              </a:rPr>
              <a:t>projektai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329398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6">
                    <a:lumMod val="50000"/>
                  </a:schemeClr>
                </a:solidFill>
              </a:rPr>
              <a:t>COMENIUS</a:t>
            </a:r>
          </a:p>
          <a:p>
            <a:r>
              <a:rPr lang="lt-LT" dirty="0" smtClean="0">
                <a:solidFill>
                  <a:schemeClr val="accent6">
                    <a:lumMod val="50000"/>
                  </a:schemeClr>
                </a:solidFill>
              </a:rPr>
              <a:t>projektai</a:t>
            </a:r>
            <a:endParaRPr lang="lt-L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91606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4">
                    <a:lumMod val="50000"/>
                  </a:schemeClr>
                </a:solidFill>
              </a:rPr>
              <a:t>NORDPLUS</a:t>
            </a:r>
          </a:p>
          <a:p>
            <a:r>
              <a:rPr lang="lt-LT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lt-LT" dirty="0" smtClean="0">
                <a:solidFill>
                  <a:schemeClr val="accent4">
                    <a:lumMod val="50000"/>
                  </a:schemeClr>
                </a:solidFill>
              </a:rPr>
              <a:t>ainų projektai</a:t>
            </a:r>
            <a:endParaRPr lang="lt-L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301192" y="1124744"/>
            <a:ext cx="319189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20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  <a:endParaRPr lang="lt-LT" sz="20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4132809" y="1267923"/>
            <a:ext cx="9060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9600" b="1" cap="all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lt-LT" sz="9600" b="1" cap="all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4186594" y="2725183"/>
            <a:ext cx="9060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9600" b="1" cap="all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lt-LT" sz="9600" b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diana.mineikiene\Desktop\1 NORDPLUS ir eTwinning seminaras\Nordplus_Junior_RGB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5229225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čiakampis 9"/>
          <p:cNvSpPr/>
          <p:nvPr/>
        </p:nvSpPr>
        <p:spPr>
          <a:xfrm>
            <a:off x="467003" y="5374977"/>
            <a:ext cx="2786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2014 m.</a:t>
            </a:r>
            <a:endParaRPr lang="lt-LT" sz="54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0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-1"/>
            <a:ext cx="9144000" cy="212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1763688" y="3820398"/>
            <a:ext cx="6056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dirty="0" err="1">
                <a:solidFill>
                  <a:schemeClr val="tx2">
                    <a:lumMod val="50000"/>
                  </a:schemeClr>
                </a:solidFill>
              </a:rPr>
              <a:t>Jakob</a:t>
            </a:r>
            <a:r>
              <a:rPr lang="lt-LT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4000" b="1" dirty="0" err="1">
                <a:solidFill>
                  <a:schemeClr val="tx2">
                    <a:lumMod val="50000"/>
                  </a:schemeClr>
                </a:solidFill>
              </a:rPr>
              <a:t>Clausager</a:t>
            </a:r>
            <a:r>
              <a:rPr lang="lt-LT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4000" b="1" dirty="0" err="1">
                <a:solidFill>
                  <a:schemeClr val="tx2">
                    <a:lumMod val="50000"/>
                  </a:schemeClr>
                </a:solidFill>
              </a:rPr>
              <a:t>Jensen</a:t>
            </a:r>
            <a:r>
              <a:rPr lang="lt-LT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323528" y="47971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eminaras </a:t>
            </a:r>
          </a:p>
          <a:p>
            <a:pPr algn="ctr"/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lt-LT" sz="4000" b="1" dirty="0" err="1" smtClean="0">
                <a:solidFill>
                  <a:schemeClr val="tx2">
                    <a:lumMod val="50000"/>
                  </a:schemeClr>
                </a:solidFill>
              </a:rPr>
              <a:t>Hands</a:t>
            </a:r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4000" b="1" dirty="0" err="1" smtClean="0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4000" b="1" dirty="0" err="1" smtClean="0">
                <a:solidFill>
                  <a:schemeClr val="tx2">
                    <a:lumMod val="50000"/>
                  </a:schemeClr>
                </a:solidFill>
              </a:rPr>
              <a:t>International</a:t>
            </a:r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4000" b="1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lt-LT" sz="40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endParaRPr lang="lt-LT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AutoShape 2" descr="data:image/jpeg;base64,/9j/4AAQSkZJRgABAQAAAQABAAD/2wCEAAkGBhAQDw8QDxAQEBAQEBAPDw8QEA4PEA8QFRAVFBQQEhIXGyYeFxkjGRIVHzsgIygpLiwsFR8xNTAsNygrLCkBCQoKDgwOGg8PGColHyMqLzQpLCwtLSwvLCwqNSkpLDQsLCkuLCwsKSosKS0uKSksLCk0KikuLCwsLCwsLCopKf/AABEIAMQBAQMBIgACEQEDEQH/xAAcAAEAAQUBAQAAAAAAAAAAAAAABwIDBQYIAQT/xABKEAABAwIBBggKBwUHBQAAAAABAAIDBBEFBgcSITFRE0FSYXGBkdEUIjRCVHSSobGzFiMyYnKCoiRDY8HCM0RTZHOToxUXsuHw/8QAGwEBAAIDAQEAAAAAAAAAAAAAAAQFAwYHAgH/xAA4EQACAQMABQgIBgMBAAAAAAAAAQIDBBEFEiExUQYTIkFhcZHRFDNSU5KhsfAyNEKB4fEjcsFD/9oADAMBAAIRAxEAPwCcUREAREQBERAEREAREQBUySBoLnENaBcuJAAG8k7FpWWOdSloS6KK1TUi4LGu+riP8R44/ujXq12UOY/lfXYi+08rnNLhoU8YLYgb6g2MbTzm551gnXjHYtrLW10XVrrWl0Y8X5Ex47ndw6mu2N7qqQXFoACwHnlPi2/DpLRcVz31slxTxQ07eIkGaQdZs39K1esyJrYKdlRURGCN7xGwSapCS1zr8HtAs07bL4WULRtufcoVW5knh7DZrHQlCcdaCUu1vZ8j7q3LzE5iS+tqBfijkMLfZjsFiZ66aTW+SWT8T3v+JWVgwx5+xGem1h2lfW3A5Tt0R0u7lGdWT6mXMdH0af6ku5I1ng3bj2FVxSyM1tL2c7S5vwWzDAJOUz9XchwCTlM7Xdy+a8uB7dtRf6/kY6jy2xGEjg62pFtgdK+RvsvuPctmwvPViEdhM2GobxlzOCf1OZYfpKwkuBSclrugj+a+Cowgt+0xzeext3LIq8o8SLU0TQq7tV/Jkw4HnnoJ7NqBJSvPG/6yK+7TaLjraAt6pKyOVgkieyRjvsvjc17T0OGpcryUJGw39xX04NlBVUUmnTTPhd5zQfEfzPYdTusKXTu87ygu+T6jthmL7dq8f7OpUUbZIZ5IZ9GKuDaeU6hML8A8/evrjPTcc4UkNcCAQQQRcEawRvCmxmpLKNYr29ShLVqLB6iIvRgCIiAIiIAiIgCIiAIiIAiIgCIiAIitzztY1z3uDGMaXOc4gNa0C5cSdgsgPZ52sa573NYxoLnOcQ1rWgXJJOwKFsvs7T5y+noHOjg1tfOLtkmG5nGxnvPNsONzjZxn17zBTlzKNh2aw6ocDqe8cnc3rOu1tdyZw1stXStlF431ELHN1jTa6RoINtdrFQK1fPRibXo7ROqudqrLxnHDv7fveZDI/N/VYk7SYOCpwbPqHg6PO1jfPd0ahxkKb8l8hKPD2jgY9KW1nVElnSnfY+aOZtutZ2CBkbWsja1jGgNaxoDWtaNgAGoBXFJp0Yw7ymvNI1bl43R4efE0zOlRiWkhaSQBUA6tp+qk1e9R5BQxs+y0X3nWe0qS843k0X+uPlvUdPeALkgAbSdQUG5S5zJtGhZy9EUc7MsqXl1iqrHQNUY0jyjqHUNpWKqKx7/tOJ5tg7FFdRI2CnaTltew2CbFIm7XXO5vje/YvjkygHmsJ53G3uCwqLG6jJkbOmt+0yL8dlOwNHUT8SrRxebl9jW9y+NF51nxMyo01+lFcsxcbm1+YNHwCsyRBw1hVovOTI4prGNhjZqUt1jWPeFt2Q2cufDy2KXSnpL64ifHiG+InZ+E6jzbVgXBfFPT8Y7FKpVmmUd9o6FSLWMrh5HUWFYtDVQsnp5BJG8XDh7wRtBG4r7FzVkXlrPhs2ky74XkcNATZrxyhyXjf1HUuh8GxmGrgZUQO043i43tPG1w4nA6rK2pVVNdpzy+sJWsuMXufmfciIsxXBERAEREAREQBERAEREAREQBQjnXy/NTI6ipn/s8brTPadU8gP2QeNjT2kX4gtxzs5ZmjphTwutU1LSLg+NFDsc/mJ+yOs8Sgumg0jzDb3KFc1cLVX7mzaF0e6klVkv9fMrpKa/jO2cQ3rackKJz6yldsayogJO8iVpsFjKGjMjg0ahxncFueARBlRStaLATw2/3Gqthmck2brcONvQlCO9p5JlREV+ckNLzqVgio4nEX/aAAOfgpNqhuqrHyG7j0AbB0BS1nk8hg9ab8qRQ8qW9b5zB0zk1Tj6EpY25YREUM2YIiIAiIgCIiA8KtvCuqhwX1GOayj4p4uMdfOtjzfZcPw2o8Yl1LKQJ49ujxCVg5Q941biMG8L5JmW1qVTm09hQ3trCpFqS2PedX087ZGNexwcx7Q9jmm4c0i4cDuIKuKIszGWWv/p0ztXjPpXHi43w/Fw/NzKXVcU5qccnObq2lb1XTf7dqCIi9kUIiIAiIgCIiAIiIArVVUtijfJIQ1kbXPe47GtaLknqCuqPc9GP8BQtp2mz6t+id/Ass5/aSwdBK8zlqxbM9vRdarGmutkQZT48+vrJqh9/rHWjZyIxqYzqFuu5415BDogAbfiV8dDHd193xWfwWl0pNI7Ga/zcXf1KiqScpYOp2NKNClr42JYXcZfDqPgmAecdbjz7upZbBfKqb/Xh+Y1fGq6GtDKujaNbn1MAtuHCtBKyxwsEOtrVIy4tMmtERXRzE0HPJ5DB6035Uih5TDnk8hg9ab8qRQ8qS89adP5NfkF3sIiKIbGEREAREQBERAFS5VLwofHuLD1ZeFferL1miV1ZFqlqXwyMkjcWyRva9jhta5puD2hdN5LY82uo4KlthwjfHaPMkGp7OpwPVZcwyBSjmNx7RkqKJx1SDwiIHlts2QDnLdE/kKn208SxxNQ01a69LXW+P0JjREViacEREAREQBERAEREAUAZ4cW4bFHxg+LTRshG7StpvPTd9vyqfyuWMVqHVVZM9oLnVFQ9zQNpMkh0WjtAUW5fRSL3QlPNWU31L6/0VUjLMHPrW1YPBoxN3u8Y/wAvcrLcgsR1DwSXdsb3rZmZK1gAAppLAADU3i61WQpzbbaZvVxd28acYRqR8V1GImmDGlztgF//AEsRgU5fiFI5201VP1Dhm2AWcxjJPEH6LGUspbtJs3WeIbf/AK6tYDkXiDKule+llaxlRC9ziBZrRK0knXuCOM3JbGeIV7eNGbdSOWn1onJERXpys0HPJ5DB6035Uih5TbnRwieppIWU8bpXNqA8tba4bwbxftIUYfQTEfRJuxveqe7hJ1MpM6PyduaNOyUZzinl72kYFFnvoJiPok3Y3vT6CYj6JN2N71E5ufsvwNg9Otvex+JeZgUWe+gmI+iTdje9PoJiPok3Y3vTm5+y/AenW3vY/EvMwKLPfQTEfRJuxven0ExH0Sbsb3pzc/ZfgPTrb3sfiXmYFFnvoJiPok3Y3vT6CYj6JN2N705ufsvwHp1t72PxLzMCvCs/9BMR9Em7G968OQmI+iTdje9febn7L8D472297H4l5muPVhy2OTIfERtpJuwd6+aTI2vH91l7B3rJGnPgyDVvLd/+kfFGvvWSyQxbwWvpZ72DJm6Z/hu8ST9LnK5JknWj+7Sdg71iqqkfE8skaWPFrtO0XFx7is6Uo7cFbUqUq2YRknldTTOsUWMyYr+HoaSYm5kp4nOP3iwaXvusmrZPO053KLjJxfUERF9PIREQBERAEREB8WNVHB0tTIPMgmf7Mbj/ACXOOQ1PwmJ0Df8AMxOPQxwf/SuhMsHWw2vI9DqfkuUEZsG3xii/HIeyGQqJX2zijYdF9G2rS7P+M6OREUs14Il0QBERAERLoAiXS6AIl0ugCJdLoAiXS6AK3MdSuXVmc9KAx1SViqkrJVN9x7CsVU33HsKAxlSVF2X0dqsHlRMPYXN/pCk+pvuPYo2zhD6+E/wj/wCZ71HuF0C20PLFyu1Ml/NRUaeD0uu5ZwzD1Tvt7iFty0PMvJfCgOTUTAfpP81viy0/wIh3qxcTXawiIvZFCIiAIiIAiIgMVlXHpYfXN30lSP8AhcuY6R5EjSCQb7QbHYurKuASRvYdj2OYehwI/muUQC19jqLXWI3EGxUG7W42nk/NLWXBoz9FWyCSM6b/ALbfOdsuvsx2tfwgaHv8VvKdtJ7rLENdax3L6cTk0pnnnt2ABVWs8YOgOknUUsdTLfhcnLf7Tlksm6p5raMF7yPCqfVpO/xWrELJZM+XUfrVP85qQfSQuIrmp7Op/Q6NREWxnFjQ88MhbRQFpIPhLdhI/dSKIfC5OW/2nKXM8nkMHrTflSKHlS3j/wAp07k1FOxWV1su+Fyct/tOTwuTlv8AacrSKHlmxaseBd8Lk5b/AGnJ4XJy3+05WkTLGrHgXfC5OW/2nJ4XJy3+05WkTLGrHgXfC5OW/wBpyeFyct/tOVpEyxqx4F3wuTlv9pyofVyct/tOVBVpxXpZMc1FLcevqn8t3tOVl9S/lu9oo8qy4rNErKuOB4+ofyne0VZLydpJ6TdevKpasvUV7xk6CzPRaOExHlyzu/5C3+lbstczdUfBYTQtPHCJf9xxk/rWxq2prEUc/u5a1eb7X9QiIvZGCIiAIiIAiIgC5ly6w7wfE62K1hw73tG5kn1jfc8LppQvnywXQqKeraPFlYYXkD95GbtJ5y11vyKNcxzHPAutDVdSvqv9S+a2miQvuAd4Vwm6+Ojk1W3fBfWCqSSwzqFCprwTPVksmfLqP1qn+c1Y1ZLJny6j9ap/nNSH4kfbj1U+5/Q6NREWyHFDQc8nkMHrTflSKHlMOeTyGD1pvypFDypLz1p0/k1+QXewiIohsYREQBERAEReEofG8FLirTiqnFWnFZIoiVZlDirLiq3FWnFZoorKsi24q9SUzpJI42C7pHtjaN7nENA7SrHGt1zT4N4RikLiLspgah3S3VH16bmn8pWaMctIrq1VU6cqj6kT/R0zYo442/ZjY2Nv4WtDR7gryIrY583naEREPgREQBERAEREAWu5f5PeHYfPC0XlaOGg38Ky5AH4hpN/MtiRfGsrDPdOo6c1OO9HJcT9F3uKyLXLZc7OSZpKwzxttBVF0jbDUyXbIzmuTpDpI4lqFNLqtxj4KlrU2mdO0bdxqQTW5n2grJ5M+XUfrVP85qxLXLK5Mn9uo/Wqf5zVHiuki3rSzRl3P6HRyIi2M4uaDnk8hg9ab8qRQ8phzyeQwetN+VIoeVJeetOn8mvyC72ERFENjCIiAIi8JQ+N4BKtucjnK25y9JEeczxzlbcV65ytOcsyRAqTKXFWnFVOKt7VlSK+pLJ6wKeczWTpp6E1DxaSrcHi+0QtuI+27ndDgolyKyZdiFbFAL8HfTncPMhaRpa95uGjncF0vDE1jWsaA1rQGtaBYNaBYADdZTLaGXrM1zTNzqwVCPXtZWiIpprAREQBERAEREAREQBERAYrKfJ6KvpZKaXUHC7H2uY5B9mQdB7QSONc1YthUtJUSQTN0ZInWI4juc08bSLEHcV1UtMzj5BNxGHhIgG1cTTwbjqErdvAuPTsPETuJUevS11lby40Xf8Ao89Sb6L+T+95BEUtwstk0/8AbaP1mD5rVgZYnxPcx7XMexxa9jgWua4GxaQdhWWyblvWUh/zEHzWqq1MSRv3pGtRkux/Q6TjnV5soWHZUK+yoV6cpNUzyH9hg9ab8qRQ+pWzuzXooPWW/KkUTaSpbxf5TpvJuSViu9laKjSTSUTBsWuiteXVBcqS5MHl1CsuVBcqS5UFy9pGCVQqc5W3OXhcrbnLIkQ51D1zlac5HOVslZEiFUqAlVwwlxDWguc4hrWgElzibAAcZuqQFM+anN0YdGurGWlIvTQuGuJpH9q8csjYOIc51ZYQc3hFfdXMbam5y39S4myZuMjBh1L9YB4TNZ8526OrxYgdzbnpJPMttRFaRiorCNGq1ZVZuct7CIi+mMIiIAiIgCIiAIiIAiIgCIiA0bOJm3ZiDTPBox1jRt2NqABqY/c7c7qOq1oN0ZqOoGmwxzQSNcWSAizmuDgHDdqC6rWt5YZCU2JM+sHBztFo6hgGm37rh57eY9RCjVaOttjvLqw0m6K5urtj9P4NXyXy5grAG34Kfjhcftc8Z84c20e9bMyoUGZTZG1mGyWmYdDS+rqI7mN54rO812rYbH4rK4BnKmhsypBnYNWmCBM0c5Op/XY86+Qr42TMlxopSXOWryn1eT8zbs6k16OH1gfKkUW6S3TLfKSnq6OLgJQ4icEsPivaODftadfHt2LRdJQrnEqmUbLoNyp2qjJYeWXtNNJWdJNJRtUuudLukqS5W9JeFy+6p5dUrLlSXKguVJcvaRglVKi5Wy5eFy8svaRGlNs8JVTGEkAAknUANZJ3BZHA8nqmtlEVNE6R2rSI1MYOU92xo6VN+Q+bCDD9Gaa09V/iW+rhO6Jp4/vHXuss1OlKe7cVt3fUrZdJ5lw+9xgc2+avgyysxBn1gs6GmcP7M7Q+Ucrc3i49eoSqiKwhBQWEadc3M7ievN/wERF7I4REQBERAEREAREQBERAEREAREQBERAWqmmZIxzJGNexws5j2hzXDcWnUVG+U2ZOCW8lBJ4O86+Bk0nwk/ddrcz9XQFJqLxKEZb0SKFzVoPNOWDmTHMiq+iv4RTvDB+9YOEi6dNtwOuxWEDiutlgcVyEw6pJM1JEXHa9gMTyd5cwgnrUWVr7LL2jp3HrY/uvJ+ZzRwi901N1bmPoHXMUtREeIaUcjR1Ft/esPNmFd5lcDzPpyPeJFidvNdRZQ0zbS3yx3p/8Io015pKTv+xFT6XB7Eivw5hZD9uuYN+jA53xeF55ifA9vStt7fyfkRTdFNdFmLpG/wBtU1En4BHEPeHH3rZcMza4XT2LaRj3Dzpi6c332eSB1BZFbTe8i1NNW8fw5f32kA4Pk3V1jtGmp5Jddi5rbMb+KQ+KOsqScmsyGtr8Ql1bfB4Dt5nyn4NHWpajjDQA0AAagAAABuAVSzwt4rftKm40xWqbIdFfPxPkwzCYKWMRU8TIoxsawWud5O0nnOtfWiKSUzbbywiIh8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637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data:image/jpeg;base64,/9j/4AAQSkZJRgABAQAAAQABAAD/2wCEAAkGBxEQDxASEBAQEA8QDw8PDxASDw8QDw8RFBQWFhQVFBQYHSggGRolHBQUITEhJSkrLi4uFx8zODUsNygtLisBCgoKDg0OGhAQGywgICQsLDA3MC0wLywsLzcuLCssLC0sLC0sLC4sNzAsLDgsKywsLDQ3LCsrLCwsLDcrLDgsLP/AABEIAOEA4QMBIgACEQEDEQH/xAAcAAEAAQUBAQAAAAAAAAAAAAAABgIDBAUHAQj/xABJEAACAQICBQULBwoGAwAAAAAAAQIDBAURBhIhMUETUWFxkQcXIkJUVYGSk6HSFDIzorHB0QgWI0RSU2JysvAkJYOjwuEVNHP/xAAZAQEAAwEBAAAAAAAAAAAAAAAAAQMEAgX/xAAiEQEAAgAGAwEBAQAAAAAAAAAAAQIDBBESQVEhMdFhoUL/2gAMAwEAAhEDEQA/AO4gAAAAAAAAAAAAAAAAAAAAAAAAAAAAAAAAAAAAAAAAAAAAAAAAHjeQHp42RnSbTe0sXqTm6ld/Mt6S160n1Lcul5EExfS6/r7Z1YYZQe6Ecqt5JdL3R9xdTAvdxa8Q6niOMULeOtXrU6Ueec4x+0i913TLJPVoKvdy5qFGUl6zyT9GZy51aClrRoTuav7+6nKpLPojuXUZaubyoslNUYfswiqa7Ea65KOfn1TbMaJzV09u5fRYZUS4SrV6dPtjv95iz0zxP9xh8OiVzNv3Mhzw6Uvn1JzfTKTKXhceZdhdGUw/z+/VU5iUzjplifCjh0+iNxUT97Milp5fRX6XDJT53QuIT7I7WyAyw+PMvsCtXH5spxf8MmiZylPz+/SMxLpNDun2iercU7m1fPWoS1e2OfvyJPheP2tys6FxSq/yVIyfYcUV7dQWXKcrHjGolNdjMaU7apLOpb8jV4VraTpTT58kU3yUcffiyuYfQ6kenFsJ0hxG2ydvcRxGgt9Gt4NxFc0Zcf72E30Z7oVrdy5KetbXW50K3gyb/hlul9vQY74F6/q+uJEpkCmMsyopdgAAAAAAAAAAAAAAAABrcdxmjZ0J1q81CnBZtve+ZJcW+YRGoyb69p0YSnUnGEIrOUpNKKXSzk2kXdBrXjlCxn8mtItxqXs09efRRj9+/q4xvSXSOric1UuNanZRlnb2ieUq3NOp/fVzmDKLnk57IrZClFZJLmSPRwMpzZmxMXiF6jcQp63yfNSl9Jc1Hr16j4vN7i7b2cpvNeFJ+NN5vsK7W0zazS6I8EbmjQUVs9L5zf4r6ZLW1W7bDnDbnHPnyz7DJVB/te49WaK1UfWczMq1t030M8dEyYZMucmc6jC5AodA2DplLpk7hrZUDGr2ilvW3nNvKmWpUyYsnVHp28oPZmnwa2FdxKnXio3UNZr5laOytB8HnxNtVoJrJmuq0cnkzrxb27i0w2uC6Y3eGOKuJSvcPfgxrrbWorhrc+XM/Q+B1vB8Xo3dKNWhUjUpyWyUX7muD6DhlKrKnnlk4vZKDWcZLmaKMPvK2HVXdYfm6Ted1Zttxy4tfc+HUYsfKa+atOHjcS+hgaLRPSahiFCNWjLonB/Ppy4xkjenmzExOktcTqAAgAAAAAAAAACmcskBj4jfQoU51KklCEIuUpN5JJLNs+e9KNJZ4pX5apnGypSatqH72S8ea/vLdzm77q+lLu7h2FGeVvRaldzT+fJbVT6ls9PURazpKWUssoRWUI8EkellMv8A6lnxsTTwv0oPPXqbZP5q5uZI2FtQ4y3/AGLmKLWnrPWe7xV95s7anm+hbWehPj0xzK/a0dVZ8WZGQRWkVSreapXGBXCBejAC0oFcU0XlA91CBTHJ9DPXTPXAqi8t+4gWJQLM4Gc4lmcBqMCcTGuaWa6UbGpAxpxOokaacDHbcHrReTXv6GbG4p5Mw6sS2JdwwbPEqmG3CvLRfo5NK6t8/Ba+7ofBnfNHsapXtvTr0Za0KkU1zp8U1waew4FV8FvZnFpqUeEk96Zm6BaRvCr1UpybsbqSybbypTexS+5+hmHN5fWN0e2vBxOJfQgLdGopJNbmXDy2oAAAAAAAAId3TdJ//H2NScWuWn+ioLnqS3PqSzfoJfUlkj5y7q+kMbrFOSc1yNmnHLPY6j2zf9KLcGsWvET6c2nSEftKbUfCbc5vlKsnvbe3b2+83NKpmksslszy5jV2V9b6rc61PN7ctbaZlK/t0k/lFHq11mj2otWI9wxWiZ4b+hOL3dhsrWOzrIvSxe28opeujbUMetEkvlVD2iIm1Z5VWrPTdRRfpxNRDSCz8qoe0iZFPSKy8rt/axON0ONs9NvCJdjA1UNI7Hyy39rEvR0ksfLLb2sSN0G2emzUCrUNctJbDyy29tAq/OWw8ttvbQI1g2z0z3ApcDC/OWw8ttvbQKXpLYeWW3toE7oNs9MzcetZmtlpJY+WW3tYlv8AOWyX65b+1iNYNs9M+pExakS1PSOxf65b+1iY1TSGy8rt/axEWhO2ei7hsz5jAqIuV8es2n/iqHtImunjVr5TR9dFkXjtMVnouImmxC35SEoPplDr5vSbCrjFs/1il66NbdYlQ4VqfrE76zHuFlYnp13uOaUu6tOQqyzr2uVOWe+UPEl2LLrR0g+XtD9IYWWKUasakeSrNUquT2as3ln6JZM+nLeprRT50ePmKRW/j03UnWPK6ACh2AAAAANLpbiitbOvWe6lSnPp8FNnx9cV5Tc5yec6s5Tk+dt5v3s+hu79ifJ4byae2vVp09+3JZzf9GXpPnOXDqApAAAAAAAAAAAAAAAAAAAAAAAAAAFeecep5+hn1d3LMb+WYZbVG85qHJz/AJ4eC/sPlCH2o7h+TrifgXVu38ypCrHbwmsml6Ye8DuICAAAADxnp5LcBwH8om8zq2lLPdytRrh4qX3nHGdO7vs88QormoP+tnMAAAAAAAAAAAAAAAAAAAAAAAAAAAA9R0juD3epicoZ/SUJJdcZRf2ZnNia9x+eWMUOmNVfUYH1ZB7CooovYuorAAAAUz3FR5ID5p7vS/zGl/8AD/nI5mdb/KDtcrm2qc8akOxp/ezkgAAAAAAAAAAAAAAAAAAAAAAAAAAACZdyNf5vb/y1f6WQ06B3ErbXxRS/d0pPtcV94H0/R+auouFFNbEVgAAADAA4z+UFh+tawqpfRVYtvolnH7XE4EfWvdJwn5TY16eW2VOSWzPJ5bH2nyZODi2msmm01zNbwKQAAAAAAAAAAAAAAAAAAAAAAAAAAOxfk94fnUuKzWzOFNPqTk/6onHT6a7iuDO3w+m5LKU1yktmTzlt2+jJegDpET0AAAAAAAxr+jrwlHnTOSUNCsOlc1VXtITm6km3ylaOes888oySOxtEJ0us3SqRrx3bp9XP6ALVv3MsGaX+Ap+1uPjMpdy7BvIKftK/xGxwS9U4rab2nICJd67BvIKXr1viPe9fg3m+l61b4iYACId7HBvN9H1qvxHveywbzfR7anxEuAES72eD+b6H+58Q72mD+b6H1/xJaAIn3tcH830Pr/iO9rg/m+h2T/ElgAife1wfzfQ7J/iO9rg/m+h9f8SWACJ97TB/N9D6/wCJ53tMH830P9z4iWgCI97LB/N9HtqfEed7HBvN9H1qvxEvAEQ72GDeb6XrVfiPO9fg3m+l69b4iYACHPuX4N5BS9et8RZqdzHBl+oU/aV/jJpNmtxG6UISb9HWBzPH9BcKjNRo2UIybUVlVrva3zOeR1DA7NUqMIpZZRSIngNu7m5dR7YU20umXH8CdxWSAqAAAAAAAAMPE7NVacotZ5rIzABznD6srWu6M9yfgPnj/wBE2s7hSSZq9KsF5aGvDZUh4UX0mm0exdp6lTwZxeUk+D/ACdRkVmHb1k0ZMZAVgAAAAAAAAAAAAAAAFLYbLFWrkgKLmtkiGY/fyqzjSp7ZSeSy4c8jN0hxhQTS2t7Elvb5kXNE8GazrVl+kn9VcEgN1gOGqhSjFLbltNoeJHoAAAAAAAAAAAeSWZD9KNH23y1DZUjvXCS5mTEplHMCDYDjufgT8Gcdkovev+ukltvcJreaHSPRhVf0lLwKq2qSNHh2N1KE+SuFqS3KXiS6nw6gOiRmVpmns8QjNbGbCFUDJBbUypSAqB5me5gAMzzMD0FLkeOQFTZTKRanVyMG7voxW1gZVaukRrHsdjTWSe17EltbfMka7FdIJSlydFOpUezVW5fzPgZ2j+jMnJVrl69Tgnuj0JcALWjuBzrTVe4XTCHCK/Em9OCSyR5TpqKyRWAAAAAAAAAAAAAAAAB40avFsFpXEWpxT6TagDnF1gt1ZvOg+UpLxJN5pdD4GTh2lMc9WrnSnu1Z7Ox7mTyUE95qcS0fo109aC7AKLfEoyy2mZC5T4kRuNDatLN21acP4c84+q9hiZ4jQ+dThVS4rOEvvXuAnyrFXLEBhpNWh9JbVl0x1ZL7i9DTKHjQrx/0m/sAnHLHjrEJnplT8WFeX+i19pZnpTUl9HbVpPpUYoCbzuFzmJXxGK4kQ5fEa3zKMaSfGTc32bDIoaJXFb/2K82nvjHwY9iAvYnpTCL1YPXn+zDwpe7cYFCwvL1+FnRpPgn4bXS+HoJZhejFCglqwWfPkbqFNLcsgNNgujtK2itWKz4vibtLI9AAAAAAAAAAAAAAAAAAAAAAAAAHmRTKmnwKwBjzs4PfFdhZlhdJ+JHsRnADBWFUl4kexF2FlBborsMkAURpJcCrI9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-2096"/>
          <a:stretch/>
        </p:blipFill>
        <p:spPr bwMode="auto">
          <a:xfrm>
            <a:off x="3659508" y="44901"/>
            <a:ext cx="2203624" cy="208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5406"/>
            <a:ext cx="187483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ačiakampis 11"/>
          <p:cNvSpPr/>
          <p:nvPr/>
        </p:nvSpPr>
        <p:spPr>
          <a:xfrm>
            <a:off x="615634" y="2126758"/>
            <a:ext cx="8291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dirty="0">
                <a:solidFill>
                  <a:schemeClr val="tx2">
                    <a:lumMod val="50000"/>
                  </a:schemeClr>
                </a:solidFill>
              </a:rPr>
              <a:t>„I </a:t>
            </a:r>
            <a:r>
              <a:rPr lang="lt-LT" sz="5400" dirty="0" err="1">
                <a:solidFill>
                  <a:schemeClr val="tx2">
                    <a:lumMod val="50000"/>
                  </a:schemeClr>
                </a:solidFill>
              </a:rPr>
              <a:t>live</a:t>
            </a:r>
            <a:r>
              <a:rPr lang="lt-LT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5400" dirty="0" err="1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lt-LT" sz="54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lt-LT" sz="5400" dirty="0" err="1">
                <a:solidFill>
                  <a:schemeClr val="tx2">
                    <a:lumMod val="50000"/>
                  </a:schemeClr>
                </a:solidFill>
              </a:rPr>
              <a:t>Global</a:t>
            </a:r>
            <a:r>
              <a:rPr lang="lt-LT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t-LT" sz="5400" dirty="0" err="1">
                <a:solidFill>
                  <a:schemeClr val="tx2">
                    <a:lumMod val="50000"/>
                  </a:schemeClr>
                </a:solidFill>
              </a:rPr>
              <a:t>Village</a:t>
            </a:r>
            <a:r>
              <a:rPr lang="lt-LT" sz="5400" dirty="0">
                <a:solidFill>
                  <a:schemeClr val="tx2">
                    <a:lumMod val="50000"/>
                  </a:schemeClr>
                </a:solidFill>
              </a:rPr>
              <a:t>“</a:t>
            </a:r>
          </a:p>
        </p:txBody>
      </p:sp>
      <p:cxnSp>
        <p:nvCxnSpPr>
          <p:cNvPr id="9" name="Tiesioji jungtis 8"/>
          <p:cNvCxnSpPr/>
          <p:nvPr/>
        </p:nvCxnSpPr>
        <p:spPr>
          <a:xfrm>
            <a:off x="0" y="30500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699792" y="3429000"/>
            <a:ext cx="3251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5400" dirty="0" err="1">
                <a:solidFill>
                  <a:schemeClr val="tx2">
                    <a:lumMod val="50000"/>
                  </a:schemeClr>
                </a:solidFill>
              </a:rPr>
              <a:t>HandBook</a:t>
            </a:r>
            <a:endParaRPr lang="lt-LT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2699792" y="4725144"/>
            <a:ext cx="3163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5400" dirty="0" smtClean="0">
                <a:solidFill>
                  <a:schemeClr val="tx2">
                    <a:lumMod val="50000"/>
                  </a:schemeClr>
                </a:solidFill>
              </a:rPr>
              <a:t>Biudžetas</a:t>
            </a:r>
            <a:endParaRPr lang="lt-LT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" descr="C:\Users\diana.mineikiene\Desktop\1 NORDPLUS ir eTwinning seminaras\Nordplus_Junior_RGB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5" y="392523"/>
            <a:ext cx="3801064" cy="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496944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lt-LT" dirty="0">
                <a:effectLst/>
              </a:rPr>
              <a:t>Naudojimosi</a:t>
            </a:r>
            <a:r>
              <a:rPr lang="lt-LT" i="1" dirty="0">
                <a:effectLst/>
              </a:rPr>
              <a:t> </a:t>
            </a:r>
            <a:r>
              <a:rPr lang="lt-LT" i="1" dirty="0" err="1">
                <a:effectLst/>
              </a:rPr>
              <a:t>eTwinning</a:t>
            </a:r>
            <a:r>
              <a:rPr lang="lt-LT" dirty="0">
                <a:effectLst/>
              </a:rPr>
              <a:t> programa privalumai ir trūkumai</a:t>
            </a:r>
            <a:endParaRPr lang="lt-LT" dirty="0"/>
          </a:p>
        </p:txBody>
      </p:sp>
      <p:sp>
        <p:nvSpPr>
          <p:cNvPr id="5" name="Stačiakampis 4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3" descr="logo_etwi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41" y="395200"/>
            <a:ext cx="1445517" cy="9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g8PDw8NDxQPEA8QDg4PDw8QDxAPDQ8PFRUVFBQQFRQYHCYeFxklGRUUHy8gIygpLCwuFh8xODAqNSYuLCkBCQoKDgwOGQ8PGiklHyQpLCwqKiwwLCoqLCwqLCksLSwpKSopLCwpMCwsKiosLCksKSkpKiwsLCwpLCkpKSkpLP/AABEIAOEA4QMBIgACEQEDEQH/xAAbAAABBQEBAAAAAAAAAAAAAAAAAQIEBQYDB//EAEgQAAEDAgAKBQcJBwMFAQAAAAEAAgMEEQUGEhMhMUFRYXEygZGhsSJCUnKSwdEUFiMzNFNic/AHFSRDorPhstLxgoOEwsN0/8QAGgEAAgMBAQAAAAAAAAAAAAAAAAECAwQFBv/EADERAAIBAgMEBwkBAQAAAAAAAAABAgMREiExBBMyUUFScYGRobEFFBUiYcHR4fAzI//aAAwDAQACEQMRAD8A9xQhCABCEIAEIQgAQhCABCbJK1oLnENaNZJAA6yqWrxvp2nIiy537BGNF+e3quq51Iw4mRlJR1LxCzny3CU31ccdO06jIbu7D/tR836qTTNVScWxggeIHcq9+3wxb8vUjjb0TNEXAa9HPQuRrI/TZ7bVnZMWqJv1szifxzRt9yZ+7MEDXJEf/JHuKi6lTkvH9Cxy5LxNM2rjOp7Dyc1dAVlf3Xgk6pIxyqB7yukeLVK76mZ4P4JmO8Eb2p1V4/oMUuS8TToWd/c1ZHpiqXH8MrSR2m6cMJ18P1sLZmjzoT5XO2nwCfvFuKLXn6Dx21TNAhVNHjNTyHJLjE/VkyDJN+epWoN9KuhUjNXi7k1JPQVCEKYwQhCABCEIAEIQgAQhCABCEIAEIQgAQhQMLYZipWZUh8o3yIxpe88Bu4nQEpSUVdibSV2TXvDQXOIAAuSTYAbyVn6rGkyOMNEwzP2yEERN48eZsOaiijqK76WqOZpx5TYQbaPScT4nqAUWvxvgp25miY02/mWOavvG1546uaxTrOWmS832IplPK+i8ya7AReM/hCa4GnJywyJvC+gDqA5rhLjbRUwLKWPLO9ozbDzefKd2FY2uwlLO7Lle552ZWpvqtGhvUo6zqajwrvebM7q24V39JoazHerk6JZEN0bQXe06/cAqiowhNL9ZJI/1nucOy9lGTgouUnqytyb1YAcuxOukTgkIW6UJAnBMCVTYTnj6EkjeAe63ZqVvSY51DenkSD8QyXdrfgqABKpKTWjJqUlozZsw9RVQyZ2Bjt7xcDlINI67KQzBk0ID6OXKYdIikIdGR+F2rw5rDAKZQYTlgN43Fu9uth5t1FNtSd2s+ayZaql+Jd5uaLGFpdmp2mCXc7oHkf1zVusnTYep6poiqWta7Y7zL7w7Ww/q6ltdPR6rz027+ZGPh3clfGvKHFmufSu1fdGiM+9GhQuNJVslYHxkOae0HcRsK7LammrosBCEJgCEIQAIQhAAhCEACEKrxgw62kiyrZUrzkxR7Xu+A2n4pSkoq7E2krsZh/GBtK0MaM5USaIohrOzKdbU2/bqHCnio2U4NfhB2XM7otOnJOsMa3aeGod6508Yo2Or605dVLpa3zgbaGNGzR2BZHCuFpKmQySG+xoHRY30Wj9XXNq1cTu+5fdmWdS2b7l+Sbh3GaWqJb0Ir6IgdB4vPnHuVMkCUKi7buzM25O7HBKEgTggQBOCQJwQMVOCaE4JgKE4JAnBMYqUBIE8JjABKhOATAAFc4HxhfBZjrvi9Ha31T7tXJU9ktk07aEotp3Rsc3k/wAXREEHpxDov3i2w8Ozjd4OwiydmWzXqc09Jp3FYDBmE3wOuNLT0mnU4fHir8yWIrabT97H6Y2gjf8A883Co6TutOlfdfg0wnfQ1SFHoa1k0bZGHQdm1p2tPFSF001JXReCEITAEIQgAQhCAONZVshjfNIcljGlzjw+Kx2D5M6+TC9X5LG3FNGdOS0HRYbTftNyu2MlQayqZg5hOajIkqXDaRqZ1XHWeCoMacMCRwgisIYvJYB0SRoLuWwde9c/aKt3ZdHr+jNUn08vX9EDDWF31Mpkfya0HyWN9Ee87VXhIEoWMxt3d2KnBNTgmIUJyaE5MYoTgkCVMZ2paZ0j2xsF3PcGtHErfYPxKp2NGcBlfbSXEht+DQdXO6zOJTAaxl9jJCOeTb3lekLZs9OLV2aqME1dlNLinSOFs21vFrnNPisfjBgI0rxYl0b75BPSBGtp48V6Ss9jxGDTB21srLdYcPerKtKOG6LKkFhuYMJwSBOWExihOCQJwTGKlASBPCYCWU3BmEDC++th0ObvG/mogCLJjTtmjTU9WKaUTN0081ssDU0nU8D9bRuWqa4EXGkHSCNRWBwVUgg079LXdHgd3622WhxariMqkefKj0xn0o/8e/gpbNU3c929Hp28jVCRfIQhdIuBCEIAFBw3hMU1PLObXa3yQfOedDR2kKcsXjrPn6mmweOjfOy23abf0h/tBVVZ4INkJywxyKuGU01G6VxPyirLnucekGHSXdhvzdwWWL7kns5K3xmr85KQOi3yGAaslvxKpVxk75nOm87LoOgShI1KFIiOShNTgmA4JU0JyYxwSpAlTGaDEn7Y38uTwC9GXnOJP2xv5cngF6Muhs3B3m2hwgqDHb7IfzY/er9UGO32T/ux+9W1eBlk+FmCCcE0Jy5pgHBOCaE4IGOCcEwJ4UgHhBTQUXQMAbG4Vo3CN83Vx6XwuAkG8bR395Wdr67JuxvS2n0f8p2LtVZ5id0ZBknns/XFZ6zyuugFLOx61DMHta9ulrmhwO8HSE9UGKFWTG+nd0oXkD1HXI779yv116NTeQUuZujLErghCFaSBeax12cqK6u3XjiPM5Lf6Wt7VvMOVeZpZ5dRbC8j1rWb32XmtP5FGwenJJIeTfJHgudt07JIzVpWt4lRVPu48NHYuKUlIsaVlYwjmuXQLinNdZMDqnBNBShMY4JyaE4JjFCcE0JwCYy/xJ+2M/Lk8F6OvOMSvtrPUk/0r0ddDZuDvNtDhBZ/Hc/wo/NZ71oFnsePszfzmeDlZW4GWVOFmDCcEgCcAuaYBQnBNsnJgOSgpoK4TVrGcTuHv3J3GSspV9XhLzWdbvh8VEqKxz9egeiNXXvXBVufIg5chU+CTJc124hc0Ksgb3AFZk1cTvNnjyDuytY7wB1rcLyuiqiIopRrika73+IXqbXXAI1EXHJa/Z0vllDkzoUZXuKhCF0i8zuPs+TQyD03xM/qDj3NWHrjaCJu6nZ2u0nxWu/aS+1JGN9Q3uY8rIYV6HKOEdzVx9uf/RIxV3m+4pUIQqzKCEJbJADXWWtxVxUFSDLLcRtNtGtztoHAb1lGDSF63ik0Chp7bWEnmXElX0IKpOz0LqMFKWYrMVKIC2ZYeJyifFO+bFH9zH2FWiF0t1DqrwN+CPIrPm1R/cx9iX5uUn3MXsqyQjdQ6q8AwrkQ6bA9PE4PjjYxwvZzRYi+gqYhCmoqOiHawLhV0UczQ2Roe0G4B1X3967oQ0nkxlb83aT7pnYUfNyk+6Z3/FWSFDdQ6q8COFcis+bdJ90ztd8UnzZpPum9rvirRCe7hyQYI8jKYdxJY+NzqYuY8C4jLiWP/Dc6Qeuy84LV7kvH8OxgVlUG6hPJ3kk991h2qnGNpIybRBKzRVlqF1LU0tWK5lOaE4tSJgW2DnXheN2nsP8AleoYEmy6aB2+GO/MAA+C8swYfo5OT/AFelYpuvRQcnjse4e5W7DlVmjXs7z7i3QhC7BsMj+0sfwsX/6B/bkWSwiLxk/giPc1bP8AaLHejB9GeM9oc33rHPGVAOMI7QP8LibflUTMVZfMyjSoATw1RuZRoanhqcGp4aoNgMDVt8SMZY2M+STuDCHExPcbMIJuWE7DcntWODU7IUqdZ05YkThNwd0eygpV48x7gLAuA3BxA7k8TP8ASf7bvitfxBdXzNPvP0PXkLyMTv8ASf7bvilE8npv9t3xR8QXV8/0HvP0PW0LzvFaZ5rIQXOIu/QXEjoOXoi10K2+jitYvp1MauCELN48vIgisSLzbCR5j9ysqz3cHLkSnLCrmkQvJs6/0n+074pM6/0n+274rn/EV1fMze8/Q9aQvJDI70n+074ppe70n+074p/EV1Q95+h6ThvGCGkYXPIMlvIiB+kedmjYOK8sc5z3Pkfpe9znu5k3Piu2bGvb3pC1Za20ur9EUVKrmcC1MLVILU0tVCZURy1MLVILUwtU0wJlALRPPr+AC9HxP+wwf9z+49edxjJg5jxcvSMVo8mipxvjDvaJd71p2DOpJ/3Qatn4u4tUIQuwbSmxwp85Q1AGtrBJ7Dg49wKwGDHZUTeBc09t/evVKiESMfG7U9rmnkRY+K8nwU0sdLA7pMcbji05Lu+y5HtKGSl/f2ZlrL5kytfFkuLdxIShqnYTgs/K2OHeNHwUYNWNTurmNqzsIGp4alDU8NUWxDQ1PDU4NTg1QbAaGpwanhqcGqDYDA1KGp4anBqVx2LDFcfxkHrP/tvXoq89xbb/ABcHrP8A7b16Eu37O/yfb+Dds6tHvBZrHr6mH8//AOb1pVm8dx9FB+ef7b1o2r/GXYWVeBmLyUZK7ZCTJXmrnOwnHJSZK7ZKQtTuKxwLUhauxamlqlcRxLU0tXYtTS1STA4FqYWLuWrpSxXeOGlSxWVxpXDCHksawbx3D/heq0MGbiij9CNjPZaB7l5nSQZ+up4dYD2l3IeW7uC9TXU9nQtByNtBZtghCF0zSC80xqpfk2Ec5qZOA/h5Xkv/AKhfrXpazGP+Cs9S51ou+Al/ExnQ8eB/6Vm2mnvKbRVWjeN+RmKyny2EbRpHPcqlrVb4NqM5G120eS71ht8D1qLW0uS646LtI4HaF5uEnFuLMlSN1iRFDU8NShqeAptlAganhqUNXQNUGxpDA1PDU8NTg1QbLFEYGpwaugalDVG5NRJmLzf4uD13f23rfLA4JlDKmncdWdDetwcwd5C3y7/sx3pPt+yNNLJAs7joPo4Pzj/betEs5jjKLU8e0vkf1NbknveFp2t2oS7Cc+Ey2QkyV3yUmSvLXM2E4ZKaWqQWppanci4nAtTC1SC1NLU0yDiRy1MLVILUwtU0yDicC1SoGhjC87so8gmwwZRts1nkuWHZ8lrYxrdpNvRH+fBPjaiiUVZOTLn9ndGZJpqt3mjIb679J7AB7S36qsV8FfJaWKIizyMuT13aSOrQOpWq9PRhggkbqUcMUgQhCuLATXsDgWkAgggg6QQdYTkIA8unpDQVj6d31TyDG46sk9A9WlpVlLTh7S0/8HetBjjgD5XBdg+miu6Pe4edH120cQFlcB1+dZkO+sZoN9ZbqDuew/5Xn9t2fBPEjLbC8L06CE+EtJadY/V0rWq6qqISDc4aj7iqoxkEg6CNYWJlEqeFjWtXQNStaugaqmySiNDU8NTg1PDFBssURganBi6tjXRsaaTZNIiT02W0t0i+ojW0jSCORAVjR49yQgR1kTy4aM9FYh/Eg2F+R6gmCNOEa2bPWnQ4R2eqZJk/aNARaKKeR2wENaO0EnuVTnp6iR1TUWa4tDGRjVHHe9uZOv8AQE8RIzStr7TUrRwvQLN6siZtIY1LzaQxLDux2IZYmlilmNMdGoOLQrEUtTC1SXRrmWpaEXEjlqbm7mw1qQWKXBS5Ok6/BTjdkMFzjHCGN0kCwLnO2ADSTyAUbFbB5ra0zuH0MJD7HVcfVs7so8jvXLDtQ5zm0UQLpHuaHga7nS2PwJ3aOK32AMDtpIGQixd0pHenIdZ5bBwAXX2HZ88TJKOKVuhFihCF2zUCEIQAIQhAAsJjjgJ0En7xpxoveZo1AnW+3onbx08t2kewEEEAggggi4IOsEKurTVSNmQnDErGJwdWMnYJG8nN2tdtBXWpoRINzhqPuKr8OYEkwdKaqnBdTOPls0/R3808Nztmo8bTB9bHOwSRm41Eec07iNhXDqUHB4WVxd/llqU74Cw5LhY+PFK1q0ElO14s4X8RyUCbBjm6R5Te8dSxVKElmtAwWIbWLq2NPZGuzY1CMB2ObY11bGurY11bGtEaZKxwEaeIl3EaeI1cqY7EbNJc0pWbRm1PdhYiZpNMammJNMai6YWIRjXN0anGNc3RquVMViA6NczCToGtWIpSeAXVsAbq/wAqvcXCxChow3SdLvBRcNYTbTMvoMrwc006bD71w3DZvPAFSsMYUjpWZT7OkcLxxX0u/G7czx2b1yxXxaknk/eFbclxD443C1/ReRsaNFm8lso7Pd2X92lcnnhjr6ErEnFoxD5ZODnpASwO6TGu1uP4neHMrWoQu1CCgrIujFRVkCEIUyQIQhAAhCEACEIQA17A4FrgCCCCCLgg6wQsPhjFiajeaqhu6PXJBpcWjgPOb3hbpCrqU41FZkJQUjIYGw5FUjR5LwPKjJ8ocRvHFWzWqJh7EyOd2fgOYqL5WU24Y528gajxHeqeHD89I4Q17HDY2Zou13HRod1aeC58qTpvPTmQUnHKfiaGSja7SRY7xoK4nB7hq09xUqjq45Wh8bmvadrTccuBUkNS3MZZltkyrEJGsWXRsasshJmW7k1QsFiGI08RqVmQjNhTVIdiOI0ZtSchLkqW7CxEMaaYlMyEhYk6YWIRgRmAFLLFDwjhGCmblTvDNzdcjuTRpUXTQnZai5snQFSYaxjjpzmYrTVJOSGjyo43cbdJ34R1qM7CdbhEmKjYYKfU+ZxsSOLx/pbc8VosX8U4KMBw+kmtplcNI4NHmjv4pwpOenj+CrE55R8fwVOL2J73P+WV93yuOUI3abHYX7CdzdQ8NihC3QgoKyLIxUVZAhCFMkCEIQAIQhAAhCEACEIQAIQhAAuVTTMlaY5Gtew62uAc09RXVCAMnV4i5DjLQyvp3+gSXRnhfXbnlKN++q+k0VdOZGD+dDqtvNtHbkraoVDoR1jkV7u3C7GcoccKOX+YIz6MoyO/o96uIpWvF2FrhvaQ4doXKtxfpZ9MsUbifOycl/tNsVTy/s9pr5UT54TsyJLjvF+9QwTXJhea5Mv0LO/NKsZ9VXTW3Pa53/t7kgwFhUaqxh5xj/al83V9AxvqvyNGiyzn7gwqddY0erHp8Ag4m1L/AK6tncNoaHNH+u3cn83V9Axy6IvyL6oq44heR7Ix+N7W+KpK3Hijj0MLpnbBG02J9Y2HZdOp/wBntG05T87KfxyWB9kBXdFgeng+qijYd4aMr2tZTwTfJeYfO+S8zL/LsK1miCIUkR/mSaH233Iv2N61MwbiHC12dqXOqZTpOWTm78Re7us9S1CFNUY6yzDdrWWY2OMNAa0ANAsAAAANwCchCuLAQhCABCEIAEIQgAQhCABCEIAEIQgAQhCA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8"/>
            <a:ext cx="1763687" cy="17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_etwi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41" y="395200"/>
            <a:ext cx="1445517" cy="9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urinio vietos rezervavimo ženklas 6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3999" cy="50851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lt-LT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lt-LT" dirty="0" smtClean="0">
                <a:solidFill>
                  <a:srgbClr val="002060"/>
                </a:solidFill>
              </a:rPr>
              <a:t>Europos </a:t>
            </a:r>
            <a:r>
              <a:rPr lang="lt-LT" dirty="0">
                <a:solidFill>
                  <a:srgbClr val="002060"/>
                </a:solidFill>
              </a:rPr>
              <a:t>švietimo bendruomenei suteikiama galimybė:</a:t>
            </a:r>
          </a:p>
          <a:p>
            <a:r>
              <a:rPr lang="lt-LT" dirty="0" smtClean="0">
                <a:solidFill>
                  <a:srgbClr val="002060"/>
                </a:solidFill>
              </a:rPr>
              <a:t>Bendrauti</a:t>
            </a:r>
            <a:r>
              <a:rPr lang="lt-LT" dirty="0">
                <a:solidFill>
                  <a:srgbClr val="002060"/>
                </a:solidFill>
              </a:rPr>
              <a:t>, bendradarbiauti. </a:t>
            </a:r>
          </a:p>
          <a:p>
            <a:pPr lvl="0"/>
            <a:r>
              <a:rPr lang="lt-LT" dirty="0">
                <a:solidFill>
                  <a:srgbClr val="002060"/>
                </a:solidFill>
              </a:rPr>
              <a:t>Kurti projektus.</a:t>
            </a:r>
          </a:p>
          <a:p>
            <a:pPr lvl="0"/>
            <a:r>
              <a:rPr lang="lt-LT" dirty="0">
                <a:solidFill>
                  <a:srgbClr val="002060"/>
                </a:solidFill>
              </a:rPr>
              <a:t>Dalintis patirtimi.</a:t>
            </a:r>
          </a:p>
          <a:p>
            <a:pPr lvl="0"/>
            <a:r>
              <a:rPr lang="lt-LT" dirty="0">
                <a:solidFill>
                  <a:srgbClr val="002060"/>
                </a:solidFill>
              </a:rPr>
              <a:t>Pristatyti projekto veiklas. </a:t>
            </a:r>
          </a:p>
          <a:p>
            <a:pPr lvl="0"/>
            <a:r>
              <a:rPr lang="lt-LT" dirty="0">
                <a:solidFill>
                  <a:srgbClr val="002060"/>
                </a:solidFill>
              </a:rPr>
              <a:t>Rasti </a:t>
            </a:r>
            <a:r>
              <a:rPr lang="lt-LT" dirty="0" smtClean="0">
                <a:solidFill>
                  <a:srgbClr val="002060"/>
                </a:solidFill>
              </a:rPr>
              <a:t>partnerių.</a:t>
            </a:r>
            <a:endParaRPr lang="lt-LT" dirty="0">
              <a:solidFill>
                <a:srgbClr val="002060"/>
              </a:solidFill>
            </a:endParaRPr>
          </a:p>
          <a:p>
            <a:pPr lvl="0"/>
            <a:r>
              <a:rPr lang="lt-LT" dirty="0" err="1" smtClean="0">
                <a:solidFill>
                  <a:srgbClr val="002060"/>
                </a:solidFill>
              </a:rPr>
              <a:t>eTwinning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r>
              <a:rPr lang="lt-LT" dirty="0">
                <a:solidFill>
                  <a:srgbClr val="002060"/>
                </a:solidFill>
              </a:rPr>
              <a:t>programa </a:t>
            </a:r>
            <a:r>
              <a:rPr lang="lt-LT" dirty="0" smtClean="0">
                <a:solidFill>
                  <a:srgbClr val="002060"/>
                </a:solidFill>
              </a:rPr>
              <a:t>                  EST </a:t>
            </a:r>
            <a:r>
              <a:rPr lang="lt-LT" dirty="0">
                <a:solidFill>
                  <a:srgbClr val="002060"/>
                </a:solidFill>
              </a:rPr>
              <a:t>„Europos pasidalinti lobiai“ </a:t>
            </a:r>
            <a:r>
              <a:rPr lang="lt-LT" dirty="0" smtClean="0">
                <a:solidFill>
                  <a:srgbClr val="002060"/>
                </a:solidFill>
              </a:rPr>
              <a:t> </a:t>
            </a:r>
            <a:endParaRPr lang="lt-LT" dirty="0">
              <a:solidFill>
                <a:srgbClr val="002060"/>
              </a:solidFill>
            </a:endParaRPr>
          </a:p>
          <a:p>
            <a:pPr lvl="0"/>
            <a:r>
              <a:rPr lang="lt-LT" dirty="0" smtClean="0">
                <a:solidFill>
                  <a:srgbClr val="002060"/>
                </a:solidFill>
              </a:rPr>
              <a:t>Tobulėti </a:t>
            </a:r>
            <a:r>
              <a:rPr lang="lt-LT" dirty="0">
                <a:solidFill>
                  <a:srgbClr val="002060"/>
                </a:solidFill>
              </a:rPr>
              <a:t>naudojant IT</a:t>
            </a:r>
          </a:p>
          <a:p>
            <a:pPr lvl="0"/>
            <a:r>
              <a:rPr lang="lt-LT" dirty="0" smtClean="0">
                <a:solidFill>
                  <a:srgbClr val="002060"/>
                </a:solidFill>
              </a:rPr>
              <a:t>Naujienos </a:t>
            </a:r>
            <a:r>
              <a:rPr lang="lt-LT" dirty="0">
                <a:solidFill>
                  <a:srgbClr val="002060"/>
                </a:solidFill>
              </a:rPr>
              <a:t>švietimo bendruomenėms apie vykstančius seminarus, mokymus, kursus.</a:t>
            </a:r>
          </a:p>
          <a:p>
            <a:r>
              <a:rPr lang="lt-LT" dirty="0" smtClean="0">
                <a:solidFill>
                  <a:srgbClr val="002060"/>
                </a:solidFill>
              </a:rPr>
              <a:t>Nemokamai.</a:t>
            </a:r>
          </a:p>
        </p:txBody>
      </p:sp>
      <p:cxnSp>
        <p:nvCxnSpPr>
          <p:cNvPr id="9" name="Tiesioji rodyklės jungtis 8"/>
          <p:cNvCxnSpPr/>
          <p:nvPr/>
        </p:nvCxnSpPr>
        <p:spPr>
          <a:xfrm>
            <a:off x="3272320" y="4797152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g8PDw8NDxQPEA8QDg4PDw8QDxAPDQ8PFRUVFBQQFRQYHCYeFxklGRUUHy8gIygpLCwuFh8xODAqNSYuLCkBCQoKDgwOGQ8PGiklHyQpLCwqKiwwLCoqLCwqLCksLSwpKSopLCwpMCwsKiosLCksKSkpKiwsLCwpLCkpKSkpLP/AABEIAOEA4QMBIgACEQEDEQH/xAAbAAABBQEBAAAAAAAAAAAAAAAAAQIEBQYDB//EAEgQAAEDAgAKBQcJBwMFAQAAAAEAAgMEEQUGEhMhMUFRYXEygZGhsSJCUnKSwdEUFiMzNFNic/AHFSRDorPhstLxgoOEwsN0/8QAGgEAAgMBAQAAAAAAAAAAAAAAAAECAwQFBv/EADERAAIBAgMEBwkBAQAAAAAAAAABAgMREiExBBMyUUFScYGRobEFFBUiYcHR4fAzI//aAAwDAQACEQMRAD8A9xQhCABCEIAEIQgAQhCABCbJK1oLnENaNZJAA6yqWrxvp2nIiy537BGNF+e3quq51Iw4mRlJR1LxCzny3CU31ccdO06jIbu7D/tR836qTTNVScWxggeIHcq9+3wxb8vUjjb0TNEXAa9HPQuRrI/TZ7bVnZMWqJv1szifxzRt9yZ+7MEDXJEf/JHuKi6lTkvH9Cxy5LxNM2rjOp7Dyc1dAVlf3Xgk6pIxyqB7yukeLVK76mZ4P4JmO8Eb2p1V4/oMUuS8TToWd/c1ZHpiqXH8MrSR2m6cMJ18P1sLZmjzoT5XO2nwCfvFuKLXn6Dx21TNAhVNHjNTyHJLjE/VkyDJN+epWoN9KuhUjNXi7k1JPQVCEKYwQhCABCEIAEIQgAQhCABCEIAEIQgAQhQMLYZipWZUh8o3yIxpe88Bu4nQEpSUVdibSV2TXvDQXOIAAuSTYAbyVn6rGkyOMNEwzP2yEERN48eZsOaiijqK76WqOZpx5TYQbaPScT4nqAUWvxvgp25miY02/mWOavvG1546uaxTrOWmS832IplPK+i8ya7AReM/hCa4GnJywyJvC+gDqA5rhLjbRUwLKWPLO9ozbDzefKd2FY2uwlLO7Lle552ZWpvqtGhvUo6zqajwrvebM7q24V39JoazHerk6JZEN0bQXe06/cAqiowhNL9ZJI/1nucOy9lGTgouUnqytyb1YAcuxOukTgkIW6UJAnBMCVTYTnj6EkjeAe63ZqVvSY51DenkSD8QyXdrfgqABKpKTWjJqUlozZsw9RVQyZ2Bjt7xcDlINI67KQzBk0ID6OXKYdIikIdGR+F2rw5rDAKZQYTlgN43Fu9uth5t1FNtSd2s+ayZaql+Jd5uaLGFpdmp2mCXc7oHkf1zVusnTYep6poiqWta7Y7zL7w7Ww/q6ltdPR6rz027+ZGPh3clfGvKHFmufSu1fdGiM+9GhQuNJVslYHxkOae0HcRsK7LammrosBCEJgCEIQAIQhAAhCEACEKrxgw62kiyrZUrzkxR7Xu+A2n4pSkoq7E2krsZh/GBtK0MaM5USaIohrOzKdbU2/bqHCnio2U4NfhB2XM7otOnJOsMa3aeGod6508Yo2Or605dVLpa3zgbaGNGzR2BZHCuFpKmQySG+xoHRY30Wj9XXNq1cTu+5fdmWdS2b7l+Sbh3GaWqJb0Ir6IgdB4vPnHuVMkCUKi7buzM25O7HBKEgTggQBOCQJwQMVOCaE4JgKE4JAnBMYqUBIE8JjABKhOATAAFc4HxhfBZjrvi9Ha31T7tXJU9ktk07aEotp3Rsc3k/wAXREEHpxDov3i2w8Ozjd4OwiydmWzXqc09Jp3FYDBmE3wOuNLT0mnU4fHir8yWIrabT97H6Y2gjf8A883Co6TutOlfdfg0wnfQ1SFHoa1k0bZGHQdm1p2tPFSF001JXReCEITAEIQgAQhCAONZVshjfNIcljGlzjw+Kx2D5M6+TC9X5LG3FNGdOS0HRYbTftNyu2MlQayqZg5hOajIkqXDaRqZ1XHWeCoMacMCRwgisIYvJYB0SRoLuWwde9c/aKt3ZdHr+jNUn08vX9EDDWF31Mpkfya0HyWN9Ee87VXhIEoWMxt3d2KnBNTgmIUJyaE5MYoTgkCVMZ2paZ0j2xsF3PcGtHErfYPxKp2NGcBlfbSXEht+DQdXO6zOJTAaxl9jJCOeTb3lekLZs9OLV2aqME1dlNLinSOFs21vFrnNPisfjBgI0rxYl0b75BPSBGtp48V6Ss9jxGDTB21srLdYcPerKtKOG6LKkFhuYMJwSBOWExihOCQJwTGKlASBPCYCWU3BmEDC++th0ObvG/mogCLJjTtmjTU9WKaUTN0081ssDU0nU8D9bRuWqa4EXGkHSCNRWBwVUgg079LXdHgd3622WhxariMqkefKj0xn0o/8e/gpbNU3c929Hp28jVCRfIQhdIuBCEIAFBw3hMU1PLObXa3yQfOedDR2kKcsXjrPn6mmweOjfOy23abf0h/tBVVZ4INkJywxyKuGU01G6VxPyirLnucekGHSXdhvzdwWWL7kns5K3xmr85KQOi3yGAaslvxKpVxk75nOm87LoOgShI1KFIiOShNTgmA4JU0JyYxwSpAlTGaDEn7Y38uTwC9GXnOJP2xv5cngF6Muhs3B3m2hwgqDHb7IfzY/er9UGO32T/ux+9W1eBlk+FmCCcE0Jy5pgHBOCaE4IGOCcEwJ4UgHhBTQUXQMAbG4Vo3CN83Vx6XwuAkG8bR395Wdr67JuxvS2n0f8p2LtVZ5id0ZBknns/XFZ6zyuugFLOx61DMHta9ulrmhwO8HSE9UGKFWTG+nd0oXkD1HXI779yv116NTeQUuZujLErghCFaSBeax12cqK6u3XjiPM5Lf6Wt7VvMOVeZpZ5dRbC8j1rWb32XmtP5FGwenJJIeTfJHgudt07JIzVpWt4lRVPu48NHYuKUlIsaVlYwjmuXQLinNdZMDqnBNBShMY4JyaE4JjFCcE0JwCYy/xJ+2M/Lk8F6OvOMSvtrPUk/0r0ddDZuDvNtDhBZ/Hc/wo/NZ71oFnsePszfzmeDlZW4GWVOFmDCcEgCcAuaYBQnBNsnJgOSgpoK4TVrGcTuHv3J3GSspV9XhLzWdbvh8VEqKxz9egeiNXXvXBVufIg5chU+CTJc124hc0Ksgb3AFZk1cTvNnjyDuytY7wB1rcLyuiqiIopRrika73+IXqbXXAI1EXHJa/Z0vllDkzoUZXuKhCF0i8zuPs+TQyD03xM/qDj3NWHrjaCJu6nZ2u0nxWu/aS+1JGN9Q3uY8rIYV6HKOEdzVx9uf/RIxV3m+4pUIQqzKCEJbJADXWWtxVxUFSDLLcRtNtGtztoHAb1lGDSF63ik0Chp7bWEnmXElX0IKpOz0LqMFKWYrMVKIC2ZYeJyifFO+bFH9zH2FWiF0t1DqrwN+CPIrPm1R/cx9iX5uUn3MXsqyQjdQ6q8AwrkQ6bA9PE4PjjYxwvZzRYi+gqYhCmoqOiHawLhV0UczQ2Roe0G4B1X3967oQ0nkxlb83aT7pnYUfNyk+6Z3/FWSFDdQ6q8COFcis+bdJ90ztd8UnzZpPum9rvirRCe7hyQYI8jKYdxJY+NzqYuY8C4jLiWP/Dc6Qeuy84LV7kvH8OxgVlUG6hPJ3kk991h2qnGNpIybRBKzRVlqF1LU0tWK5lOaE4tSJgW2DnXheN2nsP8AleoYEmy6aB2+GO/MAA+C8swYfo5OT/AFelYpuvRQcnjse4e5W7DlVmjXs7z7i3QhC7BsMj+0sfwsX/6B/bkWSwiLxk/giPc1bP8AaLHejB9GeM9oc33rHPGVAOMI7QP8LibflUTMVZfMyjSoATw1RuZRoanhqcGp4aoNgMDVt8SMZY2M+STuDCHExPcbMIJuWE7DcntWODU7IUqdZ05YkThNwd0eygpV48x7gLAuA3BxA7k8TP8ASf7bvitfxBdXzNPvP0PXkLyMTv8ASf7bvilE8npv9t3xR8QXV8/0HvP0PW0LzvFaZ5rIQXOIu/QXEjoOXoi10K2+jitYvp1MauCELN48vIgisSLzbCR5j9ysqz3cHLkSnLCrmkQvJs6/0n+074pM6/0n+274rn/EV1fMze8/Q9aQvJDI70n+074ppe70n+074p/EV1Q95+h6ThvGCGkYXPIMlvIiB+kedmjYOK8sc5z3Pkfpe9znu5k3Piu2bGvb3pC1Za20ur9EUVKrmcC1MLVILU0tVCZURy1MLVILUwtU0wJlALRPPr+AC9HxP+wwf9z+49edxjJg5jxcvSMVo8mipxvjDvaJd71p2DOpJ/3Qatn4u4tUIQuwbSmxwp85Q1AGtrBJ7Dg49wKwGDHZUTeBc09t/evVKiESMfG7U9rmnkRY+K8nwU0sdLA7pMcbji05Lu+y5HtKGSl/f2ZlrL5kytfFkuLdxIShqnYTgs/K2OHeNHwUYNWNTurmNqzsIGp4alDU8NUWxDQ1PDU4NTg1QbAaGpwanhqcGqDYDA1KGp4anBqVx2LDFcfxkHrP/tvXoq89xbb/ABcHrP8A7b16Eu37O/yfb+Dds6tHvBZrHr6mH8//AOb1pVm8dx9FB+ef7b1o2r/GXYWVeBmLyUZK7ZCTJXmrnOwnHJSZK7ZKQtTuKxwLUhauxamlqlcRxLU0tXYtTS1STA4FqYWLuWrpSxXeOGlSxWVxpXDCHksawbx3D/heq0MGbiij9CNjPZaB7l5nSQZ+up4dYD2l3IeW7uC9TXU9nQtByNtBZtghCF0zSC80xqpfk2Ec5qZOA/h5Xkv/AKhfrXpazGP+Cs9S51ou+Al/ExnQ8eB/6Vm2mnvKbRVWjeN+RmKyny2EbRpHPcqlrVb4NqM5G120eS71ht8D1qLW0uS646LtI4HaF5uEnFuLMlSN1iRFDU8NShqeAptlAganhqUNXQNUGxpDA1PDU8NTg1QbLFEYGpwaugalDVG5NRJmLzf4uD13f23rfLA4JlDKmncdWdDetwcwd5C3y7/sx3pPt+yNNLJAs7joPo4Pzj/betEs5jjKLU8e0vkf1NbknveFp2t2oS7Cc+Ey2QkyV3yUmSvLXM2E4ZKaWqQWppanci4nAtTC1SC1NLU0yDiRy1MLVILUwtU0yDicC1SoGhjC87so8gmwwZRts1nkuWHZ8lrYxrdpNvRH+fBPjaiiUVZOTLn9ndGZJpqt3mjIb679J7AB7S36qsV8FfJaWKIizyMuT13aSOrQOpWq9PRhggkbqUcMUgQhCuLATXsDgWkAgggg6QQdYTkIA8unpDQVj6d31TyDG46sk9A9WlpVlLTh7S0/8HetBjjgD5XBdg+miu6Pe4edH120cQFlcB1+dZkO+sZoN9ZbqDuew/5Xn9t2fBPEjLbC8L06CE+EtJadY/V0rWq6qqISDc4aj7iqoxkEg6CNYWJlEqeFjWtXQNStaugaqmySiNDU8NTg1PDFBssURganBi6tjXRsaaTZNIiT02W0t0i+ojW0jSCORAVjR49yQgR1kTy4aM9FYh/Eg2F+R6gmCNOEa2bPWnQ4R2eqZJk/aNARaKKeR2wENaO0EnuVTnp6iR1TUWa4tDGRjVHHe9uZOv8AQE8RIzStr7TUrRwvQLN6siZtIY1LzaQxLDux2IZYmlilmNMdGoOLQrEUtTC1SXRrmWpaEXEjlqbm7mw1qQWKXBS5Ok6/BTjdkMFzjHCGN0kCwLnO2ADSTyAUbFbB5ra0zuH0MJD7HVcfVs7so8jvXLDtQ5zm0UQLpHuaHga7nS2PwJ3aOK32AMDtpIGQixd0pHenIdZ5bBwAXX2HZ88TJKOKVuhFihCF2zUCEIQAIQhAAsJjjgJ0En7xpxoveZo1AnW+3onbx08t2kewEEEAggggi4IOsEKurTVSNmQnDErGJwdWMnYJG8nN2tdtBXWpoRINzhqPuKr8OYEkwdKaqnBdTOPls0/R3808Nztmo8bTB9bHOwSRm41Eec07iNhXDqUHB4WVxd/llqU74Cw5LhY+PFK1q0ElO14s4X8RyUCbBjm6R5Te8dSxVKElmtAwWIbWLq2NPZGuzY1CMB2ObY11bGurY11bGtEaZKxwEaeIl3EaeI1cqY7EbNJc0pWbRm1PdhYiZpNMammJNMai6YWIRjXN0anGNc3RquVMViA6NczCToGtWIpSeAXVsAbq/wAqvcXCxChow3SdLvBRcNYTbTMvoMrwc006bD71w3DZvPAFSsMYUjpWZT7OkcLxxX0u/G7czx2b1yxXxaknk/eFbclxD443C1/ReRsaNFm8lso7Pd2X92lcnnhjr6ErEnFoxD5ZODnpASwO6TGu1uP4neHMrWoQu1CCgrIujFRVkCEIUyQIQhAAhCEACEIQA17A4FrgCCCCCLgg6wQsPhjFiajeaqhu6PXJBpcWjgPOb3hbpCrqU41FZkJQUjIYGw5FUjR5LwPKjJ8ocRvHFWzWqJh7EyOd2fgOYqL5WU24Y528gajxHeqeHD89I4Q17HDY2Zou13HRod1aeC58qTpvPTmQUnHKfiaGSja7SRY7xoK4nB7hq09xUqjq45Wh8bmvadrTccuBUkNS3MZZltkyrEJGsWXRsasshJmW7k1QsFiGI08RqVmQjNhTVIdiOI0ZtSchLkqW7CxEMaaYlMyEhYk6YWIRgRmAFLLFDwjhGCmblTvDNzdcjuTRpUXTQnZai5snQFSYaxjjpzmYrTVJOSGjyo43cbdJ34R1qM7CdbhEmKjYYKfU+ZxsSOLx/pbc8VosX8U4KMBw+kmtplcNI4NHmjv4pwpOenj+CrE55R8fwVOL2J73P+WV93yuOUI3abHYX7CdzdQ8NihC3QgoKyLIxUVZAhCFMkCEIQAIQhAAhCEACEIQAIQhAAuVTTMlaY5Gtew62uAc09RXVCAMnV4i5DjLQyvp3+gSXRnhfXbnlKN++q+k0VdOZGD+dDqtvNtHbkraoVDoR1jkV7u3C7GcoccKOX+YIz6MoyO/o96uIpWvF2FrhvaQ4doXKtxfpZ9MsUbifOycl/tNsVTy/s9pr5UT54TsyJLjvF+9QwTXJhea5Mv0LO/NKsZ9VXTW3Pa53/t7kgwFhUaqxh5xj/al83V9AxvqvyNGiyzn7gwqddY0erHp8Ag4m1L/AK6tncNoaHNH+u3cn83V9Axy6IvyL6oq44heR7Ix+N7W+KpK3Hijj0MLpnbBG02J9Y2HZdOp/wBntG05T87KfxyWB9kBXdFgeng+qijYd4aMr2tZTwTfJeYfO+S8zL/LsK1miCIUkR/mSaH233Iv2N61MwbiHC12dqXOqZTpOWTm78Re7us9S1CFNUY6yzDdrWWY2OMNAa0ANAsAAAANwCchCuLAQhCABCEIAEIQgAQhCABCEIAEIQgAQhCA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icture 3" descr="logo_etwi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41" y="395200"/>
            <a:ext cx="1445517" cy="9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" y="35753"/>
            <a:ext cx="1737063" cy="17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urinio vietos rezervavimo ženklas 6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3999" cy="5085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lt-LT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lt-LT" dirty="0" smtClean="0">
                <a:solidFill>
                  <a:srgbClr val="002060"/>
                </a:solidFill>
              </a:rPr>
              <a:t>Kiekvienas dalykas tobulintinas </a:t>
            </a:r>
            <a:r>
              <a:rPr lang="lt-LT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lt-LT" dirty="0" smtClean="0">
                <a:solidFill>
                  <a:srgbClr val="002060"/>
                </a:solidFill>
              </a:rPr>
              <a:t>Ribotas įkeliamos medžiagos dydis</a:t>
            </a:r>
          </a:p>
        </p:txBody>
      </p:sp>
    </p:spTree>
    <p:extLst>
      <p:ext uri="{BB962C8B-B14F-4D97-AF65-F5344CB8AC3E}">
        <p14:creationId xmlns:p14="http://schemas.microsoft.com/office/powerpoint/2010/main" val="5752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avimages.com/wp-content/themes/favimages/library/timthumb.php?src=http://favimages.com/wp-content/uploads/2012/07/gifs-animation-opportunity-door-quotes-sayings.gif&amp;w=316&amp;h=266&amp;zc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r="7020" b="21258"/>
          <a:stretch/>
        </p:blipFill>
        <p:spPr bwMode="auto">
          <a:xfrm>
            <a:off x="0" y="0"/>
            <a:ext cx="9144000" cy="68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949280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Šviesti  negalima užgesti</a:t>
            </a:r>
            <a:endParaRPr lang="lt-LT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608" y="5939720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Šviesti, negalima užgesti!</a:t>
            </a:r>
            <a:endParaRPr lang="lt-LT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52927" cy="2720593"/>
          </a:xfrm>
        </p:spPr>
        <p:txBody>
          <a:bodyPr/>
          <a:lstStyle/>
          <a:p>
            <a:pPr marL="182880" indent="0" algn="ctr">
              <a:buNone/>
            </a:pPr>
            <a:r>
              <a:rPr lang="lt-LT" dirty="0" smtClean="0"/>
              <a:t>Ir Jūs galite būti </a:t>
            </a:r>
            <a:br>
              <a:rPr lang="lt-LT" dirty="0" smtClean="0"/>
            </a:br>
            <a:r>
              <a:rPr lang="lt-LT" dirty="0" smtClean="0"/>
              <a:t>NORDPLUS JUNIOR projektų dalyviai!</a:t>
            </a:r>
            <a:endParaRPr lang="lt-LT" dirty="0"/>
          </a:p>
        </p:txBody>
      </p:sp>
      <p:pic>
        <p:nvPicPr>
          <p:cNvPr id="1027" name="Picture 3" descr="logo_etwin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040"/>
            <a:ext cx="1445517" cy="98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MP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040"/>
            <a:ext cx="1863111" cy="9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diana.mineikiene\Desktop\1 NORDPLUS ir eTwinning seminaras\Nordplus_Junior_RGB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8" y="343267"/>
            <a:ext cx="3801064" cy="9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autas">
  <a:themeElements>
    <a:clrScheme name="Srau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rau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119</Words>
  <Application>Microsoft Office PowerPoint</Application>
  <PresentationFormat>Demonstracija ekrane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Srautas</vt:lpstr>
      <vt:lpstr>Mes –  NORDPLUS JUNIOR projektų dalyviai!</vt:lpstr>
      <vt:lpstr>PowerPoint pristatymas</vt:lpstr>
      <vt:lpstr>PowerPoint pristatymas</vt:lpstr>
      <vt:lpstr>PowerPoint pristatymas</vt:lpstr>
      <vt:lpstr>Naudojimosi eTwinning programa privalumai ir trūkumai</vt:lpstr>
      <vt:lpstr>PowerPoint pristatymas</vt:lpstr>
      <vt:lpstr>PowerPoint pristatymas</vt:lpstr>
      <vt:lpstr>PowerPoint pristatymas</vt:lpstr>
      <vt:lpstr>Ir Jūs galite būti  NORDPLUS JUNIOR projektų dalyviai!</vt:lpstr>
    </vt:vector>
  </TitlesOfParts>
  <Company>Aitvaro Gimnazija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– NORDPLUS JUNIOR projekto dalyviai</dc:title>
  <dc:creator>Diana Mineikiene</dc:creator>
  <cp:lastModifiedBy>Diana Mineikiene</cp:lastModifiedBy>
  <cp:revision>25</cp:revision>
  <dcterms:created xsi:type="dcterms:W3CDTF">2014-10-07T17:23:26Z</dcterms:created>
  <dcterms:modified xsi:type="dcterms:W3CDTF">2014-10-08T22:16:23Z</dcterms:modified>
</cp:coreProperties>
</file>