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3" r:id="rId2"/>
    <p:sldId id="311" r:id="rId3"/>
    <p:sldId id="312" r:id="rId4"/>
    <p:sldId id="314" r:id="rId5"/>
    <p:sldId id="315" r:id="rId6"/>
    <p:sldId id="316" r:id="rId7"/>
    <p:sldId id="318" r:id="rId8"/>
    <p:sldId id="321" r:id="rId9"/>
    <p:sldId id="322" r:id="rId10"/>
    <p:sldId id="323" r:id="rId11"/>
    <p:sldId id="327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262" r:id="rId21"/>
    <p:sldId id="263" r:id="rId22"/>
    <p:sldId id="264" r:id="rId23"/>
    <p:sldId id="27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50" r:id="rId38"/>
    <p:sldId id="291" r:id="rId39"/>
    <p:sldId id="271" r:id="rId40"/>
    <p:sldId id="292" r:id="rId4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DD065A-4912-49A9-8346-1F16A73F3A1B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CAD490-087A-4309-9B92-7D2D3F62A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F6542C-B9FA-4D87-8F20-31C59847943D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64436A-F989-4550-BAA8-20420F230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etwinning.l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nimoto.com/play/YnOaOFT165Vd3pfBAajN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winning.ne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-twinspace.etwinning.net/c/portal/layout?p_l_id=2787211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://www.etwinning.net" TargetMode="External"/><Relationship Id="rId9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winning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winning.net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7206"/>
            <a:ext cx="8715271" cy="29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228600" y="3109794"/>
            <a:ext cx="8229600" cy="1152525"/>
          </a:xfrm>
        </p:spPr>
        <p:txBody>
          <a:bodyPr>
            <a:normAutofit fontScale="90000"/>
          </a:bodyPr>
          <a:lstStyle/>
          <a:p>
            <a:r>
              <a:rPr lang="lt-LT" b="1" i="1" dirty="0" smtClean="0"/>
              <a:t>eTwinning</a:t>
            </a:r>
            <a:r>
              <a:rPr lang="lt-LT" b="1" dirty="0" smtClean="0"/>
              <a:t> </a:t>
            </a:r>
            <a:r>
              <a:rPr lang="lt-LT" b="1" dirty="0"/>
              <a:t>įrankių panaudojimas, atliekant projektines </a:t>
            </a:r>
            <a:r>
              <a:rPr lang="lt-LT" b="1" dirty="0" smtClean="0"/>
              <a:t>veiklas</a:t>
            </a:r>
            <a:endParaRPr lang="en-US" altLang="en-US" dirty="0" smtClean="0"/>
          </a:p>
        </p:txBody>
      </p:sp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211460" y="186813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3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3063986" y="6133210"/>
            <a:ext cx="2789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endParaRPr lang="en-US" altLang="en-US" dirty="0"/>
          </a:p>
        </p:txBody>
      </p:sp>
      <p:sp>
        <p:nvSpPr>
          <p:cNvPr id="5125" name="Rectangle 1"/>
          <p:cNvSpPr>
            <a:spLocks noChangeArrowheads="1"/>
          </p:cNvSpPr>
          <p:nvPr/>
        </p:nvSpPr>
        <p:spPr bwMode="auto">
          <a:xfrm>
            <a:off x="6248400" y="6159994"/>
            <a:ext cx="2479675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www.etwinning.lt</a:t>
            </a:r>
            <a:r>
              <a:rPr lang="en-US" altLang="en-US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" y="4267200"/>
            <a:ext cx="8989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61925" y="1946097"/>
            <a:ext cx="4495800" cy="48768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3. Lapo tvirtinimas prie jau sukurto medžio.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lt-LT" b="1" u="sng" cap="all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Darbo eigą ir gautą rezultatą fotografuoti arba filmuoti ir talpinti TwinSpace erdvėje.</a:t>
            </a:r>
            <a:endParaRPr lang="en-US" dirty="0" smtClean="0"/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F718FC-BC50-4837-9DA2-D4E302412F05}" type="slidenum">
              <a:rPr lang="lt-LT" altLang="en-US"/>
              <a:pPr eaLnBrk="1" hangingPunct="1"/>
              <a:t>10</a:t>
            </a:fld>
            <a:endParaRPr lang="lt-LT" altLang="en-US"/>
          </a:p>
        </p:txBody>
      </p:sp>
      <p:pic>
        <p:nvPicPr>
          <p:cNvPr id="38917" name="Picture 2" descr="C:\Users\Raminta\Desktop\MKI_7 20140420 iki uzsiregistruoti i MKI_7\foto pristatymui\MEDIS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3846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5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pasipildė skyreliais: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susitikimai,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b="1" u="sng" cap="all" dirty="0" smtClean="0"/>
              <a:t>profesijų abėcėlė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t-LT" dirty="0" smtClean="0"/>
              <a:t>bei ketinamais tęsti ir kitais mokslo metais...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10A860-94D9-4BC5-9D68-14CD6CA39AF2}" type="slidenum">
              <a:rPr lang="lt-LT" altLang="en-US"/>
              <a:pPr eaLnBrk="1" hangingPunct="1"/>
              <a:t>11</a:t>
            </a:fld>
            <a:endParaRPr lang="lt-LT" altLang="en-US"/>
          </a:p>
        </p:txBody>
      </p:sp>
      <p:pic>
        <p:nvPicPr>
          <p:cNvPr id="43013" name="Picture 5" descr="C:\Users\Raminta\Desktop\MKI_7 20140420 iki uzsiregistruoti i MKI_7\foto pristatymui\susitikim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4029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:\Users\Raminta\Desktop\MKI_7 20140420 iki uzsiregistruoti i MKI_7\foto pristatymui\ab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828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ECE823-39F1-4A57-A4C5-151B371FF496}" type="slidenum">
              <a:rPr lang="lt-LT" altLang="en-US"/>
              <a:pPr eaLnBrk="1" hangingPunct="1"/>
              <a:t>12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2013/2014 m.m.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2150" y="175260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Pavyko </a:t>
            </a:r>
            <a:r>
              <a:rPr lang="en-US" altLang="en-US" dirty="0" err="1" smtClean="0"/>
              <a:t>sudominti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kolegas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lt-LT" altLang="en-US" dirty="0" smtClean="0"/>
              <a:t>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projektą</a:t>
            </a:r>
            <a:r>
              <a:rPr lang="en-US" altLang="en-US" dirty="0" smtClean="0"/>
              <a:t> „Students professions tree“ </a:t>
            </a:r>
            <a:r>
              <a:rPr lang="en-US" altLang="en-US" dirty="0" err="1" smtClean="0"/>
              <a:t>įtraukt</a:t>
            </a:r>
            <a:r>
              <a:rPr lang="lt-LT" altLang="en-US" dirty="0" smtClean="0"/>
              <a:t>os</a:t>
            </a:r>
            <a:r>
              <a:rPr lang="en-US" altLang="en-US" dirty="0" smtClean="0"/>
              <a:t>  7 </a:t>
            </a:r>
            <a:r>
              <a:rPr lang="en-US" altLang="en-US" dirty="0" err="1" smtClean="0"/>
              <a:t>rajono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mokykl</a:t>
            </a:r>
            <a:r>
              <a:rPr lang="lt-LT" altLang="en-US" dirty="0" smtClean="0"/>
              <a:t>os</a:t>
            </a:r>
            <a:r>
              <a:rPr lang="en-US" altLang="en-US" dirty="0" smtClean="0"/>
              <a:t>, 31 </a:t>
            </a:r>
            <a:r>
              <a:rPr lang="en-US" altLang="en-US" dirty="0" err="1" smtClean="0"/>
              <a:t>pedagog</a:t>
            </a:r>
            <a:r>
              <a:rPr lang="lt-LT" altLang="en-US" dirty="0" smtClean="0"/>
              <a:t>as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20750" y="3733800"/>
            <a:ext cx="7772400" cy="2209800"/>
          </a:xfrm>
        </p:spPr>
        <p:txBody>
          <a:bodyPr>
            <a:normAutofit/>
          </a:bodyPr>
          <a:lstStyle/>
          <a:p>
            <a:r>
              <a:rPr lang="en-US" altLang="en-US" dirty="0" err="1" smtClean="0"/>
              <a:t>Prie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prisijungė</a:t>
            </a:r>
            <a:r>
              <a:rPr lang="en-US" altLang="en-US" dirty="0" smtClean="0"/>
              <a:t> 15 </a:t>
            </a:r>
            <a:r>
              <a:rPr lang="en-US" altLang="en-US" dirty="0" err="1" smtClean="0"/>
              <a:t>mokyklų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partnerių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didžiuliu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būriu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pedagogų</a:t>
            </a:r>
            <a:r>
              <a:rPr lang="en-US" altLang="en-US" dirty="0" smtClean="0"/>
              <a:t>.</a:t>
            </a:r>
            <a:endParaRPr lang="lt-LT" altLang="en-US" dirty="0" smtClean="0"/>
          </a:p>
          <a:p>
            <a:r>
              <a:rPr lang="en-US" altLang="en-US" dirty="0" err="1" smtClean="0"/>
              <a:t>Mokinių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publikuojami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Blog'e</a:t>
            </a:r>
            <a:r>
              <a:rPr lang="en-US" altLang="en-US" dirty="0" smtClean="0"/>
              <a:t>.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9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altLang="en-US" dirty="0" err="1" smtClean="0"/>
              <a:t>individualus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mokiniais</a:t>
            </a:r>
            <a:r>
              <a:rPr lang="lt-LT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darbas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grupėse</a:t>
            </a:r>
            <a:r>
              <a:rPr lang="lt-LT" altLang="en-US" dirty="0"/>
              <a:t>:</a:t>
            </a:r>
            <a:r>
              <a:rPr lang="en-US" altLang="en-US" dirty="0" smtClean="0"/>
              <a:t> </a:t>
            </a:r>
            <a:endParaRPr lang="lt-LT" altLang="en-US" dirty="0" smtClean="0"/>
          </a:p>
          <a:p>
            <a:r>
              <a:rPr lang="en-US" altLang="en-US" dirty="0" smtClean="0"/>
              <a:t>1-4 </a:t>
            </a:r>
            <a:r>
              <a:rPr lang="en-US" altLang="en-US" dirty="0" err="1" smtClean="0"/>
              <a:t>klasės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piešė</a:t>
            </a:r>
            <a:r>
              <a:rPr lang="en-US" altLang="en-US" dirty="0" smtClean="0"/>
              <a:t> ant </a:t>
            </a:r>
            <a:r>
              <a:rPr lang="en-US" altLang="en-US" dirty="0" err="1" smtClean="0"/>
              <a:t>popieriaus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5-tokai —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juo</a:t>
            </a:r>
            <a:r>
              <a:rPr lang="en-US" altLang="en-US" dirty="0" smtClean="0"/>
              <a:t> 6-tokai </a:t>
            </a:r>
            <a:r>
              <a:rPr lang="en-US" altLang="en-US" dirty="0" err="1" smtClean="0"/>
              <a:t>rašė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7-tokai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sudėtingesnius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dokumentus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F9C4254-C4C2-4A00-A1B3-6984BCA13EF6}" type="slidenum">
              <a:rPr lang="lt-LT" altLang="en-US"/>
              <a:pPr eaLnBrk="1" hangingPunct="1"/>
              <a:t>13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metodo taikymas, tai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28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r>
              <a:rPr lang="lt-LT" altLang="en-US" dirty="0" smtClean="0"/>
              <a:t>9-tokai ir 10-tokai </a:t>
            </a:r>
            <a:r>
              <a:rPr lang="en-US" altLang="en-US" dirty="0" err="1" smtClean="0"/>
              <a:t>kūrė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medžio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stuktūrines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kompozicijas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derino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tekstūras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užpildus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smtClean="0"/>
              <a:t>12-tokai </a:t>
            </a:r>
            <a:r>
              <a:rPr lang="en-US" altLang="en-US" dirty="0" err="1" smtClean="0"/>
              <a:t>modeliavo</a:t>
            </a:r>
            <a:r>
              <a:rPr lang="en-US" altLang="en-US" dirty="0" smtClean="0"/>
              <a:t> visa </a:t>
            </a:r>
            <a:r>
              <a:rPr lang="en-US" altLang="en-US" dirty="0" err="1" smtClean="0"/>
              <a:t>medį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analizavo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kaleidoskopą</a:t>
            </a:r>
            <a:r>
              <a:rPr lang="lt-LT" altLang="en-US" dirty="0" smtClean="0"/>
              <a:t>,</a:t>
            </a:r>
            <a:r>
              <a:rPr lang="en-US" altLang="en-US" dirty="0" smtClean="0"/>
              <a:t> </a:t>
            </a:r>
            <a:r>
              <a:rPr lang="lt-LT" altLang="en-US" dirty="0" smtClean="0"/>
              <a:t>kalbėjo angliškai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A4B0C1-92A0-4E4B-98AA-2DB2DFA1437F}" type="slidenum">
              <a:rPr lang="lt-LT" altLang="en-US"/>
              <a:pPr eaLnBrk="1" hangingPunct="1"/>
              <a:t>14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92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19088" y="1981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5-okai </a:t>
            </a:r>
            <a:r>
              <a:rPr lang="en-US" altLang="en-US" dirty="0" err="1" smtClean="0"/>
              <a:t>lietuvių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pamokoje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lietuviškai</a:t>
            </a:r>
            <a:r>
              <a:rPr lang="en-US" altLang="en-US" dirty="0" smtClean="0"/>
              <a:t>, </a:t>
            </a:r>
            <a:endParaRPr lang="lt-LT" altLang="en-US" dirty="0" smtClean="0"/>
          </a:p>
          <a:p>
            <a:r>
              <a:rPr lang="en-US" altLang="en-US" dirty="0" err="1" smtClean="0"/>
              <a:t>išverčia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kalbą</a:t>
            </a:r>
            <a:r>
              <a:rPr lang="en-US" altLang="en-US" dirty="0" smtClean="0"/>
              <a:t> per </a:t>
            </a:r>
            <a:r>
              <a:rPr lang="en-US" altLang="en-US" dirty="0" err="1" smtClean="0"/>
              <a:t>anglų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kalbos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r>
              <a:rPr lang="en-US" altLang="en-US" dirty="0" err="1" smtClean="0"/>
              <a:t>Šį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rašinėlį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atsineša</a:t>
            </a:r>
            <a:r>
              <a:rPr lang="en-US" altLang="en-US" dirty="0" smtClean="0"/>
              <a:t> į </a:t>
            </a:r>
            <a:r>
              <a:rPr lang="en-US" altLang="en-US" dirty="0" err="1" smtClean="0"/>
              <a:t>informatikos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pamoką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parašo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kompiuteriu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iliustruoja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apie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savo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svajonių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profesiją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papasakoja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draugams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TwinSpace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aplinkoje</a:t>
            </a:r>
            <a:r>
              <a:rPr lang="en-US" altLang="en-US" dirty="0" smtClean="0"/>
              <a:t>.  </a:t>
            </a:r>
            <a:endParaRPr lang="lt-LT" alt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2A46C2-AE63-4E76-9470-9698AF72ECC4}" type="slidenum">
              <a:rPr lang="lt-LT" altLang="en-US"/>
              <a:pPr eaLnBrk="1" hangingPunct="1"/>
              <a:t>15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Dalykų integracija</a:t>
            </a:r>
            <a:endParaRPr lang="en-US" sz="3200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9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1242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sz="37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Jokerman" panose="04090605060D06020702" pitchFamily="82" charset="0"/>
              </a:rPr>
              <a:t>PAŽIŪRĖKIME</a:t>
            </a:r>
            <a:endParaRPr lang="en-US" sz="3700" dirty="0">
              <a:solidFill>
                <a:schemeClr val="accent6">
                  <a:lumMod val="60000"/>
                  <a:lumOff val="40000"/>
                </a:schemeClr>
              </a:solidFill>
              <a:latin typeface="Jokerman" panose="04090605060D06020702" pitchFamily="82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1752600"/>
          </a:xfrm>
        </p:spPr>
        <p:txBody>
          <a:bodyPr>
            <a:normAutofit/>
          </a:bodyPr>
          <a:lstStyle/>
          <a:p>
            <a:r>
              <a:rPr lang="lt-LT" altLang="en-US" dirty="0">
                <a:hlinkClick r:id="rId2"/>
              </a:rPr>
              <a:t>https://</a:t>
            </a:r>
            <a:r>
              <a:rPr lang="lt-LT" altLang="en-US" dirty="0" smtClean="0">
                <a:hlinkClick r:id="rId2"/>
              </a:rPr>
              <a:t>animoto.com/play/YnOaOFT165Vd3pfBAajNtA</a:t>
            </a:r>
            <a:endParaRPr lang="lt-LT" altLang="en-US" dirty="0" smtClean="0"/>
          </a:p>
          <a:p>
            <a:endParaRPr lang="lt-LT" altLang="en-US" dirty="0" smtClean="0"/>
          </a:p>
          <a:p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16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Rezultatas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2925" y="1739900"/>
            <a:ext cx="8229600" cy="1231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altLang="en-US" dirty="0" smtClean="0"/>
              <a:t>Sukurti profesijų medžiai.</a:t>
            </a:r>
          </a:p>
          <a:p>
            <a:r>
              <a:rPr lang="lt-LT" altLang="en-US" dirty="0"/>
              <a:t>D</a:t>
            </a:r>
            <a:r>
              <a:rPr lang="en-US" altLang="en-US" dirty="0" err="1" smtClean="0"/>
              <a:t>alyviai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apdovanoti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eTwinning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Padėkos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raštais</a:t>
            </a:r>
            <a:r>
              <a:rPr lang="en-US" altLang="en-US" dirty="0" smtClean="0"/>
              <a:t>. </a:t>
            </a:r>
            <a:endParaRPr lang="lt-LT" altLang="en-US" dirty="0" smtClean="0"/>
          </a:p>
          <a:p>
            <a:endParaRPr lang="en-US" alt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1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17D17-47F9-44CB-B8B9-C77E384E127E}" type="slidenum">
              <a:rPr lang="lt-LT" altLang="en-US"/>
              <a:pPr eaLnBrk="1" hangingPunct="1"/>
              <a:t>17</a:t>
            </a:fld>
            <a:endParaRPr lang="lt-LT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Praktinė dalis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2209800"/>
            <a:ext cx="8229600" cy="2011363"/>
          </a:xfrm>
        </p:spPr>
        <p:txBody>
          <a:bodyPr/>
          <a:lstStyle/>
          <a:p>
            <a:r>
              <a:rPr lang="lt-LT" dirty="0" smtClean="0"/>
              <a:t>Veiklos</a:t>
            </a:r>
            <a:endParaRPr lang="en-US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0572"/>
            <a:ext cx="8553450" cy="47625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lt-LT" sz="3200" dirty="0" smtClean="0"/>
              <a:t>Įrašykite adresą: www.etwinning.net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8594"/>
            <a:ext cx="8010525" cy="54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5410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Pasirinkite norimą kalbą. Prisijunkite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2" y="1469973"/>
            <a:ext cx="8220075" cy="531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676400" y="1396822"/>
            <a:ext cx="4876800" cy="2870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1396822"/>
            <a:ext cx="1524000" cy="660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47712D-D973-40D9-B09D-E52206D88A02}" type="slidenum">
              <a:rPr lang="lt-LT" altLang="en-US"/>
              <a:pPr eaLnBrk="1" hangingPunct="1"/>
              <a:t>2</a:t>
            </a:fld>
            <a:endParaRPr lang="lt-LT" altLang="en-US"/>
          </a:p>
        </p:txBody>
      </p:sp>
      <p:pic>
        <p:nvPicPr>
          <p:cNvPr id="26628" name="Picture 5" descr="C:\Users\Raminta\Desktop\MKI_7 20140420 iki uzsiregistruoti i MKI_7\foto pristatymui\apras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91400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Tarptautinės </a:t>
            </a:r>
            <a:r>
              <a:rPr lang="lt-LT" sz="3200" i="1" dirty="0" smtClean="0"/>
              <a:t>eTwinning</a:t>
            </a:r>
            <a:r>
              <a:rPr lang="lt-LT" sz="3200" dirty="0" smtClean="0"/>
              <a:t> programos projektas</a:t>
            </a:r>
            <a:endParaRPr lang="en-US" sz="32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8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Įveskite vartotojo vardą ir slaptažodį. Prisijunkite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458255"/>
            <a:ext cx="8010525" cy="53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343400" y="1295133"/>
            <a:ext cx="2286000" cy="12194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57800" y="1295133"/>
            <a:ext cx="1981200" cy="14480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11284" y="1295132"/>
            <a:ext cx="1299241" cy="1829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darbastalį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68106"/>
            <a:ext cx="8553450" cy="17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8672"/>
            <a:ext cx="8534400" cy="269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61950" y="3276906"/>
            <a:ext cx="8553450" cy="68549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Skaitykite naujienas, tvarkykite  profilį, kurkite projektus, ieškokite </a:t>
            </a:r>
            <a:r>
              <a:rPr lang="lt-LT" i="1" dirty="0" smtClean="0"/>
              <a:t>eTwinning</a:t>
            </a:r>
            <a:r>
              <a:rPr lang="lt-LT" dirty="0" smtClean="0"/>
              <a:t> dalyvių,  bendraukite mokytojų kambariuose, naudokitės ištekliais...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05200" y="1396822"/>
            <a:ext cx="3429000" cy="812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3619652"/>
            <a:ext cx="1219200" cy="21715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33600" y="3619652"/>
            <a:ext cx="838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28800" y="3779889"/>
            <a:ext cx="280987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934200" y="3759610"/>
            <a:ext cx="1139006" cy="1193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38775" y="3779889"/>
            <a:ext cx="352425" cy="11731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1800" y="3619652"/>
            <a:ext cx="1981200" cy="13333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Ieškokite arba patys kurkite naujus </a:t>
            </a:r>
            <a:r>
              <a:rPr lang="lt-LT" i="1" dirty="0" smtClean="0"/>
              <a:t>eTwinning </a:t>
            </a:r>
            <a:r>
              <a:rPr lang="lt-LT" dirty="0" smtClean="0"/>
              <a:t>projektus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304"/>
            <a:ext cx="8553450" cy="404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714071" y="1371600"/>
            <a:ext cx="2448729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1447800"/>
            <a:ext cx="4505326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381000" y="5943600"/>
            <a:ext cx="8553450" cy="73582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Eikite į projekto privačią erdvę </a:t>
            </a:r>
            <a:r>
              <a:rPr lang="lt-LT" i="1" dirty="0" smtClean="0"/>
              <a:t>TwinSpace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00200" y="5334000"/>
            <a:ext cx="4876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140" y="1636444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20632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>
            <a:off x="7314508" y="3784124"/>
            <a:ext cx="15550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398767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263430"/>
            <a:ext cx="1535441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53544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89601" y="5552415"/>
            <a:ext cx="160927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Naujos erdvės </a:t>
            </a:r>
            <a:r>
              <a:rPr lang="lt-LT" i="1" dirty="0" smtClean="0"/>
              <a:t>TwinSpace</a:t>
            </a:r>
            <a:r>
              <a:rPr lang="lt-LT" dirty="0" smtClean="0"/>
              <a:t> apžvalga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139" y="1736593"/>
            <a:ext cx="5679460" cy="316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019" y="4253550"/>
            <a:ext cx="133674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Sukurkite naują puslapį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25139" y="5120024"/>
            <a:ext cx="2802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puslapius, kuriuos suarchyvavote ir taip padarėte nematomais. Šiuos puslapius galima padaryti vėl matomais.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79819" y="3001618"/>
            <a:ext cx="107465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pasirinktus puslapius</a:t>
            </a:r>
            <a:endParaRPr lang="lt-LT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37410" y="3624266"/>
            <a:ext cx="135335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Keiskite puslapių tvarką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591811" y="3945356"/>
            <a:ext cx="143487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kas sukūrė ir redagavo puslapį</a:t>
            </a:r>
            <a:endParaRPr lang="lt-LT" sz="135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554" y="4453187"/>
            <a:ext cx="1199" cy="66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766" y="4010643"/>
            <a:ext cx="9273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765" y="4199271"/>
            <a:ext cx="134374" cy="96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323" y="3359409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445351" y="4207025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Kurkite puslapius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500" y="1483585"/>
            <a:ext cx="5765392" cy="420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597" y="1006043"/>
            <a:ext cx="305325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matyti šį puslapį*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02482" y="787923"/>
            <a:ext cx="179145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redaguoti šį puslapį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89527" y="2309780"/>
            <a:ext cx="130241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Formatuokite puslapio turinį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800612" y="2877329"/>
            <a:ext cx="111248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Įterpkite nuotrauką, video ar failą iš išteklių, atsiųstų į medžiagos skyrelį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61" y="3878414"/>
            <a:ext cx="1658729" cy="19620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Archyvuokite šį puslapį - tai reiškia, kad šis puslapis daugiau nebebus matomas erdvėje „TwinSpace“. Šią būseną visada galėsite grąžinti į pradinę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613" y="5293138"/>
            <a:ext cx="10385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Atšaukti redagavimą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771272" y="1472794"/>
            <a:ext cx="124239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872" y="794684"/>
            <a:ext cx="219459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Spustelėkite pavadinimą, kad galėtumėte redaguoti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962" y="2459821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91940" y="5443179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0585" y="5445550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245" y="1758674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6307018" y="2486285"/>
            <a:ext cx="1493594" cy="11643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98800" y="1303044"/>
            <a:ext cx="293077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6461" y="1302515"/>
            <a:ext cx="206978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738655" y="1302516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4810" y="5989444"/>
            <a:ext cx="6205096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b="1" dirty="0" smtClean="0"/>
              <a:t>*Pastaba</a:t>
            </a:r>
            <a:r>
              <a:rPr lang="lt-LT" sz="1350" dirty="0"/>
              <a:t>: jei publikuojate puslapį viešai, įsitikinkite, kad nepažeidžiate nuotraukų, video ir failų autorių teisių. Jei nuotraukose ar vaizdo įrašuose matomi nepilnamečiai, būtina turėti jų tėvų sutikimą publikuoti medžiagą internete.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Puslapių kūrimas: redagavimo režimas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590" y="1801929"/>
            <a:ext cx="5065295" cy="41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2964" y="4244004"/>
            <a:ext cx="157755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albumus ir </a:t>
            </a:r>
          </a:p>
          <a:p>
            <a:r>
              <a:rPr lang="lt-LT" sz="1350" dirty="0" smtClean="0"/>
              <a:t>tvarkykite savo nuotraukas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43953" y="4055358"/>
            <a:ext cx="1726155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ar pasirinkite nuotraukas </a:t>
            </a:r>
          </a:p>
          <a:p>
            <a:r>
              <a:rPr lang="lt-LT" sz="1350" dirty="0" smtClean="0"/>
              <a:t>iš savo kompiuterio, </a:t>
            </a:r>
          </a:p>
          <a:p>
            <a:r>
              <a:rPr lang="lt-LT" sz="1350" dirty="0" smtClean="0"/>
              <a:t>kad galėtumėte įkelti jas į savo</a:t>
            </a:r>
            <a:r>
              <a:rPr lang="fr-BE" sz="1350" dirty="0" smtClean="0"/>
              <a:t> </a:t>
            </a:r>
            <a:r>
              <a:rPr lang="lt-LT" sz="1350" dirty="0" smtClean="0"/>
              <a:t>„TwinSpace“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30909" y="2931579"/>
            <a:ext cx="174961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 medžiagos skyrelyje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53559" y="6193955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0522" y="3210916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80522" y="4519993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43754" y="4398855"/>
            <a:ext cx="3100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nuotraukos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87" y="2205451"/>
            <a:ext cx="6779235" cy="3386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4210374"/>
            <a:ext cx="225354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vaizdo įrašus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325852"/>
            <a:ext cx="18578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„Pridėti vaizdo įrašą“ ir įterpkite video iš svetainės „YouTube“ ar „Vimeo“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252487" y="1533602"/>
            <a:ext cx="171238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5086" y="6112990"/>
            <a:ext cx="6234818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249182"/>
            <a:ext cx="0" cy="6894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7656" y="2041432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vaizdo įrašai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24" y="2392616"/>
            <a:ext cx="6350360" cy="3201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3" y="4210374"/>
            <a:ext cx="163470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failus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202897" y="1316981"/>
            <a:ext cx="152532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failą čia ar spustelėkite „Siųsti failą“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311564" y="1533602"/>
            <a:ext cx="164407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4717" y="6096769"/>
            <a:ext cx="6164841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041433"/>
            <a:ext cx="0" cy="16083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18855" y="2041433"/>
            <a:ext cx="3298" cy="4282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Medžiaga — failai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1186194"/>
            <a:ext cx="6614746" cy="473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582" y="3003166"/>
            <a:ext cx="77249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Forumų sąrašas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2581" y="3570301"/>
            <a:ext cx="79098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548583" y="3002137"/>
            <a:ext cx="25543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Naujausi įrašai visuose forumuose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42544" y="4466299"/>
            <a:ext cx="235706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Jūsų naujausi įrašai forumuose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9878" y="2755543"/>
            <a:ext cx="4470400" cy="90987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075" y="3162674"/>
            <a:ext cx="13480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569" y="3790462"/>
            <a:ext cx="202277" cy="13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953000"/>
          </a:xfrm>
        </p:spPr>
        <p:txBody>
          <a:bodyPr/>
          <a:lstStyle/>
          <a:p>
            <a:r>
              <a:rPr lang="lt-LT" altLang="en-US" smtClean="0"/>
              <a:t>bendravimą ir keitimąsi informacija tarp Europos mokyklų. </a:t>
            </a:r>
          </a:p>
          <a:p>
            <a:r>
              <a:rPr lang="lt-LT" altLang="en-US" smtClean="0"/>
              <a:t>Dalyvauja 42 partneriai iš 7 šalių (Armėnijos, Ukrainos, Bulgarijos, Rumunijos, Turkijos, Lenkijos ir Lietuvos).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F2DDA4-B26C-4161-B25D-55805D996E43}" type="slidenum">
              <a:rPr lang="lt-LT" altLang="en-US"/>
              <a:pPr eaLnBrk="1" hangingPunct="1"/>
              <a:t>3</a:t>
            </a:fld>
            <a:endParaRPr lang="lt-LT" altLang="en-US"/>
          </a:p>
        </p:txBody>
      </p:sp>
      <p:pic>
        <p:nvPicPr>
          <p:cNvPr id="27653" name="Picture 6" descr="C:\Users\Raminta\Desktop\MKI_7 20140420 iki uzsiregistruoti i MKI_7\foto pristatymui\Saly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333625"/>
            <a:ext cx="42037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Projektas apima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1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52" y="1989946"/>
            <a:ext cx="6101915" cy="309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491" y="3188312"/>
            <a:ext cx="109757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Forumo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332" y="3753852"/>
            <a:ext cx="121873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Forumo temos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4333" y="4247657"/>
            <a:ext cx="1218732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forumo temą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521155" y="3380868"/>
            <a:ext cx="128110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forumų sąrašą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73064" y="3528352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3064" y="3893521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73064" y="425291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2782" y="3525790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temų kūrimas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334" y="1379996"/>
            <a:ext cx="6845665" cy="5335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73" y="3025983"/>
            <a:ext cx="107900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Temos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883717" y="5195903"/>
            <a:ext cx="337656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Rašykite savo atsakymą į šią temą čia ir išsaugokite.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2474" y="2555518"/>
            <a:ext cx="23368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forumo temų sąrašą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99080" y="3157836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31015" y="2855600"/>
            <a:ext cx="40791" cy="170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Forumai — atsakymas į temą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66" y="1539564"/>
            <a:ext cx="8596814" cy="4509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9909" y="3378290"/>
            <a:ext cx="138941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Pokalbių langas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640" y="5365973"/>
            <a:ext cx="162595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Kalbėkite čia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596" y="6240715"/>
            <a:ext cx="4714004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Mokytojai gali peržiūrėti šio forumo pokalbių istoriją. Įrašai ištrinami po 3 mėnesių.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7961" y="3068418"/>
            <a:ext cx="160651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sąrašą, kas yra šiame pokalbių kambaryje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781655" y="2820060"/>
            <a:ext cx="3298" cy="2591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Pokalbiai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1" y="1773170"/>
            <a:ext cx="7044489" cy="4050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1297966"/>
            <a:ext cx="132022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narių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076" y="1296282"/>
            <a:ext cx="206276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Filtruokite pagal narių tipą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871" y="3798460"/>
            <a:ext cx="111823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227" y="5892722"/>
            <a:ext cx="170290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913" y="3724385"/>
            <a:ext cx="128471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Panaikinkite narį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667" y="5892722"/>
            <a:ext cx="2586683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mokinių slaptažodžius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649" y="1676958"/>
            <a:ext cx="157897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Kvieskite naujus narius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766813" y="5486400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38666" y="5469157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00773" y="251760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048" y="2445996"/>
            <a:ext cx="121757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158892" y="3885298"/>
            <a:ext cx="51815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7158892" y="1930874"/>
            <a:ext cx="262757" cy="3947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42678" y="1596365"/>
            <a:ext cx="13994" cy="8496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572389" y="1596365"/>
            <a:ext cx="4935" cy="3262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Nariai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76915" b="69878"/>
          <a:stretch/>
        </p:blipFill>
        <p:spPr>
          <a:xfrm>
            <a:off x="2820342" y="769900"/>
            <a:ext cx="1626191" cy="1220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1477" y="984349"/>
            <a:ext cx="200444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477" y="2429582"/>
            <a:ext cx="200444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41" y="6151269"/>
            <a:ext cx="395206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812" y="5527426"/>
            <a:ext cx="21478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mokinį(-ius).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28" y="803669"/>
            <a:ext cx="2774994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Pasirinkite, iš kokios šalies kviečiate mokytoją.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b="1" dirty="0" smtClean="0"/>
              <a:t>Atkreipkite dėmesį</a:t>
            </a:r>
            <a:r>
              <a:rPr lang="lt-LT" sz="1350" dirty="0" smtClean="0"/>
              <a:t>, jeigu ši šalis dalyvauja programoje „eTwinning“, tuomet mokytojus galite pridėti „eTwinning“ darbastalyje.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75" y="2165786"/>
            <a:ext cx="19240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0" y="2218784"/>
            <a:ext cx="31813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71" y="4947697"/>
            <a:ext cx="5159741" cy="10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395" y="4341800"/>
            <a:ext cx="5346835" cy="106036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4093395" y="2947447"/>
            <a:ext cx="14628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H="1" flipV="1">
            <a:off x="3993662" y="3290277"/>
            <a:ext cx="2773151" cy="105152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2820342" y="3735754"/>
            <a:ext cx="868520" cy="12119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5857" y="1346775"/>
            <a:ext cx="818574" cy="110905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21932" y="266700"/>
            <a:ext cx="6169057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/>
              <a:t>Nariai — naujų narių </a:t>
            </a:r>
            <a:r>
              <a:rPr lang="lt-LT" dirty="0" smtClean="0"/>
              <a:t>pridėjimas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71" y="1825625"/>
            <a:ext cx="757245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34" y="1390607"/>
            <a:ext cx="1952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350" dirty="0" smtClean="0"/>
              <a:t>Kurkite naują el. laišką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945" y="2137781"/>
            <a:ext cx="341575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kiek neperskaitytų žinučių turite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741" y="4318289"/>
            <a:ext cx="312829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Peržiūrėkite daugiau informacijos apie šį el. laišką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7674" y="2864617"/>
            <a:ext cx="266930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Perkelkite el. laišką į „Šiukšliadėžę“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3564" y="5696440"/>
            <a:ext cx="270625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daugiau savo el. laiškų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08696" y="2267513"/>
            <a:ext cx="37684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468033" y="4459728"/>
            <a:ext cx="191044" cy="2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H="1" flipV="1">
            <a:off x="7090569" y="5586044"/>
            <a:ext cx="146122" cy="11039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024507" y="3164700"/>
            <a:ext cx="1893" cy="2037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i="1" dirty="0" smtClean="0"/>
              <a:t>TwinMail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39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18" y="1825625"/>
            <a:ext cx="586176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552294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8"/>
            <a:ext cx="362989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1662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967" y="1825625"/>
            <a:ext cx="6994066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66045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1"/>
            <a:ext cx="533014" cy="2077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86708" y="4911464"/>
            <a:ext cx="21336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Profilis — redaguokite profilį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2880" y="1825625"/>
            <a:ext cx="5338239" cy="4351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0326" y="1352833"/>
            <a:ext cx="449810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čia ir atsidarykite „TwinSpace“ nustatymų skyrelį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8449" y="4001294"/>
            <a:ext cx="1238350" cy="734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savo „TwinSpace“ išvaizdą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49" y="3297412"/>
            <a:ext cx="109855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pavadinimą ir aprašymą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895" y="4481827"/>
            <a:ext cx="136730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</a:t>
            </a:r>
          </a:p>
          <a:p>
            <a:r>
              <a:rPr lang="lt-LT" sz="1350" dirty="0" err="1" smtClean="0"/>
              <a:t>„TwinSpace“ logotipą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727200" y="3551327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27200" y="4735741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990459" y="1652917"/>
            <a:ext cx="4310" cy="2540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Nustatymai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Sukurti </a:t>
            </a:r>
            <a:r>
              <a:rPr lang="lt-LT" i="1" dirty="0" smtClean="0"/>
              <a:t>Profesijų medį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(kamienas)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Lapai (užrašyta profesija)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Medis su lapais (klijuojami lapai)</a:t>
            </a:r>
          </a:p>
          <a:p>
            <a:pPr marL="514350" indent="-514350">
              <a:buFont typeface="+mj-lt"/>
              <a:buAutoNum type="arabicPeriod"/>
            </a:pPr>
            <a:endParaRPr lang="lt-LT" dirty="0" smtClean="0"/>
          </a:p>
          <a:p>
            <a:r>
              <a:rPr lang="lt-LT" dirty="0" smtClean="0"/>
              <a:t>Rezultatą pasižiūrėti </a:t>
            </a:r>
            <a:r>
              <a:rPr lang="lt-LT" i="1" dirty="0" smtClean="0"/>
              <a:t>TwinSpace</a:t>
            </a:r>
            <a:r>
              <a:rPr lang="lt-LT" dirty="0" smtClean="0"/>
              <a:t> erdvėje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5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343400" cy="3276600"/>
          </a:xfrm>
        </p:spPr>
        <p:txBody>
          <a:bodyPr/>
          <a:lstStyle/>
          <a:p>
            <a:r>
              <a:rPr lang="lt-LT" altLang="en-US" dirty="0" smtClean="0"/>
              <a:t>dalyviai turi galimybę pasidalinti ir pateikti savo rezultatus tarptautinės bendruomenės </a:t>
            </a:r>
          </a:p>
          <a:p>
            <a:r>
              <a:rPr lang="lt-LT" altLang="en-US" dirty="0" smtClean="0"/>
              <a:t>BLOG’e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3D6182-3DAF-45B4-A10B-C5B766AAE271}" type="slidenum">
              <a:rPr lang="lt-LT" altLang="en-US"/>
              <a:pPr eaLnBrk="1" hangingPunct="1"/>
              <a:t>4</a:t>
            </a:fld>
            <a:endParaRPr lang="lt-LT" altLang="en-US"/>
          </a:p>
        </p:txBody>
      </p:sp>
      <p:pic>
        <p:nvPicPr>
          <p:cNvPr id="29701" name="Picture 7" descr="C:\Users\Raminta\Desktop\MKI_7 20140420 iki uzsiregistruoti i MKI_7\foto pristatymui\Turki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1054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  <a:hlinkClick r:id="rId3"/>
              </a:rPr>
              <a:t>http://new-twinspace.etwinning.net/c/portal/layout?p_l_id=27872111</a:t>
            </a:r>
            <a:endParaRPr lang="lt-LT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rojekto</a:t>
            </a:r>
            <a:endParaRPr lang="en-US" sz="32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9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Registruotis</a:t>
            </a:r>
          </a:p>
          <a:p>
            <a:r>
              <a:rPr lang="lt-LT" dirty="0" smtClean="0"/>
              <a:t>Ieškoti eTwinning dalyvių</a:t>
            </a:r>
          </a:p>
          <a:p>
            <a:r>
              <a:rPr lang="lt-LT" dirty="0"/>
              <a:t>K</a:t>
            </a:r>
            <a:r>
              <a:rPr lang="lt-LT" dirty="0" smtClean="0"/>
              <a:t>viesti bendrauti</a:t>
            </a:r>
          </a:p>
          <a:p>
            <a:r>
              <a:rPr lang="lt-LT" dirty="0" smtClean="0"/>
              <a:t>Patvirtinti kvietimą</a:t>
            </a:r>
          </a:p>
          <a:p>
            <a:r>
              <a:rPr lang="lt-LT" dirty="0" smtClean="0"/>
              <a:t>Pasirinkti kortelę: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Veiklos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810000" y="1676400"/>
            <a:ext cx="2749550" cy="461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4"/>
              </a:rPr>
              <a:t>www.etwinning.net</a:t>
            </a:r>
            <a:r>
              <a:rPr lang="en-US" altLang="en-US" dirty="0"/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5486400" y="2286000"/>
            <a:ext cx="28745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lt-LT" altLang="en-US" dirty="0" smtClean="0"/>
              <a:t>Raminta Birgėlienė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856898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4" y="3288996"/>
            <a:ext cx="2328298" cy="197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463638"/>
            <a:ext cx="2133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5071427"/>
            <a:ext cx="2043113" cy="120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54" y="5349199"/>
            <a:ext cx="4778021" cy="87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2933700" y="1907381"/>
            <a:ext cx="8763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81425" y="2732187"/>
            <a:ext cx="1867976" cy="1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724629" y="3091450"/>
            <a:ext cx="374297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1425" y="3796301"/>
            <a:ext cx="1095375" cy="12328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790824" y="4479101"/>
            <a:ext cx="581026" cy="400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362200" y="4479101"/>
            <a:ext cx="1009650" cy="11966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71850" y="4479101"/>
            <a:ext cx="176389" cy="1007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18629" y="6221707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dirty="0" smtClean="0"/>
              <a:t>Junkitės ir tobulėkite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9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114800" cy="4678363"/>
          </a:xfrm>
        </p:spPr>
        <p:txBody>
          <a:bodyPr/>
          <a:lstStyle/>
          <a:p>
            <a:r>
              <a:rPr lang="lt-LT" altLang="en-US" dirty="0" smtClean="0"/>
              <a:t>bendraujame</a:t>
            </a:r>
          </a:p>
          <a:p>
            <a:r>
              <a:rPr lang="lt-LT" altLang="en-US" dirty="0" smtClean="0"/>
              <a:t>lietuvių, </a:t>
            </a:r>
          </a:p>
          <a:p>
            <a:r>
              <a:rPr lang="lt-LT" altLang="en-US" dirty="0" smtClean="0"/>
              <a:t>anglų,  </a:t>
            </a:r>
          </a:p>
          <a:p>
            <a:r>
              <a:rPr lang="lt-LT" altLang="en-US" dirty="0" smtClean="0"/>
              <a:t>rusų </a:t>
            </a:r>
          </a:p>
          <a:p>
            <a:r>
              <a:rPr lang="lt-LT" altLang="en-US" dirty="0" smtClean="0"/>
              <a:t>ir kitomis partnerių</a:t>
            </a:r>
          </a:p>
          <a:p>
            <a:r>
              <a:rPr lang="lt-LT" altLang="en-US" dirty="0" smtClean="0"/>
              <a:t>kalbomis </a:t>
            </a:r>
            <a:r>
              <a:rPr lang="lt-LT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B66C4-6638-4E1D-B2E9-E83A104B52AC}" type="slidenum">
              <a:rPr lang="lt-LT" altLang="en-US"/>
              <a:pPr eaLnBrk="1" hangingPunct="1"/>
              <a:t>5</a:t>
            </a:fld>
            <a:endParaRPr lang="lt-LT" altLang="en-US"/>
          </a:p>
        </p:txBody>
      </p:sp>
      <p:pic>
        <p:nvPicPr>
          <p:cNvPr id="30725" name="Picture 5" descr="C:\Users\Raminta\Desktop\MKI_7 20140420 iki uzsiregistruoti i MKI_7\foto pristatymui\Ukraina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671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Raminta\Desktop\MKI_7 20140420 iki uzsiregistruoti i MKI_7\foto pristatymui\Ukraina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9528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P</a:t>
            </a:r>
            <a:r>
              <a:rPr lang="lt-LT" sz="3200" dirty="0" smtClean="0"/>
              <a:t>rojekte</a:t>
            </a:r>
            <a:endParaRPr lang="en-US" sz="3200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3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lt-LT" altLang="en-US" smtClean="0"/>
              <a:t>mokinių amžius </a:t>
            </a:r>
          </a:p>
          <a:p>
            <a:r>
              <a:rPr lang="lt-LT" altLang="en-US" smtClean="0"/>
              <a:t>nuo 3 iki 19 metų...</a:t>
            </a:r>
          </a:p>
          <a:p>
            <a:r>
              <a:rPr lang="lt-LT" altLang="en-US" smtClean="0"/>
              <a:t>Yra net suaugusių klasės iš Turkijos.</a:t>
            </a:r>
            <a:endParaRPr lang="lt-LT" altLang="en-US" smtClean="0">
              <a:sym typeface="Wingdings" pitchFamily="2" charset="2"/>
            </a:endParaRPr>
          </a:p>
          <a:p>
            <a:r>
              <a:rPr lang="lt-LT" altLang="en-US" smtClean="0">
                <a:sym typeface="Wingdings" pitchFamily="2" charset="2"/>
              </a:rPr>
              <a:t>Nes profesijos pasirinkimas svarbus visiems.</a:t>
            </a:r>
            <a:r>
              <a:rPr lang="lt-LT" altLang="en-US" smtClean="0"/>
              <a:t/>
            </a:r>
            <a:br>
              <a:rPr lang="lt-LT" altLang="en-US" smtClean="0"/>
            </a:b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23686A-0166-4FA8-8E98-21896B9A612B}" type="slidenum">
              <a:rPr lang="lt-LT" altLang="en-US"/>
              <a:pPr eaLnBrk="1" hangingPunct="1"/>
              <a:t>6</a:t>
            </a:fld>
            <a:endParaRPr lang="lt-LT" altLang="en-US"/>
          </a:p>
        </p:txBody>
      </p:sp>
      <p:pic>
        <p:nvPicPr>
          <p:cNvPr id="31749" name="Picture 6" descr="C:\Users\Raminta\Desktop\MKI_7 20140420 iki uzsiregistruoti i MKI_7\foto pristatymui\Turkija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76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/>
              <a:t>D</a:t>
            </a:r>
            <a:r>
              <a:rPr lang="lt-LT" sz="3200" dirty="0" smtClean="0"/>
              <a:t>alyvaujančių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7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14800" cy="4648200"/>
          </a:xfrm>
        </p:spPr>
        <p:txBody>
          <a:bodyPr/>
          <a:lstStyle/>
          <a:p>
            <a:r>
              <a:rPr lang="lt-LT" altLang="en-US" dirty="0"/>
              <a:t>sužinoti mokinių svajonių profesijas;</a:t>
            </a:r>
          </a:p>
          <a:p>
            <a:r>
              <a:rPr lang="lt-LT" altLang="en-US" dirty="0"/>
              <a:t>sukurti profesijų medį;</a:t>
            </a:r>
          </a:p>
          <a:p>
            <a:r>
              <a:rPr lang="lt-LT" altLang="en-US" dirty="0"/>
              <a:t>keistis nuomonėmis, informacija, idėjomis, gerinti anglų kalbos žinias.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60801-03FD-4EFE-B27E-ABD740AAA47E}" type="slidenum">
              <a:rPr lang="lt-LT" altLang="en-US"/>
              <a:pPr eaLnBrk="1" hangingPunct="1"/>
              <a:t>7</a:t>
            </a:fld>
            <a:endParaRPr lang="lt-LT" altLang="en-US"/>
          </a:p>
        </p:txBody>
      </p:sp>
      <p:pic>
        <p:nvPicPr>
          <p:cNvPr id="33797" name="Picture 5" descr="C:\Users\Raminta\Desktop\MKI_7 20140420 iki uzsiregistruoti i MKI_7\foto pristatymui\akmeneli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0576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905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Projekto tikslas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6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7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4724400" cy="3810000"/>
          </a:xfrm>
        </p:spPr>
        <p:txBody>
          <a:bodyPr/>
          <a:lstStyle/>
          <a:p>
            <a:pPr>
              <a:buFontTx/>
              <a:buNone/>
            </a:pPr>
            <a:r>
              <a:rPr lang="lt-LT" altLang="en-US" b="1" u="sng" dirty="0" smtClean="0"/>
              <a:t>MEDŽIO KŪRIMAS </a:t>
            </a:r>
          </a:p>
          <a:p>
            <a:pPr>
              <a:buFontTx/>
              <a:buNone/>
            </a:pPr>
            <a:endParaRPr lang="lt-LT" altLang="en-US" b="1" u="sng" dirty="0" smtClean="0"/>
          </a:p>
          <a:p>
            <a:pPr>
              <a:buFont typeface="Arial" charset="0"/>
              <a:buChar char="•"/>
            </a:pPr>
            <a:r>
              <a:rPr lang="lt-LT" altLang="en-US" dirty="0" smtClean="0"/>
              <a:t>plakatas, instaliacija ir kt.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806BA5-1CAE-49C3-B945-3F4ACD616CEF}" type="slidenum">
              <a:rPr lang="lt-LT" altLang="en-US"/>
              <a:pPr eaLnBrk="1" hangingPunct="1"/>
              <a:t>8</a:t>
            </a:fld>
            <a:endParaRPr lang="lt-LT" altLang="en-US"/>
          </a:p>
        </p:txBody>
      </p:sp>
      <p:pic>
        <p:nvPicPr>
          <p:cNvPr id="36869" name="Picture 5" descr="C:\Users\Raminta\Desktop\MKI_7 20140420 iki uzsiregistruoti i MKI_7\foto pristatymui\med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29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200" dirty="0" smtClean="0"/>
              <a:t>Darbo eiga</a:t>
            </a:r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7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800600" cy="40386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 </a:t>
            </a:r>
            <a:r>
              <a:rPr lang="lt-LT" b="1" u="sng" cap="all" dirty="0" smtClean="0"/>
              <a:t>2. Medžio lapo kūrimas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r>
              <a:rPr lang="lt-LT" dirty="0" smtClean="0"/>
              <a:t>Mokinio svajonių profesijos rašymas ant medžio lapo </a:t>
            </a:r>
          </a:p>
          <a:p>
            <a:pPr marL="365760" indent="-256032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6CB4785-89E1-45CE-B050-999AC900A17A}" type="slidenum">
              <a:rPr lang="lt-LT" altLang="en-US"/>
              <a:pPr eaLnBrk="1" hangingPunct="1"/>
              <a:t>9</a:t>
            </a:fld>
            <a:endParaRPr lang="lt-LT" altLang="en-US"/>
          </a:p>
        </p:txBody>
      </p:sp>
      <p:pic>
        <p:nvPicPr>
          <p:cNvPr id="37893" name="Picture 2" descr="C:\Users\Raminta\Desktop\MKI_7 20140420 iki uzsiregistruoti i MKI_7\foto pristatymui\RASYTO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93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571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847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920572"/>
            <a:ext cx="8553450" cy="47625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6099503" y="6172200"/>
            <a:ext cx="2822247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hlinkClick r:id="rId5"/>
              </a:rPr>
              <a:t>www.etwinning.net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1114</Words>
  <Application>Microsoft Office PowerPoint</Application>
  <PresentationFormat>On-screen Show (4:3)</PresentationFormat>
  <Paragraphs>239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eTwinning įrankių panaudojimas, atliekant projektines veiklas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PAŽIŪRĖKIME</vt:lpstr>
      <vt:lpstr>PowerPoint Presentation</vt:lpstr>
      <vt:lpstr>Įrašykite adresą: www.etwinning.net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vartotojas</cp:lastModifiedBy>
  <cp:revision>43</cp:revision>
  <cp:lastPrinted>2014-10-26T19:19:21Z</cp:lastPrinted>
  <dcterms:created xsi:type="dcterms:W3CDTF">2006-08-16T00:00:00Z</dcterms:created>
  <dcterms:modified xsi:type="dcterms:W3CDTF">2014-10-26T19:28:41Z</dcterms:modified>
</cp:coreProperties>
</file>