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  <p:sldMasterId id="2147483708" r:id="rId4"/>
    <p:sldMasterId id="2147483720" r:id="rId5"/>
    <p:sldMasterId id="2147483732" r:id="rId6"/>
    <p:sldMasterId id="2147483744" r:id="rId7"/>
    <p:sldMasterId id="2147483756" r:id="rId8"/>
    <p:sldMasterId id="2147483768" r:id="rId9"/>
    <p:sldMasterId id="2147483792" r:id="rId10"/>
  </p:sldMasterIdLst>
  <p:notesMasterIdLst>
    <p:notesMasterId r:id="rId25"/>
  </p:notesMasterIdLst>
  <p:sldIdLst>
    <p:sldId id="261" r:id="rId11"/>
    <p:sldId id="301" r:id="rId12"/>
    <p:sldId id="274" r:id="rId13"/>
    <p:sldId id="309" r:id="rId14"/>
    <p:sldId id="264" r:id="rId15"/>
    <p:sldId id="292" r:id="rId16"/>
    <p:sldId id="302" r:id="rId17"/>
    <p:sldId id="310" r:id="rId18"/>
    <p:sldId id="305" r:id="rId19"/>
    <p:sldId id="306" r:id="rId20"/>
    <p:sldId id="307" r:id="rId21"/>
    <p:sldId id="312" r:id="rId22"/>
    <p:sldId id="272" r:id="rId23"/>
    <p:sldId id="273" r:id="rId24"/>
  </p:sldIdLst>
  <p:sldSz cx="10688638" cy="7562850"/>
  <p:notesSz cx="6858000" cy="9144000"/>
  <p:defaultTextStyle>
    <a:defPPr>
      <a:defRPr lang="en-US"/>
    </a:defPPr>
    <a:lvl1pPr marL="0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4290"/>
    <a:srgbClr val="3266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60" d="100"/>
          <a:sy n="60" d="100"/>
        </p:scale>
        <p:origin x="-1548" y="-534"/>
      </p:cViewPr>
      <p:guideLst>
        <p:guide orient="horz" pos="2382"/>
        <p:guide pos="336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529F6D-9B71-45E2-BA8B-11EDB0CB10A7}" type="datetimeFigureOut">
              <a:rPr lang="en-US" smtClean="0"/>
              <a:t>9/30/2014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06475" y="685800"/>
            <a:ext cx="48450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B5A475-87C1-47B1-AC25-5FDAECD27A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788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648" y="2349386"/>
            <a:ext cx="9085342" cy="162111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3296" y="4285615"/>
            <a:ext cx="7482047" cy="193272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8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1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/>
              <a:t>9/30/2014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266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/>
              <a:t>9/30/2014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94021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648" y="2349386"/>
            <a:ext cx="9085342" cy="162111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3296" y="4285615"/>
            <a:ext cx="7482047" cy="193272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8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1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2556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60424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329" y="4859832"/>
            <a:ext cx="9085342" cy="1502066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4329" y="3205459"/>
            <a:ext cx="9085342" cy="1654373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43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287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3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57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1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86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0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14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25843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432" y="1764666"/>
            <a:ext cx="4720815" cy="4991131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33391" y="1764666"/>
            <a:ext cx="4720815" cy="4991131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11119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432" y="1692889"/>
            <a:ext cx="4722671" cy="70551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437" indent="0">
              <a:buNone/>
              <a:defRPr sz="2300" b="1"/>
            </a:lvl2pPr>
            <a:lvl3pPr marL="1042873" indent="0">
              <a:buNone/>
              <a:defRPr sz="2100" b="1"/>
            </a:lvl3pPr>
            <a:lvl4pPr marL="1564310" indent="0">
              <a:buNone/>
              <a:defRPr sz="1800" b="1"/>
            </a:lvl4pPr>
            <a:lvl5pPr marL="2085746" indent="0">
              <a:buNone/>
              <a:defRPr sz="1800" b="1"/>
            </a:lvl5pPr>
            <a:lvl6pPr marL="2607183" indent="0">
              <a:buNone/>
              <a:defRPr sz="1800" b="1"/>
            </a:lvl6pPr>
            <a:lvl7pPr marL="3128620" indent="0">
              <a:buNone/>
              <a:defRPr sz="1800" b="1"/>
            </a:lvl7pPr>
            <a:lvl8pPr marL="3650056" indent="0">
              <a:buNone/>
              <a:defRPr sz="1800" b="1"/>
            </a:lvl8pPr>
            <a:lvl9pPr marL="4171493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4432" y="2398404"/>
            <a:ext cx="4722671" cy="435739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29680" y="1692889"/>
            <a:ext cx="4724526" cy="70551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437" indent="0">
              <a:buNone/>
              <a:defRPr sz="2300" b="1"/>
            </a:lvl2pPr>
            <a:lvl3pPr marL="1042873" indent="0">
              <a:buNone/>
              <a:defRPr sz="2100" b="1"/>
            </a:lvl3pPr>
            <a:lvl4pPr marL="1564310" indent="0">
              <a:buNone/>
              <a:defRPr sz="1800" b="1"/>
            </a:lvl4pPr>
            <a:lvl5pPr marL="2085746" indent="0">
              <a:buNone/>
              <a:defRPr sz="1800" b="1"/>
            </a:lvl5pPr>
            <a:lvl6pPr marL="2607183" indent="0">
              <a:buNone/>
              <a:defRPr sz="1800" b="1"/>
            </a:lvl6pPr>
            <a:lvl7pPr marL="3128620" indent="0">
              <a:buNone/>
              <a:defRPr sz="1800" b="1"/>
            </a:lvl7pPr>
            <a:lvl8pPr marL="3650056" indent="0">
              <a:buNone/>
              <a:defRPr sz="1800" b="1"/>
            </a:lvl8pPr>
            <a:lvl9pPr marL="4171493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29680" y="2398404"/>
            <a:ext cx="4724526" cy="435739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50618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40788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47734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433" y="301113"/>
            <a:ext cx="3516488" cy="1281483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8960" y="301114"/>
            <a:ext cx="5975246" cy="6454683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4433" y="1582597"/>
            <a:ext cx="3516488" cy="5173200"/>
          </a:xfrm>
        </p:spPr>
        <p:txBody>
          <a:bodyPr/>
          <a:lstStyle>
            <a:lvl1pPr marL="0" indent="0">
              <a:buNone/>
              <a:defRPr sz="1600"/>
            </a:lvl1pPr>
            <a:lvl2pPr marL="521437" indent="0">
              <a:buNone/>
              <a:defRPr sz="1400"/>
            </a:lvl2pPr>
            <a:lvl3pPr marL="1042873" indent="0">
              <a:buNone/>
              <a:defRPr sz="1100"/>
            </a:lvl3pPr>
            <a:lvl4pPr marL="1564310" indent="0">
              <a:buNone/>
              <a:defRPr sz="1000"/>
            </a:lvl4pPr>
            <a:lvl5pPr marL="2085746" indent="0">
              <a:buNone/>
              <a:defRPr sz="1000"/>
            </a:lvl5pPr>
            <a:lvl6pPr marL="2607183" indent="0">
              <a:buNone/>
              <a:defRPr sz="1000"/>
            </a:lvl6pPr>
            <a:lvl7pPr marL="3128620" indent="0">
              <a:buNone/>
              <a:defRPr sz="1000"/>
            </a:lvl7pPr>
            <a:lvl8pPr marL="3650056" indent="0">
              <a:buNone/>
              <a:defRPr sz="1000"/>
            </a:lvl8pPr>
            <a:lvl9pPr marL="417149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65247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048" y="5293995"/>
            <a:ext cx="6413183" cy="624986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95048" y="675755"/>
            <a:ext cx="6413183" cy="4537710"/>
          </a:xfrm>
        </p:spPr>
        <p:txBody>
          <a:bodyPr/>
          <a:lstStyle>
            <a:lvl1pPr marL="0" indent="0">
              <a:buNone/>
              <a:defRPr sz="3600"/>
            </a:lvl1pPr>
            <a:lvl2pPr marL="521437" indent="0">
              <a:buNone/>
              <a:defRPr sz="3200"/>
            </a:lvl2pPr>
            <a:lvl3pPr marL="1042873" indent="0">
              <a:buNone/>
              <a:defRPr sz="2700"/>
            </a:lvl3pPr>
            <a:lvl4pPr marL="1564310" indent="0">
              <a:buNone/>
              <a:defRPr sz="2300"/>
            </a:lvl4pPr>
            <a:lvl5pPr marL="2085746" indent="0">
              <a:buNone/>
              <a:defRPr sz="2300"/>
            </a:lvl5pPr>
            <a:lvl6pPr marL="2607183" indent="0">
              <a:buNone/>
              <a:defRPr sz="2300"/>
            </a:lvl6pPr>
            <a:lvl7pPr marL="3128620" indent="0">
              <a:buNone/>
              <a:defRPr sz="2300"/>
            </a:lvl7pPr>
            <a:lvl8pPr marL="3650056" indent="0">
              <a:buNone/>
              <a:defRPr sz="2300"/>
            </a:lvl8pPr>
            <a:lvl9pPr marL="4171493" indent="0">
              <a:buNone/>
              <a:defRPr sz="23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95048" y="5918981"/>
            <a:ext cx="6413183" cy="887584"/>
          </a:xfrm>
        </p:spPr>
        <p:txBody>
          <a:bodyPr/>
          <a:lstStyle>
            <a:lvl1pPr marL="0" indent="0">
              <a:buNone/>
              <a:defRPr sz="1600"/>
            </a:lvl1pPr>
            <a:lvl2pPr marL="521437" indent="0">
              <a:buNone/>
              <a:defRPr sz="1400"/>
            </a:lvl2pPr>
            <a:lvl3pPr marL="1042873" indent="0">
              <a:buNone/>
              <a:defRPr sz="1100"/>
            </a:lvl3pPr>
            <a:lvl4pPr marL="1564310" indent="0">
              <a:buNone/>
              <a:defRPr sz="1000"/>
            </a:lvl4pPr>
            <a:lvl5pPr marL="2085746" indent="0">
              <a:buNone/>
              <a:defRPr sz="1000"/>
            </a:lvl5pPr>
            <a:lvl6pPr marL="2607183" indent="0">
              <a:buNone/>
              <a:defRPr sz="1000"/>
            </a:lvl6pPr>
            <a:lvl7pPr marL="3128620" indent="0">
              <a:buNone/>
              <a:defRPr sz="1000"/>
            </a:lvl7pPr>
            <a:lvl8pPr marL="3650056" indent="0">
              <a:buNone/>
              <a:defRPr sz="1000"/>
            </a:lvl8pPr>
            <a:lvl9pPr marL="417149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32644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738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49262" y="302865"/>
            <a:ext cx="2404944" cy="645293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432" y="302865"/>
            <a:ext cx="7036687" cy="645293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/>
              <a:t>9/30/2014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6417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49262" y="302865"/>
            <a:ext cx="2404944" cy="645293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432" y="302865"/>
            <a:ext cx="7036687" cy="645293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6240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648" y="2349386"/>
            <a:ext cx="9085342" cy="162111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3296" y="4285615"/>
            <a:ext cx="7482047" cy="193272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8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1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6098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6265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329" y="4859832"/>
            <a:ext cx="9085342" cy="1502066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4329" y="3205459"/>
            <a:ext cx="9085342" cy="1654373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43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287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3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57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1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86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0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14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5337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432" y="1764666"/>
            <a:ext cx="4720815" cy="4991131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33391" y="1764666"/>
            <a:ext cx="4720815" cy="4991131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9843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432" y="1692889"/>
            <a:ext cx="4722671" cy="70551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437" indent="0">
              <a:buNone/>
              <a:defRPr sz="2300" b="1"/>
            </a:lvl2pPr>
            <a:lvl3pPr marL="1042873" indent="0">
              <a:buNone/>
              <a:defRPr sz="2100" b="1"/>
            </a:lvl3pPr>
            <a:lvl4pPr marL="1564310" indent="0">
              <a:buNone/>
              <a:defRPr sz="1800" b="1"/>
            </a:lvl4pPr>
            <a:lvl5pPr marL="2085746" indent="0">
              <a:buNone/>
              <a:defRPr sz="1800" b="1"/>
            </a:lvl5pPr>
            <a:lvl6pPr marL="2607183" indent="0">
              <a:buNone/>
              <a:defRPr sz="1800" b="1"/>
            </a:lvl6pPr>
            <a:lvl7pPr marL="3128620" indent="0">
              <a:buNone/>
              <a:defRPr sz="1800" b="1"/>
            </a:lvl7pPr>
            <a:lvl8pPr marL="3650056" indent="0">
              <a:buNone/>
              <a:defRPr sz="1800" b="1"/>
            </a:lvl8pPr>
            <a:lvl9pPr marL="4171493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4432" y="2398404"/>
            <a:ext cx="4722671" cy="435739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29680" y="1692889"/>
            <a:ext cx="4724526" cy="70551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437" indent="0">
              <a:buNone/>
              <a:defRPr sz="2300" b="1"/>
            </a:lvl2pPr>
            <a:lvl3pPr marL="1042873" indent="0">
              <a:buNone/>
              <a:defRPr sz="2100" b="1"/>
            </a:lvl3pPr>
            <a:lvl4pPr marL="1564310" indent="0">
              <a:buNone/>
              <a:defRPr sz="1800" b="1"/>
            </a:lvl4pPr>
            <a:lvl5pPr marL="2085746" indent="0">
              <a:buNone/>
              <a:defRPr sz="1800" b="1"/>
            </a:lvl5pPr>
            <a:lvl6pPr marL="2607183" indent="0">
              <a:buNone/>
              <a:defRPr sz="1800" b="1"/>
            </a:lvl6pPr>
            <a:lvl7pPr marL="3128620" indent="0">
              <a:buNone/>
              <a:defRPr sz="1800" b="1"/>
            </a:lvl7pPr>
            <a:lvl8pPr marL="3650056" indent="0">
              <a:buNone/>
              <a:defRPr sz="1800" b="1"/>
            </a:lvl8pPr>
            <a:lvl9pPr marL="4171493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29680" y="2398404"/>
            <a:ext cx="4724526" cy="435739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722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3013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9516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433" y="301113"/>
            <a:ext cx="3516488" cy="1281483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8960" y="301114"/>
            <a:ext cx="5975246" cy="6454683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4433" y="1582597"/>
            <a:ext cx="3516488" cy="5173200"/>
          </a:xfrm>
        </p:spPr>
        <p:txBody>
          <a:bodyPr/>
          <a:lstStyle>
            <a:lvl1pPr marL="0" indent="0">
              <a:buNone/>
              <a:defRPr sz="1600"/>
            </a:lvl1pPr>
            <a:lvl2pPr marL="521437" indent="0">
              <a:buNone/>
              <a:defRPr sz="1400"/>
            </a:lvl2pPr>
            <a:lvl3pPr marL="1042873" indent="0">
              <a:buNone/>
              <a:defRPr sz="1100"/>
            </a:lvl3pPr>
            <a:lvl4pPr marL="1564310" indent="0">
              <a:buNone/>
              <a:defRPr sz="1000"/>
            </a:lvl4pPr>
            <a:lvl5pPr marL="2085746" indent="0">
              <a:buNone/>
              <a:defRPr sz="1000"/>
            </a:lvl5pPr>
            <a:lvl6pPr marL="2607183" indent="0">
              <a:buNone/>
              <a:defRPr sz="1000"/>
            </a:lvl6pPr>
            <a:lvl7pPr marL="3128620" indent="0">
              <a:buNone/>
              <a:defRPr sz="1000"/>
            </a:lvl7pPr>
            <a:lvl8pPr marL="3650056" indent="0">
              <a:buNone/>
              <a:defRPr sz="1000"/>
            </a:lvl8pPr>
            <a:lvl9pPr marL="417149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686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/>
              <a:t>9/30/2014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8135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048" y="5293995"/>
            <a:ext cx="6413183" cy="624986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95048" y="675755"/>
            <a:ext cx="6413183" cy="4537710"/>
          </a:xfrm>
        </p:spPr>
        <p:txBody>
          <a:bodyPr/>
          <a:lstStyle>
            <a:lvl1pPr marL="0" indent="0">
              <a:buNone/>
              <a:defRPr sz="3600"/>
            </a:lvl1pPr>
            <a:lvl2pPr marL="521437" indent="0">
              <a:buNone/>
              <a:defRPr sz="3200"/>
            </a:lvl2pPr>
            <a:lvl3pPr marL="1042873" indent="0">
              <a:buNone/>
              <a:defRPr sz="2700"/>
            </a:lvl3pPr>
            <a:lvl4pPr marL="1564310" indent="0">
              <a:buNone/>
              <a:defRPr sz="2300"/>
            </a:lvl4pPr>
            <a:lvl5pPr marL="2085746" indent="0">
              <a:buNone/>
              <a:defRPr sz="2300"/>
            </a:lvl5pPr>
            <a:lvl6pPr marL="2607183" indent="0">
              <a:buNone/>
              <a:defRPr sz="2300"/>
            </a:lvl6pPr>
            <a:lvl7pPr marL="3128620" indent="0">
              <a:buNone/>
              <a:defRPr sz="2300"/>
            </a:lvl7pPr>
            <a:lvl8pPr marL="3650056" indent="0">
              <a:buNone/>
              <a:defRPr sz="2300"/>
            </a:lvl8pPr>
            <a:lvl9pPr marL="4171493" indent="0">
              <a:buNone/>
              <a:defRPr sz="23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95048" y="5918981"/>
            <a:ext cx="6413183" cy="887584"/>
          </a:xfrm>
        </p:spPr>
        <p:txBody>
          <a:bodyPr/>
          <a:lstStyle>
            <a:lvl1pPr marL="0" indent="0">
              <a:buNone/>
              <a:defRPr sz="1600"/>
            </a:lvl1pPr>
            <a:lvl2pPr marL="521437" indent="0">
              <a:buNone/>
              <a:defRPr sz="1400"/>
            </a:lvl2pPr>
            <a:lvl3pPr marL="1042873" indent="0">
              <a:buNone/>
              <a:defRPr sz="1100"/>
            </a:lvl3pPr>
            <a:lvl4pPr marL="1564310" indent="0">
              <a:buNone/>
              <a:defRPr sz="1000"/>
            </a:lvl4pPr>
            <a:lvl5pPr marL="2085746" indent="0">
              <a:buNone/>
              <a:defRPr sz="1000"/>
            </a:lvl5pPr>
            <a:lvl6pPr marL="2607183" indent="0">
              <a:buNone/>
              <a:defRPr sz="1000"/>
            </a:lvl6pPr>
            <a:lvl7pPr marL="3128620" indent="0">
              <a:buNone/>
              <a:defRPr sz="1000"/>
            </a:lvl7pPr>
            <a:lvl8pPr marL="3650056" indent="0">
              <a:buNone/>
              <a:defRPr sz="1000"/>
            </a:lvl8pPr>
            <a:lvl9pPr marL="417149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5777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5806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49262" y="302865"/>
            <a:ext cx="2404944" cy="645293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432" y="302865"/>
            <a:ext cx="7036687" cy="645293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8028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648" y="2349386"/>
            <a:ext cx="9085342" cy="162111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3296" y="4285615"/>
            <a:ext cx="7482047" cy="193272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8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1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9812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2468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329" y="4859832"/>
            <a:ext cx="9085342" cy="1502066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4329" y="3205459"/>
            <a:ext cx="9085342" cy="1654373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43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287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3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57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1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86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0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14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9635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432" y="1764666"/>
            <a:ext cx="4720815" cy="4991131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33391" y="1764666"/>
            <a:ext cx="4720815" cy="4991131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1387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432" y="1692889"/>
            <a:ext cx="4722671" cy="70551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437" indent="0">
              <a:buNone/>
              <a:defRPr sz="2300" b="1"/>
            </a:lvl2pPr>
            <a:lvl3pPr marL="1042873" indent="0">
              <a:buNone/>
              <a:defRPr sz="2100" b="1"/>
            </a:lvl3pPr>
            <a:lvl4pPr marL="1564310" indent="0">
              <a:buNone/>
              <a:defRPr sz="1800" b="1"/>
            </a:lvl4pPr>
            <a:lvl5pPr marL="2085746" indent="0">
              <a:buNone/>
              <a:defRPr sz="1800" b="1"/>
            </a:lvl5pPr>
            <a:lvl6pPr marL="2607183" indent="0">
              <a:buNone/>
              <a:defRPr sz="1800" b="1"/>
            </a:lvl6pPr>
            <a:lvl7pPr marL="3128620" indent="0">
              <a:buNone/>
              <a:defRPr sz="1800" b="1"/>
            </a:lvl7pPr>
            <a:lvl8pPr marL="3650056" indent="0">
              <a:buNone/>
              <a:defRPr sz="1800" b="1"/>
            </a:lvl8pPr>
            <a:lvl9pPr marL="4171493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4432" y="2398404"/>
            <a:ext cx="4722671" cy="435739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29680" y="1692889"/>
            <a:ext cx="4724526" cy="70551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437" indent="0">
              <a:buNone/>
              <a:defRPr sz="2300" b="1"/>
            </a:lvl2pPr>
            <a:lvl3pPr marL="1042873" indent="0">
              <a:buNone/>
              <a:defRPr sz="2100" b="1"/>
            </a:lvl3pPr>
            <a:lvl4pPr marL="1564310" indent="0">
              <a:buNone/>
              <a:defRPr sz="1800" b="1"/>
            </a:lvl4pPr>
            <a:lvl5pPr marL="2085746" indent="0">
              <a:buNone/>
              <a:defRPr sz="1800" b="1"/>
            </a:lvl5pPr>
            <a:lvl6pPr marL="2607183" indent="0">
              <a:buNone/>
              <a:defRPr sz="1800" b="1"/>
            </a:lvl6pPr>
            <a:lvl7pPr marL="3128620" indent="0">
              <a:buNone/>
              <a:defRPr sz="1800" b="1"/>
            </a:lvl7pPr>
            <a:lvl8pPr marL="3650056" indent="0">
              <a:buNone/>
              <a:defRPr sz="1800" b="1"/>
            </a:lvl8pPr>
            <a:lvl9pPr marL="4171493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29680" y="2398404"/>
            <a:ext cx="4724526" cy="435739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7683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1266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578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329" y="4859832"/>
            <a:ext cx="9085342" cy="1502066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4329" y="3205459"/>
            <a:ext cx="9085342" cy="1654373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43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287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3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57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1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86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0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14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/>
              <a:t>9/30/2014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138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433" y="301113"/>
            <a:ext cx="3516488" cy="1281483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8960" y="301114"/>
            <a:ext cx="5975246" cy="6454683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4433" y="1582597"/>
            <a:ext cx="3516488" cy="5173200"/>
          </a:xfrm>
        </p:spPr>
        <p:txBody>
          <a:bodyPr/>
          <a:lstStyle>
            <a:lvl1pPr marL="0" indent="0">
              <a:buNone/>
              <a:defRPr sz="1600"/>
            </a:lvl1pPr>
            <a:lvl2pPr marL="521437" indent="0">
              <a:buNone/>
              <a:defRPr sz="1400"/>
            </a:lvl2pPr>
            <a:lvl3pPr marL="1042873" indent="0">
              <a:buNone/>
              <a:defRPr sz="1100"/>
            </a:lvl3pPr>
            <a:lvl4pPr marL="1564310" indent="0">
              <a:buNone/>
              <a:defRPr sz="1000"/>
            </a:lvl4pPr>
            <a:lvl5pPr marL="2085746" indent="0">
              <a:buNone/>
              <a:defRPr sz="1000"/>
            </a:lvl5pPr>
            <a:lvl6pPr marL="2607183" indent="0">
              <a:buNone/>
              <a:defRPr sz="1000"/>
            </a:lvl6pPr>
            <a:lvl7pPr marL="3128620" indent="0">
              <a:buNone/>
              <a:defRPr sz="1000"/>
            </a:lvl7pPr>
            <a:lvl8pPr marL="3650056" indent="0">
              <a:buNone/>
              <a:defRPr sz="1000"/>
            </a:lvl8pPr>
            <a:lvl9pPr marL="417149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3716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048" y="5293995"/>
            <a:ext cx="6413183" cy="624986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95048" y="675755"/>
            <a:ext cx="6413183" cy="4537710"/>
          </a:xfrm>
        </p:spPr>
        <p:txBody>
          <a:bodyPr/>
          <a:lstStyle>
            <a:lvl1pPr marL="0" indent="0">
              <a:buNone/>
              <a:defRPr sz="3600"/>
            </a:lvl1pPr>
            <a:lvl2pPr marL="521437" indent="0">
              <a:buNone/>
              <a:defRPr sz="3200"/>
            </a:lvl2pPr>
            <a:lvl3pPr marL="1042873" indent="0">
              <a:buNone/>
              <a:defRPr sz="2700"/>
            </a:lvl3pPr>
            <a:lvl4pPr marL="1564310" indent="0">
              <a:buNone/>
              <a:defRPr sz="2300"/>
            </a:lvl4pPr>
            <a:lvl5pPr marL="2085746" indent="0">
              <a:buNone/>
              <a:defRPr sz="2300"/>
            </a:lvl5pPr>
            <a:lvl6pPr marL="2607183" indent="0">
              <a:buNone/>
              <a:defRPr sz="2300"/>
            </a:lvl6pPr>
            <a:lvl7pPr marL="3128620" indent="0">
              <a:buNone/>
              <a:defRPr sz="2300"/>
            </a:lvl7pPr>
            <a:lvl8pPr marL="3650056" indent="0">
              <a:buNone/>
              <a:defRPr sz="2300"/>
            </a:lvl8pPr>
            <a:lvl9pPr marL="4171493" indent="0">
              <a:buNone/>
              <a:defRPr sz="23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95048" y="5918981"/>
            <a:ext cx="6413183" cy="887584"/>
          </a:xfrm>
        </p:spPr>
        <p:txBody>
          <a:bodyPr/>
          <a:lstStyle>
            <a:lvl1pPr marL="0" indent="0">
              <a:buNone/>
              <a:defRPr sz="1600"/>
            </a:lvl1pPr>
            <a:lvl2pPr marL="521437" indent="0">
              <a:buNone/>
              <a:defRPr sz="1400"/>
            </a:lvl2pPr>
            <a:lvl3pPr marL="1042873" indent="0">
              <a:buNone/>
              <a:defRPr sz="1100"/>
            </a:lvl3pPr>
            <a:lvl4pPr marL="1564310" indent="0">
              <a:buNone/>
              <a:defRPr sz="1000"/>
            </a:lvl4pPr>
            <a:lvl5pPr marL="2085746" indent="0">
              <a:buNone/>
              <a:defRPr sz="1000"/>
            </a:lvl5pPr>
            <a:lvl6pPr marL="2607183" indent="0">
              <a:buNone/>
              <a:defRPr sz="1000"/>
            </a:lvl6pPr>
            <a:lvl7pPr marL="3128620" indent="0">
              <a:buNone/>
              <a:defRPr sz="1000"/>
            </a:lvl7pPr>
            <a:lvl8pPr marL="3650056" indent="0">
              <a:buNone/>
              <a:defRPr sz="1000"/>
            </a:lvl8pPr>
            <a:lvl9pPr marL="417149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1662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0654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49262" y="302865"/>
            <a:ext cx="2404944" cy="645293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432" y="302865"/>
            <a:ext cx="7036687" cy="645293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7894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648" y="2349386"/>
            <a:ext cx="9085342" cy="162111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3296" y="4285615"/>
            <a:ext cx="7482047" cy="193272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8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1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4315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9437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329" y="4859832"/>
            <a:ext cx="9085342" cy="1502066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4329" y="3205459"/>
            <a:ext cx="9085342" cy="1654373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43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287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3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57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1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86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0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14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1585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432" y="1764666"/>
            <a:ext cx="4720815" cy="4991131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33391" y="1764666"/>
            <a:ext cx="4720815" cy="4991131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173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432" y="1692889"/>
            <a:ext cx="4722671" cy="70551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437" indent="0">
              <a:buNone/>
              <a:defRPr sz="2300" b="1"/>
            </a:lvl2pPr>
            <a:lvl3pPr marL="1042873" indent="0">
              <a:buNone/>
              <a:defRPr sz="2100" b="1"/>
            </a:lvl3pPr>
            <a:lvl4pPr marL="1564310" indent="0">
              <a:buNone/>
              <a:defRPr sz="1800" b="1"/>
            </a:lvl4pPr>
            <a:lvl5pPr marL="2085746" indent="0">
              <a:buNone/>
              <a:defRPr sz="1800" b="1"/>
            </a:lvl5pPr>
            <a:lvl6pPr marL="2607183" indent="0">
              <a:buNone/>
              <a:defRPr sz="1800" b="1"/>
            </a:lvl6pPr>
            <a:lvl7pPr marL="3128620" indent="0">
              <a:buNone/>
              <a:defRPr sz="1800" b="1"/>
            </a:lvl7pPr>
            <a:lvl8pPr marL="3650056" indent="0">
              <a:buNone/>
              <a:defRPr sz="1800" b="1"/>
            </a:lvl8pPr>
            <a:lvl9pPr marL="4171493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4432" y="2398404"/>
            <a:ext cx="4722671" cy="435739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29680" y="1692889"/>
            <a:ext cx="4724526" cy="70551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437" indent="0">
              <a:buNone/>
              <a:defRPr sz="2300" b="1"/>
            </a:lvl2pPr>
            <a:lvl3pPr marL="1042873" indent="0">
              <a:buNone/>
              <a:defRPr sz="2100" b="1"/>
            </a:lvl3pPr>
            <a:lvl4pPr marL="1564310" indent="0">
              <a:buNone/>
              <a:defRPr sz="1800" b="1"/>
            </a:lvl4pPr>
            <a:lvl5pPr marL="2085746" indent="0">
              <a:buNone/>
              <a:defRPr sz="1800" b="1"/>
            </a:lvl5pPr>
            <a:lvl6pPr marL="2607183" indent="0">
              <a:buNone/>
              <a:defRPr sz="1800" b="1"/>
            </a:lvl6pPr>
            <a:lvl7pPr marL="3128620" indent="0">
              <a:buNone/>
              <a:defRPr sz="1800" b="1"/>
            </a:lvl7pPr>
            <a:lvl8pPr marL="3650056" indent="0">
              <a:buNone/>
              <a:defRPr sz="1800" b="1"/>
            </a:lvl8pPr>
            <a:lvl9pPr marL="4171493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29680" y="2398404"/>
            <a:ext cx="4724526" cy="435739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7383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970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432" y="1764666"/>
            <a:ext cx="4720815" cy="4991131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33391" y="1764666"/>
            <a:ext cx="4720815" cy="4991131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/>
              <a:t>9/30/2014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9617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6055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433" y="301113"/>
            <a:ext cx="3516488" cy="1281483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8960" y="301114"/>
            <a:ext cx="5975246" cy="6454683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4433" y="1582597"/>
            <a:ext cx="3516488" cy="5173200"/>
          </a:xfrm>
        </p:spPr>
        <p:txBody>
          <a:bodyPr/>
          <a:lstStyle>
            <a:lvl1pPr marL="0" indent="0">
              <a:buNone/>
              <a:defRPr sz="1600"/>
            </a:lvl1pPr>
            <a:lvl2pPr marL="521437" indent="0">
              <a:buNone/>
              <a:defRPr sz="1400"/>
            </a:lvl2pPr>
            <a:lvl3pPr marL="1042873" indent="0">
              <a:buNone/>
              <a:defRPr sz="1100"/>
            </a:lvl3pPr>
            <a:lvl4pPr marL="1564310" indent="0">
              <a:buNone/>
              <a:defRPr sz="1000"/>
            </a:lvl4pPr>
            <a:lvl5pPr marL="2085746" indent="0">
              <a:buNone/>
              <a:defRPr sz="1000"/>
            </a:lvl5pPr>
            <a:lvl6pPr marL="2607183" indent="0">
              <a:buNone/>
              <a:defRPr sz="1000"/>
            </a:lvl6pPr>
            <a:lvl7pPr marL="3128620" indent="0">
              <a:buNone/>
              <a:defRPr sz="1000"/>
            </a:lvl7pPr>
            <a:lvl8pPr marL="3650056" indent="0">
              <a:buNone/>
              <a:defRPr sz="1000"/>
            </a:lvl8pPr>
            <a:lvl9pPr marL="417149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6727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048" y="5293995"/>
            <a:ext cx="6413183" cy="624986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95048" y="675755"/>
            <a:ext cx="6413183" cy="4537710"/>
          </a:xfrm>
        </p:spPr>
        <p:txBody>
          <a:bodyPr/>
          <a:lstStyle>
            <a:lvl1pPr marL="0" indent="0">
              <a:buNone/>
              <a:defRPr sz="3600"/>
            </a:lvl1pPr>
            <a:lvl2pPr marL="521437" indent="0">
              <a:buNone/>
              <a:defRPr sz="3200"/>
            </a:lvl2pPr>
            <a:lvl3pPr marL="1042873" indent="0">
              <a:buNone/>
              <a:defRPr sz="2700"/>
            </a:lvl3pPr>
            <a:lvl4pPr marL="1564310" indent="0">
              <a:buNone/>
              <a:defRPr sz="2300"/>
            </a:lvl4pPr>
            <a:lvl5pPr marL="2085746" indent="0">
              <a:buNone/>
              <a:defRPr sz="2300"/>
            </a:lvl5pPr>
            <a:lvl6pPr marL="2607183" indent="0">
              <a:buNone/>
              <a:defRPr sz="2300"/>
            </a:lvl6pPr>
            <a:lvl7pPr marL="3128620" indent="0">
              <a:buNone/>
              <a:defRPr sz="2300"/>
            </a:lvl7pPr>
            <a:lvl8pPr marL="3650056" indent="0">
              <a:buNone/>
              <a:defRPr sz="2300"/>
            </a:lvl8pPr>
            <a:lvl9pPr marL="4171493" indent="0">
              <a:buNone/>
              <a:defRPr sz="23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95048" y="5918981"/>
            <a:ext cx="6413183" cy="887584"/>
          </a:xfrm>
        </p:spPr>
        <p:txBody>
          <a:bodyPr/>
          <a:lstStyle>
            <a:lvl1pPr marL="0" indent="0">
              <a:buNone/>
              <a:defRPr sz="1600"/>
            </a:lvl1pPr>
            <a:lvl2pPr marL="521437" indent="0">
              <a:buNone/>
              <a:defRPr sz="1400"/>
            </a:lvl2pPr>
            <a:lvl3pPr marL="1042873" indent="0">
              <a:buNone/>
              <a:defRPr sz="1100"/>
            </a:lvl3pPr>
            <a:lvl4pPr marL="1564310" indent="0">
              <a:buNone/>
              <a:defRPr sz="1000"/>
            </a:lvl4pPr>
            <a:lvl5pPr marL="2085746" indent="0">
              <a:buNone/>
              <a:defRPr sz="1000"/>
            </a:lvl5pPr>
            <a:lvl6pPr marL="2607183" indent="0">
              <a:buNone/>
              <a:defRPr sz="1000"/>
            </a:lvl6pPr>
            <a:lvl7pPr marL="3128620" indent="0">
              <a:buNone/>
              <a:defRPr sz="1000"/>
            </a:lvl7pPr>
            <a:lvl8pPr marL="3650056" indent="0">
              <a:buNone/>
              <a:defRPr sz="1000"/>
            </a:lvl8pPr>
            <a:lvl9pPr marL="417149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9707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3949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49262" y="302865"/>
            <a:ext cx="2404944" cy="645293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432" y="302865"/>
            <a:ext cx="7036687" cy="645293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6264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648" y="2349386"/>
            <a:ext cx="9085342" cy="162111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3296" y="4285615"/>
            <a:ext cx="7482047" cy="193272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8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1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4843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8907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329" y="4859832"/>
            <a:ext cx="9085342" cy="1502066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4329" y="3205459"/>
            <a:ext cx="9085342" cy="1654373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43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287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3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57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1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86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0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14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9652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432" y="1764666"/>
            <a:ext cx="4720815" cy="4991131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33391" y="1764666"/>
            <a:ext cx="4720815" cy="4991131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6852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432" y="1692889"/>
            <a:ext cx="4722671" cy="70551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437" indent="0">
              <a:buNone/>
              <a:defRPr sz="2300" b="1"/>
            </a:lvl2pPr>
            <a:lvl3pPr marL="1042873" indent="0">
              <a:buNone/>
              <a:defRPr sz="2100" b="1"/>
            </a:lvl3pPr>
            <a:lvl4pPr marL="1564310" indent="0">
              <a:buNone/>
              <a:defRPr sz="1800" b="1"/>
            </a:lvl4pPr>
            <a:lvl5pPr marL="2085746" indent="0">
              <a:buNone/>
              <a:defRPr sz="1800" b="1"/>
            </a:lvl5pPr>
            <a:lvl6pPr marL="2607183" indent="0">
              <a:buNone/>
              <a:defRPr sz="1800" b="1"/>
            </a:lvl6pPr>
            <a:lvl7pPr marL="3128620" indent="0">
              <a:buNone/>
              <a:defRPr sz="1800" b="1"/>
            </a:lvl7pPr>
            <a:lvl8pPr marL="3650056" indent="0">
              <a:buNone/>
              <a:defRPr sz="1800" b="1"/>
            </a:lvl8pPr>
            <a:lvl9pPr marL="4171493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4432" y="2398404"/>
            <a:ext cx="4722671" cy="435739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29680" y="1692889"/>
            <a:ext cx="4724526" cy="70551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437" indent="0">
              <a:buNone/>
              <a:defRPr sz="2300" b="1"/>
            </a:lvl2pPr>
            <a:lvl3pPr marL="1042873" indent="0">
              <a:buNone/>
              <a:defRPr sz="2100" b="1"/>
            </a:lvl3pPr>
            <a:lvl4pPr marL="1564310" indent="0">
              <a:buNone/>
              <a:defRPr sz="1800" b="1"/>
            </a:lvl4pPr>
            <a:lvl5pPr marL="2085746" indent="0">
              <a:buNone/>
              <a:defRPr sz="1800" b="1"/>
            </a:lvl5pPr>
            <a:lvl6pPr marL="2607183" indent="0">
              <a:buNone/>
              <a:defRPr sz="1800" b="1"/>
            </a:lvl6pPr>
            <a:lvl7pPr marL="3128620" indent="0">
              <a:buNone/>
              <a:defRPr sz="1800" b="1"/>
            </a:lvl7pPr>
            <a:lvl8pPr marL="3650056" indent="0">
              <a:buNone/>
              <a:defRPr sz="1800" b="1"/>
            </a:lvl8pPr>
            <a:lvl9pPr marL="4171493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29680" y="2398404"/>
            <a:ext cx="4724526" cy="435739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802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432" y="1692889"/>
            <a:ext cx="4722671" cy="70551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437" indent="0">
              <a:buNone/>
              <a:defRPr sz="2300" b="1"/>
            </a:lvl2pPr>
            <a:lvl3pPr marL="1042873" indent="0">
              <a:buNone/>
              <a:defRPr sz="2100" b="1"/>
            </a:lvl3pPr>
            <a:lvl4pPr marL="1564310" indent="0">
              <a:buNone/>
              <a:defRPr sz="1800" b="1"/>
            </a:lvl4pPr>
            <a:lvl5pPr marL="2085746" indent="0">
              <a:buNone/>
              <a:defRPr sz="1800" b="1"/>
            </a:lvl5pPr>
            <a:lvl6pPr marL="2607183" indent="0">
              <a:buNone/>
              <a:defRPr sz="1800" b="1"/>
            </a:lvl6pPr>
            <a:lvl7pPr marL="3128620" indent="0">
              <a:buNone/>
              <a:defRPr sz="1800" b="1"/>
            </a:lvl7pPr>
            <a:lvl8pPr marL="3650056" indent="0">
              <a:buNone/>
              <a:defRPr sz="1800" b="1"/>
            </a:lvl8pPr>
            <a:lvl9pPr marL="4171493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4432" y="2398404"/>
            <a:ext cx="4722671" cy="435739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29680" y="1692889"/>
            <a:ext cx="4724526" cy="70551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437" indent="0">
              <a:buNone/>
              <a:defRPr sz="2300" b="1"/>
            </a:lvl2pPr>
            <a:lvl3pPr marL="1042873" indent="0">
              <a:buNone/>
              <a:defRPr sz="2100" b="1"/>
            </a:lvl3pPr>
            <a:lvl4pPr marL="1564310" indent="0">
              <a:buNone/>
              <a:defRPr sz="1800" b="1"/>
            </a:lvl4pPr>
            <a:lvl5pPr marL="2085746" indent="0">
              <a:buNone/>
              <a:defRPr sz="1800" b="1"/>
            </a:lvl5pPr>
            <a:lvl6pPr marL="2607183" indent="0">
              <a:buNone/>
              <a:defRPr sz="1800" b="1"/>
            </a:lvl6pPr>
            <a:lvl7pPr marL="3128620" indent="0">
              <a:buNone/>
              <a:defRPr sz="1800" b="1"/>
            </a:lvl7pPr>
            <a:lvl8pPr marL="3650056" indent="0">
              <a:buNone/>
              <a:defRPr sz="1800" b="1"/>
            </a:lvl8pPr>
            <a:lvl9pPr marL="4171493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29680" y="2398404"/>
            <a:ext cx="4724526" cy="435739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/>
              <a:t>9/30/2014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9661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6409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8077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433" y="301113"/>
            <a:ext cx="3516488" cy="1281483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8960" y="301114"/>
            <a:ext cx="5975246" cy="6454683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4433" y="1582597"/>
            <a:ext cx="3516488" cy="5173200"/>
          </a:xfrm>
        </p:spPr>
        <p:txBody>
          <a:bodyPr/>
          <a:lstStyle>
            <a:lvl1pPr marL="0" indent="0">
              <a:buNone/>
              <a:defRPr sz="1600"/>
            </a:lvl1pPr>
            <a:lvl2pPr marL="521437" indent="0">
              <a:buNone/>
              <a:defRPr sz="1400"/>
            </a:lvl2pPr>
            <a:lvl3pPr marL="1042873" indent="0">
              <a:buNone/>
              <a:defRPr sz="1100"/>
            </a:lvl3pPr>
            <a:lvl4pPr marL="1564310" indent="0">
              <a:buNone/>
              <a:defRPr sz="1000"/>
            </a:lvl4pPr>
            <a:lvl5pPr marL="2085746" indent="0">
              <a:buNone/>
              <a:defRPr sz="1000"/>
            </a:lvl5pPr>
            <a:lvl6pPr marL="2607183" indent="0">
              <a:buNone/>
              <a:defRPr sz="1000"/>
            </a:lvl6pPr>
            <a:lvl7pPr marL="3128620" indent="0">
              <a:buNone/>
              <a:defRPr sz="1000"/>
            </a:lvl7pPr>
            <a:lvl8pPr marL="3650056" indent="0">
              <a:buNone/>
              <a:defRPr sz="1000"/>
            </a:lvl8pPr>
            <a:lvl9pPr marL="417149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6175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048" y="5293995"/>
            <a:ext cx="6413183" cy="624986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95048" y="675755"/>
            <a:ext cx="6413183" cy="4537710"/>
          </a:xfrm>
        </p:spPr>
        <p:txBody>
          <a:bodyPr/>
          <a:lstStyle>
            <a:lvl1pPr marL="0" indent="0">
              <a:buNone/>
              <a:defRPr sz="3600"/>
            </a:lvl1pPr>
            <a:lvl2pPr marL="521437" indent="0">
              <a:buNone/>
              <a:defRPr sz="3200"/>
            </a:lvl2pPr>
            <a:lvl3pPr marL="1042873" indent="0">
              <a:buNone/>
              <a:defRPr sz="2700"/>
            </a:lvl3pPr>
            <a:lvl4pPr marL="1564310" indent="0">
              <a:buNone/>
              <a:defRPr sz="2300"/>
            </a:lvl4pPr>
            <a:lvl5pPr marL="2085746" indent="0">
              <a:buNone/>
              <a:defRPr sz="2300"/>
            </a:lvl5pPr>
            <a:lvl6pPr marL="2607183" indent="0">
              <a:buNone/>
              <a:defRPr sz="2300"/>
            </a:lvl6pPr>
            <a:lvl7pPr marL="3128620" indent="0">
              <a:buNone/>
              <a:defRPr sz="2300"/>
            </a:lvl7pPr>
            <a:lvl8pPr marL="3650056" indent="0">
              <a:buNone/>
              <a:defRPr sz="2300"/>
            </a:lvl8pPr>
            <a:lvl9pPr marL="4171493" indent="0">
              <a:buNone/>
              <a:defRPr sz="23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95048" y="5918981"/>
            <a:ext cx="6413183" cy="887584"/>
          </a:xfrm>
        </p:spPr>
        <p:txBody>
          <a:bodyPr/>
          <a:lstStyle>
            <a:lvl1pPr marL="0" indent="0">
              <a:buNone/>
              <a:defRPr sz="1600"/>
            </a:lvl1pPr>
            <a:lvl2pPr marL="521437" indent="0">
              <a:buNone/>
              <a:defRPr sz="1400"/>
            </a:lvl2pPr>
            <a:lvl3pPr marL="1042873" indent="0">
              <a:buNone/>
              <a:defRPr sz="1100"/>
            </a:lvl3pPr>
            <a:lvl4pPr marL="1564310" indent="0">
              <a:buNone/>
              <a:defRPr sz="1000"/>
            </a:lvl4pPr>
            <a:lvl5pPr marL="2085746" indent="0">
              <a:buNone/>
              <a:defRPr sz="1000"/>
            </a:lvl5pPr>
            <a:lvl6pPr marL="2607183" indent="0">
              <a:buNone/>
              <a:defRPr sz="1000"/>
            </a:lvl6pPr>
            <a:lvl7pPr marL="3128620" indent="0">
              <a:buNone/>
              <a:defRPr sz="1000"/>
            </a:lvl7pPr>
            <a:lvl8pPr marL="3650056" indent="0">
              <a:buNone/>
              <a:defRPr sz="1000"/>
            </a:lvl8pPr>
            <a:lvl9pPr marL="417149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1228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1651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49262" y="302865"/>
            <a:ext cx="2404944" cy="645293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432" y="302865"/>
            <a:ext cx="7036687" cy="645293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1068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648" y="2349386"/>
            <a:ext cx="9085342" cy="162111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3296" y="4285615"/>
            <a:ext cx="7482047" cy="193272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8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1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8625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6732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329" y="4859832"/>
            <a:ext cx="9085342" cy="1502066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4329" y="3205459"/>
            <a:ext cx="9085342" cy="1654373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43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287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3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57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1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86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0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14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98333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432" y="1764666"/>
            <a:ext cx="4720815" cy="4991131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33391" y="1764666"/>
            <a:ext cx="4720815" cy="4991131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635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/>
              <a:t>9/30/2014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45659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432" y="1692889"/>
            <a:ext cx="4722671" cy="70551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437" indent="0">
              <a:buNone/>
              <a:defRPr sz="2300" b="1"/>
            </a:lvl2pPr>
            <a:lvl3pPr marL="1042873" indent="0">
              <a:buNone/>
              <a:defRPr sz="2100" b="1"/>
            </a:lvl3pPr>
            <a:lvl4pPr marL="1564310" indent="0">
              <a:buNone/>
              <a:defRPr sz="1800" b="1"/>
            </a:lvl4pPr>
            <a:lvl5pPr marL="2085746" indent="0">
              <a:buNone/>
              <a:defRPr sz="1800" b="1"/>
            </a:lvl5pPr>
            <a:lvl6pPr marL="2607183" indent="0">
              <a:buNone/>
              <a:defRPr sz="1800" b="1"/>
            </a:lvl6pPr>
            <a:lvl7pPr marL="3128620" indent="0">
              <a:buNone/>
              <a:defRPr sz="1800" b="1"/>
            </a:lvl7pPr>
            <a:lvl8pPr marL="3650056" indent="0">
              <a:buNone/>
              <a:defRPr sz="1800" b="1"/>
            </a:lvl8pPr>
            <a:lvl9pPr marL="4171493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4432" y="2398404"/>
            <a:ext cx="4722671" cy="435739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29680" y="1692889"/>
            <a:ext cx="4724526" cy="70551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437" indent="0">
              <a:buNone/>
              <a:defRPr sz="2300" b="1"/>
            </a:lvl2pPr>
            <a:lvl3pPr marL="1042873" indent="0">
              <a:buNone/>
              <a:defRPr sz="2100" b="1"/>
            </a:lvl3pPr>
            <a:lvl4pPr marL="1564310" indent="0">
              <a:buNone/>
              <a:defRPr sz="1800" b="1"/>
            </a:lvl4pPr>
            <a:lvl5pPr marL="2085746" indent="0">
              <a:buNone/>
              <a:defRPr sz="1800" b="1"/>
            </a:lvl5pPr>
            <a:lvl6pPr marL="2607183" indent="0">
              <a:buNone/>
              <a:defRPr sz="1800" b="1"/>
            </a:lvl6pPr>
            <a:lvl7pPr marL="3128620" indent="0">
              <a:buNone/>
              <a:defRPr sz="1800" b="1"/>
            </a:lvl7pPr>
            <a:lvl8pPr marL="3650056" indent="0">
              <a:buNone/>
              <a:defRPr sz="1800" b="1"/>
            </a:lvl8pPr>
            <a:lvl9pPr marL="4171493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29680" y="2398404"/>
            <a:ext cx="4724526" cy="435739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8667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1346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7148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433" y="301113"/>
            <a:ext cx="3516488" cy="1281483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8960" y="301114"/>
            <a:ext cx="5975246" cy="6454683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4433" y="1582597"/>
            <a:ext cx="3516488" cy="5173200"/>
          </a:xfrm>
        </p:spPr>
        <p:txBody>
          <a:bodyPr/>
          <a:lstStyle>
            <a:lvl1pPr marL="0" indent="0">
              <a:buNone/>
              <a:defRPr sz="1600"/>
            </a:lvl1pPr>
            <a:lvl2pPr marL="521437" indent="0">
              <a:buNone/>
              <a:defRPr sz="1400"/>
            </a:lvl2pPr>
            <a:lvl3pPr marL="1042873" indent="0">
              <a:buNone/>
              <a:defRPr sz="1100"/>
            </a:lvl3pPr>
            <a:lvl4pPr marL="1564310" indent="0">
              <a:buNone/>
              <a:defRPr sz="1000"/>
            </a:lvl4pPr>
            <a:lvl5pPr marL="2085746" indent="0">
              <a:buNone/>
              <a:defRPr sz="1000"/>
            </a:lvl5pPr>
            <a:lvl6pPr marL="2607183" indent="0">
              <a:buNone/>
              <a:defRPr sz="1000"/>
            </a:lvl6pPr>
            <a:lvl7pPr marL="3128620" indent="0">
              <a:buNone/>
              <a:defRPr sz="1000"/>
            </a:lvl7pPr>
            <a:lvl8pPr marL="3650056" indent="0">
              <a:buNone/>
              <a:defRPr sz="1000"/>
            </a:lvl8pPr>
            <a:lvl9pPr marL="417149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93900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048" y="5293995"/>
            <a:ext cx="6413183" cy="624986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95048" y="675755"/>
            <a:ext cx="6413183" cy="4537710"/>
          </a:xfrm>
        </p:spPr>
        <p:txBody>
          <a:bodyPr/>
          <a:lstStyle>
            <a:lvl1pPr marL="0" indent="0">
              <a:buNone/>
              <a:defRPr sz="3600"/>
            </a:lvl1pPr>
            <a:lvl2pPr marL="521437" indent="0">
              <a:buNone/>
              <a:defRPr sz="3200"/>
            </a:lvl2pPr>
            <a:lvl3pPr marL="1042873" indent="0">
              <a:buNone/>
              <a:defRPr sz="2700"/>
            </a:lvl3pPr>
            <a:lvl4pPr marL="1564310" indent="0">
              <a:buNone/>
              <a:defRPr sz="2300"/>
            </a:lvl4pPr>
            <a:lvl5pPr marL="2085746" indent="0">
              <a:buNone/>
              <a:defRPr sz="2300"/>
            </a:lvl5pPr>
            <a:lvl6pPr marL="2607183" indent="0">
              <a:buNone/>
              <a:defRPr sz="2300"/>
            </a:lvl6pPr>
            <a:lvl7pPr marL="3128620" indent="0">
              <a:buNone/>
              <a:defRPr sz="2300"/>
            </a:lvl7pPr>
            <a:lvl8pPr marL="3650056" indent="0">
              <a:buNone/>
              <a:defRPr sz="2300"/>
            </a:lvl8pPr>
            <a:lvl9pPr marL="4171493" indent="0">
              <a:buNone/>
              <a:defRPr sz="23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95048" y="5918981"/>
            <a:ext cx="6413183" cy="887584"/>
          </a:xfrm>
        </p:spPr>
        <p:txBody>
          <a:bodyPr/>
          <a:lstStyle>
            <a:lvl1pPr marL="0" indent="0">
              <a:buNone/>
              <a:defRPr sz="1600"/>
            </a:lvl1pPr>
            <a:lvl2pPr marL="521437" indent="0">
              <a:buNone/>
              <a:defRPr sz="1400"/>
            </a:lvl2pPr>
            <a:lvl3pPr marL="1042873" indent="0">
              <a:buNone/>
              <a:defRPr sz="1100"/>
            </a:lvl3pPr>
            <a:lvl4pPr marL="1564310" indent="0">
              <a:buNone/>
              <a:defRPr sz="1000"/>
            </a:lvl4pPr>
            <a:lvl5pPr marL="2085746" indent="0">
              <a:buNone/>
              <a:defRPr sz="1000"/>
            </a:lvl5pPr>
            <a:lvl6pPr marL="2607183" indent="0">
              <a:buNone/>
              <a:defRPr sz="1000"/>
            </a:lvl6pPr>
            <a:lvl7pPr marL="3128620" indent="0">
              <a:buNone/>
              <a:defRPr sz="1000"/>
            </a:lvl7pPr>
            <a:lvl8pPr marL="3650056" indent="0">
              <a:buNone/>
              <a:defRPr sz="1000"/>
            </a:lvl8pPr>
            <a:lvl9pPr marL="417149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9829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35812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49262" y="302865"/>
            <a:ext cx="2404944" cy="645293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432" y="302865"/>
            <a:ext cx="7036687" cy="645293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90015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648" y="2349386"/>
            <a:ext cx="9085342" cy="162111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3296" y="4285615"/>
            <a:ext cx="7482047" cy="193272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8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1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4621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78009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329" y="4859832"/>
            <a:ext cx="9085342" cy="1502066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4329" y="3205459"/>
            <a:ext cx="9085342" cy="1654373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43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287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3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57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1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86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0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14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099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/>
              <a:t>9/30/2014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47671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432" y="1764666"/>
            <a:ext cx="4720815" cy="4991131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33391" y="1764666"/>
            <a:ext cx="4720815" cy="4991131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33633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432" y="1692889"/>
            <a:ext cx="4722671" cy="70551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437" indent="0">
              <a:buNone/>
              <a:defRPr sz="2300" b="1"/>
            </a:lvl2pPr>
            <a:lvl3pPr marL="1042873" indent="0">
              <a:buNone/>
              <a:defRPr sz="2100" b="1"/>
            </a:lvl3pPr>
            <a:lvl4pPr marL="1564310" indent="0">
              <a:buNone/>
              <a:defRPr sz="1800" b="1"/>
            </a:lvl4pPr>
            <a:lvl5pPr marL="2085746" indent="0">
              <a:buNone/>
              <a:defRPr sz="1800" b="1"/>
            </a:lvl5pPr>
            <a:lvl6pPr marL="2607183" indent="0">
              <a:buNone/>
              <a:defRPr sz="1800" b="1"/>
            </a:lvl6pPr>
            <a:lvl7pPr marL="3128620" indent="0">
              <a:buNone/>
              <a:defRPr sz="1800" b="1"/>
            </a:lvl7pPr>
            <a:lvl8pPr marL="3650056" indent="0">
              <a:buNone/>
              <a:defRPr sz="1800" b="1"/>
            </a:lvl8pPr>
            <a:lvl9pPr marL="4171493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4432" y="2398404"/>
            <a:ext cx="4722671" cy="435739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29680" y="1692889"/>
            <a:ext cx="4724526" cy="70551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437" indent="0">
              <a:buNone/>
              <a:defRPr sz="2300" b="1"/>
            </a:lvl2pPr>
            <a:lvl3pPr marL="1042873" indent="0">
              <a:buNone/>
              <a:defRPr sz="2100" b="1"/>
            </a:lvl3pPr>
            <a:lvl4pPr marL="1564310" indent="0">
              <a:buNone/>
              <a:defRPr sz="1800" b="1"/>
            </a:lvl4pPr>
            <a:lvl5pPr marL="2085746" indent="0">
              <a:buNone/>
              <a:defRPr sz="1800" b="1"/>
            </a:lvl5pPr>
            <a:lvl6pPr marL="2607183" indent="0">
              <a:buNone/>
              <a:defRPr sz="1800" b="1"/>
            </a:lvl6pPr>
            <a:lvl7pPr marL="3128620" indent="0">
              <a:buNone/>
              <a:defRPr sz="1800" b="1"/>
            </a:lvl7pPr>
            <a:lvl8pPr marL="3650056" indent="0">
              <a:buNone/>
              <a:defRPr sz="1800" b="1"/>
            </a:lvl8pPr>
            <a:lvl9pPr marL="4171493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29680" y="2398404"/>
            <a:ext cx="4724526" cy="435739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20427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38796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87202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433" y="301113"/>
            <a:ext cx="3516488" cy="1281483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8960" y="301114"/>
            <a:ext cx="5975246" cy="6454683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4433" y="1582597"/>
            <a:ext cx="3516488" cy="5173200"/>
          </a:xfrm>
        </p:spPr>
        <p:txBody>
          <a:bodyPr/>
          <a:lstStyle>
            <a:lvl1pPr marL="0" indent="0">
              <a:buNone/>
              <a:defRPr sz="1600"/>
            </a:lvl1pPr>
            <a:lvl2pPr marL="521437" indent="0">
              <a:buNone/>
              <a:defRPr sz="1400"/>
            </a:lvl2pPr>
            <a:lvl3pPr marL="1042873" indent="0">
              <a:buNone/>
              <a:defRPr sz="1100"/>
            </a:lvl3pPr>
            <a:lvl4pPr marL="1564310" indent="0">
              <a:buNone/>
              <a:defRPr sz="1000"/>
            </a:lvl4pPr>
            <a:lvl5pPr marL="2085746" indent="0">
              <a:buNone/>
              <a:defRPr sz="1000"/>
            </a:lvl5pPr>
            <a:lvl6pPr marL="2607183" indent="0">
              <a:buNone/>
              <a:defRPr sz="1000"/>
            </a:lvl6pPr>
            <a:lvl7pPr marL="3128620" indent="0">
              <a:buNone/>
              <a:defRPr sz="1000"/>
            </a:lvl7pPr>
            <a:lvl8pPr marL="3650056" indent="0">
              <a:buNone/>
              <a:defRPr sz="1000"/>
            </a:lvl8pPr>
            <a:lvl9pPr marL="417149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76667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048" y="5293995"/>
            <a:ext cx="6413183" cy="624986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95048" y="675755"/>
            <a:ext cx="6413183" cy="4537710"/>
          </a:xfrm>
        </p:spPr>
        <p:txBody>
          <a:bodyPr/>
          <a:lstStyle>
            <a:lvl1pPr marL="0" indent="0">
              <a:buNone/>
              <a:defRPr sz="3600"/>
            </a:lvl1pPr>
            <a:lvl2pPr marL="521437" indent="0">
              <a:buNone/>
              <a:defRPr sz="3200"/>
            </a:lvl2pPr>
            <a:lvl3pPr marL="1042873" indent="0">
              <a:buNone/>
              <a:defRPr sz="2700"/>
            </a:lvl3pPr>
            <a:lvl4pPr marL="1564310" indent="0">
              <a:buNone/>
              <a:defRPr sz="2300"/>
            </a:lvl4pPr>
            <a:lvl5pPr marL="2085746" indent="0">
              <a:buNone/>
              <a:defRPr sz="2300"/>
            </a:lvl5pPr>
            <a:lvl6pPr marL="2607183" indent="0">
              <a:buNone/>
              <a:defRPr sz="2300"/>
            </a:lvl6pPr>
            <a:lvl7pPr marL="3128620" indent="0">
              <a:buNone/>
              <a:defRPr sz="2300"/>
            </a:lvl7pPr>
            <a:lvl8pPr marL="3650056" indent="0">
              <a:buNone/>
              <a:defRPr sz="2300"/>
            </a:lvl8pPr>
            <a:lvl9pPr marL="4171493" indent="0">
              <a:buNone/>
              <a:defRPr sz="23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95048" y="5918981"/>
            <a:ext cx="6413183" cy="887584"/>
          </a:xfrm>
        </p:spPr>
        <p:txBody>
          <a:bodyPr/>
          <a:lstStyle>
            <a:lvl1pPr marL="0" indent="0">
              <a:buNone/>
              <a:defRPr sz="1600"/>
            </a:lvl1pPr>
            <a:lvl2pPr marL="521437" indent="0">
              <a:buNone/>
              <a:defRPr sz="1400"/>
            </a:lvl2pPr>
            <a:lvl3pPr marL="1042873" indent="0">
              <a:buNone/>
              <a:defRPr sz="1100"/>
            </a:lvl3pPr>
            <a:lvl4pPr marL="1564310" indent="0">
              <a:buNone/>
              <a:defRPr sz="1000"/>
            </a:lvl4pPr>
            <a:lvl5pPr marL="2085746" indent="0">
              <a:buNone/>
              <a:defRPr sz="1000"/>
            </a:lvl5pPr>
            <a:lvl6pPr marL="2607183" indent="0">
              <a:buNone/>
              <a:defRPr sz="1000"/>
            </a:lvl6pPr>
            <a:lvl7pPr marL="3128620" indent="0">
              <a:buNone/>
              <a:defRPr sz="1000"/>
            </a:lvl7pPr>
            <a:lvl8pPr marL="3650056" indent="0">
              <a:buNone/>
              <a:defRPr sz="1000"/>
            </a:lvl8pPr>
            <a:lvl9pPr marL="417149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8034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38308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49262" y="302865"/>
            <a:ext cx="2404944" cy="645293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432" y="302865"/>
            <a:ext cx="7036687" cy="645293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66684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648" y="2349386"/>
            <a:ext cx="9085342" cy="162111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3296" y="4285615"/>
            <a:ext cx="7482047" cy="193272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8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1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69061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195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433" y="301113"/>
            <a:ext cx="3516488" cy="1281483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8960" y="301114"/>
            <a:ext cx="5975246" cy="6454683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4433" y="1582597"/>
            <a:ext cx="3516488" cy="5173200"/>
          </a:xfrm>
        </p:spPr>
        <p:txBody>
          <a:bodyPr/>
          <a:lstStyle>
            <a:lvl1pPr marL="0" indent="0">
              <a:buNone/>
              <a:defRPr sz="1600"/>
            </a:lvl1pPr>
            <a:lvl2pPr marL="521437" indent="0">
              <a:buNone/>
              <a:defRPr sz="1400"/>
            </a:lvl2pPr>
            <a:lvl3pPr marL="1042873" indent="0">
              <a:buNone/>
              <a:defRPr sz="1100"/>
            </a:lvl3pPr>
            <a:lvl4pPr marL="1564310" indent="0">
              <a:buNone/>
              <a:defRPr sz="1000"/>
            </a:lvl4pPr>
            <a:lvl5pPr marL="2085746" indent="0">
              <a:buNone/>
              <a:defRPr sz="1000"/>
            </a:lvl5pPr>
            <a:lvl6pPr marL="2607183" indent="0">
              <a:buNone/>
              <a:defRPr sz="1000"/>
            </a:lvl6pPr>
            <a:lvl7pPr marL="3128620" indent="0">
              <a:buNone/>
              <a:defRPr sz="1000"/>
            </a:lvl7pPr>
            <a:lvl8pPr marL="3650056" indent="0">
              <a:buNone/>
              <a:defRPr sz="1000"/>
            </a:lvl8pPr>
            <a:lvl9pPr marL="417149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/>
              <a:t>9/30/2014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8999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329" y="4859832"/>
            <a:ext cx="9085342" cy="1502066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4329" y="3205459"/>
            <a:ext cx="9085342" cy="1654373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43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287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3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57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1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86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0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14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66206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432" y="1764666"/>
            <a:ext cx="4720815" cy="4991131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33391" y="1764666"/>
            <a:ext cx="4720815" cy="4991131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5404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432" y="1692889"/>
            <a:ext cx="4722671" cy="70551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437" indent="0">
              <a:buNone/>
              <a:defRPr sz="2300" b="1"/>
            </a:lvl2pPr>
            <a:lvl3pPr marL="1042873" indent="0">
              <a:buNone/>
              <a:defRPr sz="2100" b="1"/>
            </a:lvl3pPr>
            <a:lvl4pPr marL="1564310" indent="0">
              <a:buNone/>
              <a:defRPr sz="1800" b="1"/>
            </a:lvl4pPr>
            <a:lvl5pPr marL="2085746" indent="0">
              <a:buNone/>
              <a:defRPr sz="1800" b="1"/>
            </a:lvl5pPr>
            <a:lvl6pPr marL="2607183" indent="0">
              <a:buNone/>
              <a:defRPr sz="1800" b="1"/>
            </a:lvl6pPr>
            <a:lvl7pPr marL="3128620" indent="0">
              <a:buNone/>
              <a:defRPr sz="1800" b="1"/>
            </a:lvl7pPr>
            <a:lvl8pPr marL="3650056" indent="0">
              <a:buNone/>
              <a:defRPr sz="1800" b="1"/>
            </a:lvl8pPr>
            <a:lvl9pPr marL="4171493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4432" y="2398404"/>
            <a:ext cx="4722671" cy="435739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29680" y="1692889"/>
            <a:ext cx="4724526" cy="70551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437" indent="0">
              <a:buNone/>
              <a:defRPr sz="2300" b="1"/>
            </a:lvl2pPr>
            <a:lvl3pPr marL="1042873" indent="0">
              <a:buNone/>
              <a:defRPr sz="2100" b="1"/>
            </a:lvl3pPr>
            <a:lvl4pPr marL="1564310" indent="0">
              <a:buNone/>
              <a:defRPr sz="1800" b="1"/>
            </a:lvl4pPr>
            <a:lvl5pPr marL="2085746" indent="0">
              <a:buNone/>
              <a:defRPr sz="1800" b="1"/>
            </a:lvl5pPr>
            <a:lvl6pPr marL="2607183" indent="0">
              <a:buNone/>
              <a:defRPr sz="1800" b="1"/>
            </a:lvl6pPr>
            <a:lvl7pPr marL="3128620" indent="0">
              <a:buNone/>
              <a:defRPr sz="1800" b="1"/>
            </a:lvl7pPr>
            <a:lvl8pPr marL="3650056" indent="0">
              <a:buNone/>
              <a:defRPr sz="1800" b="1"/>
            </a:lvl8pPr>
            <a:lvl9pPr marL="4171493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29680" y="2398404"/>
            <a:ext cx="4724526" cy="435739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10873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08488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38429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433" y="301113"/>
            <a:ext cx="3516488" cy="1281483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8960" y="301114"/>
            <a:ext cx="5975246" cy="6454683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4433" y="1582597"/>
            <a:ext cx="3516488" cy="5173200"/>
          </a:xfrm>
        </p:spPr>
        <p:txBody>
          <a:bodyPr/>
          <a:lstStyle>
            <a:lvl1pPr marL="0" indent="0">
              <a:buNone/>
              <a:defRPr sz="1600"/>
            </a:lvl1pPr>
            <a:lvl2pPr marL="521437" indent="0">
              <a:buNone/>
              <a:defRPr sz="1400"/>
            </a:lvl2pPr>
            <a:lvl3pPr marL="1042873" indent="0">
              <a:buNone/>
              <a:defRPr sz="1100"/>
            </a:lvl3pPr>
            <a:lvl4pPr marL="1564310" indent="0">
              <a:buNone/>
              <a:defRPr sz="1000"/>
            </a:lvl4pPr>
            <a:lvl5pPr marL="2085746" indent="0">
              <a:buNone/>
              <a:defRPr sz="1000"/>
            </a:lvl5pPr>
            <a:lvl6pPr marL="2607183" indent="0">
              <a:buNone/>
              <a:defRPr sz="1000"/>
            </a:lvl6pPr>
            <a:lvl7pPr marL="3128620" indent="0">
              <a:buNone/>
              <a:defRPr sz="1000"/>
            </a:lvl7pPr>
            <a:lvl8pPr marL="3650056" indent="0">
              <a:buNone/>
              <a:defRPr sz="1000"/>
            </a:lvl8pPr>
            <a:lvl9pPr marL="417149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16698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048" y="5293995"/>
            <a:ext cx="6413183" cy="624986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95048" y="675755"/>
            <a:ext cx="6413183" cy="4537710"/>
          </a:xfrm>
        </p:spPr>
        <p:txBody>
          <a:bodyPr/>
          <a:lstStyle>
            <a:lvl1pPr marL="0" indent="0">
              <a:buNone/>
              <a:defRPr sz="3600"/>
            </a:lvl1pPr>
            <a:lvl2pPr marL="521437" indent="0">
              <a:buNone/>
              <a:defRPr sz="3200"/>
            </a:lvl2pPr>
            <a:lvl3pPr marL="1042873" indent="0">
              <a:buNone/>
              <a:defRPr sz="2700"/>
            </a:lvl3pPr>
            <a:lvl4pPr marL="1564310" indent="0">
              <a:buNone/>
              <a:defRPr sz="2300"/>
            </a:lvl4pPr>
            <a:lvl5pPr marL="2085746" indent="0">
              <a:buNone/>
              <a:defRPr sz="2300"/>
            </a:lvl5pPr>
            <a:lvl6pPr marL="2607183" indent="0">
              <a:buNone/>
              <a:defRPr sz="2300"/>
            </a:lvl6pPr>
            <a:lvl7pPr marL="3128620" indent="0">
              <a:buNone/>
              <a:defRPr sz="2300"/>
            </a:lvl7pPr>
            <a:lvl8pPr marL="3650056" indent="0">
              <a:buNone/>
              <a:defRPr sz="2300"/>
            </a:lvl8pPr>
            <a:lvl9pPr marL="4171493" indent="0">
              <a:buNone/>
              <a:defRPr sz="23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95048" y="5918981"/>
            <a:ext cx="6413183" cy="887584"/>
          </a:xfrm>
        </p:spPr>
        <p:txBody>
          <a:bodyPr/>
          <a:lstStyle>
            <a:lvl1pPr marL="0" indent="0">
              <a:buNone/>
              <a:defRPr sz="1600"/>
            </a:lvl1pPr>
            <a:lvl2pPr marL="521437" indent="0">
              <a:buNone/>
              <a:defRPr sz="1400"/>
            </a:lvl2pPr>
            <a:lvl3pPr marL="1042873" indent="0">
              <a:buNone/>
              <a:defRPr sz="1100"/>
            </a:lvl3pPr>
            <a:lvl4pPr marL="1564310" indent="0">
              <a:buNone/>
              <a:defRPr sz="1000"/>
            </a:lvl4pPr>
            <a:lvl5pPr marL="2085746" indent="0">
              <a:buNone/>
              <a:defRPr sz="1000"/>
            </a:lvl5pPr>
            <a:lvl6pPr marL="2607183" indent="0">
              <a:buNone/>
              <a:defRPr sz="1000"/>
            </a:lvl6pPr>
            <a:lvl7pPr marL="3128620" indent="0">
              <a:buNone/>
              <a:defRPr sz="1000"/>
            </a:lvl7pPr>
            <a:lvl8pPr marL="3650056" indent="0">
              <a:buNone/>
              <a:defRPr sz="1000"/>
            </a:lvl8pPr>
            <a:lvl9pPr marL="417149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46596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11457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49262" y="302865"/>
            <a:ext cx="2404944" cy="645293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432" y="302865"/>
            <a:ext cx="7036687" cy="645293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58989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648" y="2349386"/>
            <a:ext cx="9085342" cy="162111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3296" y="4285615"/>
            <a:ext cx="7482047" cy="193272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8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1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741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048" y="5293995"/>
            <a:ext cx="6413183" cy="624986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95048" y="675755"/>
            <a:ext cx="6413183" cy="4537710"/>
          </a:xfrm>
        </p:spPr>
        <p:txBody>
          <a:bodyPr/>
          <a:lstStyle>
            <a:lvl1pPr marL="0" indent="0">
              <a:buNone/>
              <a:defRPr sz="3600"/>
            </a:lvl1pPr>
            <a:lvl2pPr marL="521437" indent="0">
              <a:buNone/>
              <a:defRPr sz="3200"/>
            </a:lvl2pPr>
            <a:lvl3pPr marL="1042873" indent="0">
              <a:buNone/>
              <a:defRPr sz="2700"/>
            </a:lvl3pPr>
            <a:lvl4pPr marL="1564310" indent="0">
              <a:buNone/>
              <a:defRPr sz="2300"/>
            </a:lvl4pPr>
            <a:lvl5pPr marL="2085746" indent="0">
              <a:buNone/>
              <a:defRPr sz="2300"/>
            </a:lvl5pPr>
            <a:lvl6pPr marL="2607183" indent="0">
              <a:buNone/>
              <a:defRPr sz="2300"/>
            </a:lvl6pPr>
            <a:lvl7pPr marL="3128620" indent="0">
              <a:buNone/>
              <a:defRPr sz="2300"/>
            </a:lvl7pPr>
            <a:lvl8pPr marL="3650056" indent="0">
              <a:buNone/>
              <a:defRPr sz="2300"/>
            </a:lvl8pPr>
            <a:lvl9pPr marL="4171493" indent="0">
              <a:buNone/>
              <a:defRPr sz="23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95048" y="5918981"/>
            <a:ext cx="6413183" cy="887584"/>
          </a:xfrm>
        </p:spPr>
        <p:txBody>
          <a:bodyPr/>
          <a:lstStyle>
            <a:lvl1pPr marL="0" indent="0">
              <a:buNone/>
              <a:defRPr sz="1600"/>
            </a:lvl1pPr>
            <a:lvl2pPr marL="521437" indent="0">
              <a:buNone/>
              <a:defRPr sz="1400"/>
            </a:lvl2pPr>
            <a:lvl3pPr marL="1042873" indent="0">
              <a:buNone/>
              <a:defRPr sz="1100"/>
            </a:lvl3pPr>
            <a:lvl4pPr marL="1564310" indent="0">
              <a:buNone/>
              <a:defRPr sz="1000"/>
            </a:lvl4pPr>
            <a:lvl5pPr marL="2085746" indent="0">
              <a:buNone/>
              <a:defRPr sz="1000"/>
            </a:lvl5pPr>
            <a:lvl6pPr marL="2607183" indent="0">
              <a:buNone/>
              <a:defRPr sz="1000"/>
            </a:lvl6pPr>
            <a:lvl7pPr marL="3128620" indent="0">
              <a:buNone/>
              <a:defRPr sz="1000"/>
            </a:lvl7pPr>
            <a:lvl8pPr marL="3650056" indent="0">
              <a:buNone/>
              <a:defRPr sz="1000"/>
            </a:lvl8pPr>
            <a:lvl9pPr marL="417149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/>
              <a:t>9/30/2014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0015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34574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329" y="4859832"/>
            <a:ext cx="9085342" cy="1502066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4329" y="3205459"/>
            <a:ext cx="9085342" cy="1654373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43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287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3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57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1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86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0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14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16412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432" y="1764666"/>
            <a:ext cx="4720815" cy="4991131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33391" y="1764666"/>
            <a:ext cx="4720815" cy="4991131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92907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432" y="1692889"/>
            <a:ext cx="4722671" cy="70551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437" indent="0">
              <a:buNone/>
              <a:defRPr sz="2300" b="1"/>
            </a:lvl2pPr>
            <a:lvl3pPr marL="1042873" indent="0">
              <a:buNone/>
              <a:defRPr sz="2100" b="1"/>
            </a:lvl3pPr>
            <a:lvl4pPr marL="1564310" indent="0">
              <a:buNone/>
              <a:defRPr sz="1800" b="1"/>
            </a:lvl4pPr>
            <a:lvl5pPr marL="2085746" indent="0">
              <a:buNone/>
              <a:defRPr sz="1800" b="1"/>
            </a:lvl5pPr>
            <a:lvl6pPr marL="2607183" indent="0">
              <a:buNone/>
              <a:defRPr sz="1800" b="1"/>
            </a:lvl6pPr>
            <a:lvl7pPr marL="3128620" indent="0">
              <a:buNone/>
              <a:defRPr sz="1800" b="1"/>
            </a:lvl7pPr>
            <a:lvl8pPr marL="3650056" indent="0">
              <a:buNone/>
              <a:defRPr sz="1800" b="1"/>
            </a:lvl8pPr>
            <a:lvl9pPr marL="4171493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4432" y="2398404"/>
            <a:ext cx="4722671" cy="435739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29680" y="1692889"/>
            <a:ext cx="4724526" cy="70551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437" indent="0">
              <a:buNone/>
              <a:defRPr sz="2300" b="1"/>
            </a:lvl2pPr>
            <a:lvl3pPr marL="1042873" indent="0">
              <a:buNone/>
              <a:defRPr sz="2100" b="1"/>
            </a:lvl3pPr>
            <a:lvl4pPr marL="1564310" indent="0">
              <a:buNone/>
              <a:defRPr sz="1800" b="1"/>
            </a:lvl4pPr>
            <a:lvl5pPr marL="2085746" indent="0">
              <a:buNone/>
              <a:defRPr sz="1800" b="1"/>
            </a:lvl5pPr>
            <a:lvl6pPr marL="2607183" indent="0">
              <a:buNone/>
              <a:defRPr sz="1800" b="1"/>
            </a:lvl6pPr>
            <a:lvl7pPr marL="3128620" indent="0">
              <a:buNone/>
              <a:defRPr sz="1800" b="1"/>
            </a:lvl7pPr>
            <a:lvl8pPr marL="3650056" indent="0">
              <a:buNone/>
              <a:defRPr sz="1800" b="1"/>
            </a:lvl8pPr>
            <a:lvl9pPr marL="4171493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29680" y="2398404"/>
            <a:ext cx="4724526" cy="435739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10959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77270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39178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433" y="301113"/>
            <a:ext cx="3516488" cy="1281483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8960" y="301114"/>
            <a:ext cx="5975246" cy="6454683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4433" y="1582597"/>
            <a:ext cx="3516488" cy="5173200"/>
          </a:xfrm>
        </p:spPr>
        <p:txBody>
          <a:bodyPr/>
          <a:lstStyle>
            <a:lvl1pPr marL="0" indent="0">
              <a:buNone/>
              <a:defRPr sz="1600"/>
            </a:lvl1pPr>
            <a:lvl2pPr marL="521437" indent="0">
              <a:buNone/>
              <a:defRPr sz="1400"/>
            </a:lvl2pPr>
            <a:lvl3pPr marL="1042873" indent="0">
              <a:buNone/>
              <a:defRPr sz="1100"/>
            </a:lvl3pPr>
            <a:lvl4pPr marL="1564310" indent="0">
              <a:buNone/>
              <a:defRPr sz="1000"/>
            </a:lvl4pPr>
            <a:lvl5pPr marL="2085746" indent="0">
              <a:buNone/>
              <a:defRPr sz="1000"/>
            </a:lvl5pPr>
            <a:lvl6pPr marL="2607183" indent="0">
              <a:buNone/>
              <a:defRPr sz="1000"/>
            </a:lvl6pPr>
            <a:lvl7pPr marL="3128620" indent="0">
              <a:buNone/>
              <a:defRPr sz="1000"/>
            </a:lvl7pPr>
            <a:lvl8pPr marL="3650056" indent="0">
              <a:buNone/>
              <a:defRPr sz="1000"/>
            </a:lvl8pPr>
            <a:lvl9pPr marL="417149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12789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048" y="5293995"/>
            <a:ext cx="6413183" cy="624986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95048" y="675755"/>
            <a:ext cx="6413183" cy="4537710"/>
          </a:xfrm>
        </p:spPr>
        <p:txBody>
          <a:bodyPr/>
          <a:lstStyle>
            <a:lvl1pPr marL="0" indent="0">
              <a:buNone/>
              <a:defRPr sz="3600"/>
            </a:lvl1pPr>
            <a:lvl2pPr marL="521437" indent="0">
              <a:buNone/>
              <a:defRPr sz="3200"/>
            </a:lvl2pPr>
            <a:lvl3pPr marL="1042873" indent="0">
              <a:buNone/>
              <a:defRPr sz="2700"/>
            </a:lvl3pPr>
            <a:lvl4pPr marL="1564310" indent="0">
              <a:buNone/>
              <a:defRPr sz="2300"/>
            </a:lvl4pPr>
            <a:lvl5pPr marL="2085746" indent="0">
              <a:buNone/>
              <a:defRPr sz="2300"/>
            </a:lvl5pPr>
            <a:lvl6pPr marL="2607183" indent="0">
              <a:buNone/>
              <a:defRPr sz="2300"/>
            </a:lvl6pPr>
            <a:lvl7pPr marL="3128620" indent="0">
              <a:buNone/>
              <a:defRPr sz="2300"/>
            </a:lvl7pPr>
            <a:lvl8pPr marL="3650056" indent="0">
              <a:buNone/>
              <a:defRPr sz="2300"/>
            </a:lvl8pPr>
            <a:lvl9pPr marL="4171493" indent="0">
              <a:buNone/>
              <a:defRPr sz="23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95048" y="5918981"/>
            <a:ext cx="6413183" cy="887584"/>
          </a:xfrm>
        </p:spPr>
        <p:txBody>
          <a:bodyPr/>
          <a:lstStyle>
            <a:lvl1pPr marL="0" indent="0">
              <a:buNone/>
              <a:defRPr sz="1600"/>
            </a:lvl1pPr>
            <a:lvl2pPr marL="521437" indent="0">
              <a:buNone/>
              <a:defRPr sz="1400"/>
            </a:lvl2pPr>
            <a:lvl3pPr marL="1042873" indent="0">
              <a:buNone/>
              <a:defRPr sz="1100"/>
            </a:lvl3pPr>
            <a:lvl4pPr marL="1564310" indent="0">
              <a:buNone/>
              <a:defRPr sz="1000"/>
            </a:lvl4pPr>
            <a:lvl5pPr marL="2085746" indent="0">
              <a:buNone/>
              <a:defRPr sz="1000"/>
            </a:lvl5pPr>
            <a:lvl6pPr marL="2607183" indent="0">
              <a:buNone/>
              <a:defRPr sz="1000"/>
            </a:lvl6pPr>
            <a:lvl7pPr marL="3128620" indent="0">
              <a:buNone/>
              <a:defRPr sz="1000"/>
            </a:lvl7pPr>
            <a:lvl8pPr marL="3650056" indent="0">
              <a:buNone/>
              <a:defRPr sz="1000"/>
            </a:lvl8pPr>
            <a:lvl9pPr marL="417149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30013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2790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49262" y="302865"/>
            <a:ext cx="2404944" cy="645293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432" y="302865"/>
            <a:ext cx="7036687" cy="645293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522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432" y="302865"/>
            <a:ext cx="9619774" cy="1260475"/>
          </a:xfrm>
          <a:prstGeom prst="rect">
            <a:avLst/>
          </a:prstGeom>
        </p:spPr>
        <p:txBody>
          <a:bodyPr vert="horz" lIns="104287" tIns="52144" rIns="104287" bIns="5214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432" y="1764666"/>
            <a:ext cx="9619774" cy="4991131"/>
          </a:xfrm>
          <a:prstGeom prst="rect">
            <a:avLst/>
          </a:prstGeom>
        </p:spPr>
        <p:txBody>
          <a:bodyPr vert="horz" lIns="104287" tIns="52144" rIns="104287" bIns="5214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432" y="7009642"/>
            <a:ext cx="2494016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0F10D1-A4F3-EC4D-A743-DC6DB43F87D0}" type="datetimeFigureOut">
              <a:rPr lang="en-US" smtClean="0"/>
              <a:t>9/30/2014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1952" y="7009642"/>
            <a:ext cx="3384735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60190" y="7009642"/>
            <a:ext cx="2494016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069D2-2AFA-134E-965A-CE55187163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547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521437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077" indent="-391077" algn="l" defTabSz="521437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47334" indent="-325898" algn="l" defTabSz="521437" rtl="0" eaLnBrk="1" latinLnBrk="0" hangingPunct="1">
        <a:spcBef>
          <a:spcPct val="20000"/>
        </a:spcBef>
        <a:buFont typeface="Arial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592" indent="-260718" algn="l" defTabSz="521437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028" indent="-260718" algn="l" defTabSz="521437" rtl="0" eaLnBrk="1" latinLnBrk="0" hangingPunct="1">
        <a:spcBef>
          <a:spcPct val="20000"/>
        </a:spcBef>
        <a:buFont typeface="Arial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465" indent="-260718" algn="l" defTabSz="521437" rtl="0" eaLnBrk="1" latinLnBrk="0" hangingPunct="1">
        <a:spcBef>
          <a:spcPct val="20000"/>
        </a:spcBef>
        <a:buFont typeface="Arial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7901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338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0775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211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437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287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31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5746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18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862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056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149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432" y="302865"/>
            <a:ext cx="9619774" cy="1260475"/>
          </a:xfrm>
          <a:prstGeom prst="rect">
            <a:avLst/>
          </a:prstGeom>
        </p:spPr>
        <p:txBody>
          <a:bodyPr vert="horz" lIns="104287" tIns="52144" rIns="104287" bIns="5214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432" y="1764666"/>
            <a:ext cx="9619774" cy="4991131"/>
          </a:xfrm>
          <a:prstGeom prst="rect">
            <a:avLst/>
          </a:prstGeom>
        </p:spPr>
        <p:txBody>
          <a:bodyPr vert="horz" lIns="104287" tIns="52144" rIns="104287" bIns="5214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432" y="7009642"/>
            <a:ext cx="2494016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1952" y="7009642"/>
            <a:ext cx="3384735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60190" y="7009642"/>
            <a:ext cx="2494016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26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521437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077" indent="-391077" algn="l" defTabSz="521437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47334" indent="-325898" algn="l" defTabSz="521437" rtl="0" eaLnBrk="1" latinLnBrk="0" hangingPunct="1">
        <a:spcBef>
          <a:spcPct val="20000"/>
        </a:spcBef>
        <a:buFont typeface="Arial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592" indent="-260718" algn="l" defTabSz="521437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028" indent="-260718" algn="l" defTabSz="521437" rtl="0" eaLnBrk="1" latinLnBrk="0" hangingPunct="1">
        <a:spcBef>
          <a:spcPct val="20000"/>
        </a:spcBef>
        <a:buFont typeface="Arial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465" indent="-260718" algn="l" defTabSz="521437" rtl="0" eaLnBrk="1" latinLnBrk="0" hangingPunct="1">
        <a:spcBef>
          <a:spcPct val="20000"/>
        </a:spcBef>
        <a:buFont typeface="Arial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7901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338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0775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211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437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287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31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5746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18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862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056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149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432" y="302865"/>
            <a:ext cx="9619774" cy="1260475"/>
          </a:xfrm>
          <a:prstGeom prst="rect">
            <a:avLst/>
          </a:prstGeom>
        </p:spPr>
        <p:txBody>
          <a:bodyPr vert="horz" lIns="104287" tIns="52144" rIns="104287" bIns="5214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432" y="1764666"/>
            <a:ext cx="9619774" cy="4991131"/>
          </a:xfrm>
          <a:prstGeom prst="rect">
            <a:avLst/>
          </a:prstGeom>
        </p:spPr>
        <p:txBody>
          <a:bodyPr vert="horz" lIns="104287" tIns="52144" rIns="104287" bIns="5214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432" y="7009642"/>
            <a:ext cx="2494016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1952" y="7009642"/>
            <a:ext cx="3384735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60190" y="7009642"/>
            <a:ext cx="2494016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835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521437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077" indent="-391077" algn="l" defTabSz="521437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47334" indent="-325898" algn="l" defTabSz="521437" rtl="0" eaLnBrk="1" latinLnBrk="0" hangingPunct="1">
        <a:spcBef>
          <a:spcPct val="20000"/>
        </a:spcBef>
        <a:buFont typeface="Arial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592" indent="-260718" algn="l" defTabSz="521437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028" indent="-260718" algn="l" defTabSz="521437" rtl="0" eaLnBrk="1" latinLnBrk="0" hangingPunct="1">
        <a:spcBef>
          <a:spcPct val="20000"/>
        </a:spcBef>
        <a:buFont typeface="Arial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465" indent="-260718" algn="l" defTabSz="521437" rtl="0" eaLnBrk="1" latinLnBrk="0" hangingPunct="1">
        <a:spcBef>
          <a:spcPct val="20000"/>
        </a:spcBef>
        <a:buFont typeface="Arial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7901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338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0775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211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437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287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31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5746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18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862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056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149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432" y="302865"/>
            <a:ext cx="9619774" cy="1260475"/>
          </a:xfrm>
          <a:prstGeom prst="rect">
            <a:avLst/>
          </a:prstGeom>
        </p:spPr>
        <p:txBody>
          <a:bodyPr vert="horz" lIns="104287" tIns="52144" rIns="104287" bIns="5214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432" y="1764666"/>
            <a:ext cx="9619774" cy="4991131"/>
          </a:xfrm>
          <a:prstGeom prst="rect">
            <a:avLst/>
          </a:prstGeom>
        </p:spPr>
        <p:txBody>
          <a:bodyPr vert="horz" lIns="104287" tIns="52144" rIns="104287" bIns="5214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432" y="7009642"/>
            <a:ext cx="2494016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1952" y="7009642"/>
            <a:ext cx="3384735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60190" y="7009642"/>
            <a:ext cx="2494016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972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521437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077" indent="-391077" algn="l" defTabSz="521437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47334" indent="-325898" algn="l" defTabSz="521437" rtl="0" eaLnBrk="1" latinLnBrk="0" hangingPunct="1">
        <a:spcBef>
          <a:spcPct val="20000"/>
        </a:spcBef>
        <a:buFont typeface="Arial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592" indent="-260718" algn="l" defTabSz="521437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028" indent="-260718" algn="l" defTabSz="521437" rtl="0" eaLnBrk="1" latinLnBrk="0" hangingPunct="1">
        <a:spcBef>
          <a:spcPct val="20000"/>
        </a:spcBef>
        <a:buFont typeface="Arial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465" indent="-260718" algn="l" defTabSz="521437" rtl="0" eaLnBrk="1" latinLnBrk="0" hangingPunct="1">
        <a:spcBef>
          <a:spcPct val="20000"/>
        </a:spcBef>
        <a:buFont typeface="Arial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7901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338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0775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211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437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287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31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5746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18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862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056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149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432" y="302865"/>
            <a:ext cx="9619774" cy="1260475"/>
          </a:xfrm>
          <a:prstGeom prst="rect">
            <a:avLst/>
          </a:prstGeom>
        </p:spPr>
        <p:txBody>
          <a:bodyPr vert="horz" lIns="104287" tIns="52144" rIns="104287" bIns="5214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432" y="1764666"/>
            <a:ext cx="9619774" cy="4991131"/>
          </a:xfrm>
          <a:prstGeom prst="rect">
            <a:avLst/>
          </a:prstGeom>
        </p:spPr>
        <p:txBody>
          <a:bodyPr vert="horz" lIns="104287" tIns="52144" rIns="104287" bIns="5214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432" y="7009642"/>
            <a:ext cx="2494016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1952" y="7009642"/>
            <a:ext cx="3384735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60190" y="7009642"/>
            <a:ext cx="2494016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812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521437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077" indent="-391077" algn="l" defTabSz="521437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47334" indent="-325898" algn="l" defTabSz="521437" rtl="0" eaLnBrk="1" latinLnBrk="0" hangingPunct="1">
        <a:spcBef>
          <a:spcPct val="20000"/>
        </a:spcBef>
        <a:buFont typeface="Arial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592" indent="-260718" algn="l" defTabSz="521437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028" indent="-260718" algn="l" defTabSz="521437" rtl="0" eaLnBrk="1" latinLnBrk="0" hangingPunct="1">
        <a:spcBef>
          <a:spcPct val="20000"/>
        </a:spcBef>
        <a:buFont typeface="Arial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465" indent="-260718" algn="l" defTabSz="521437" rtl="0" eaLnBrk="1" latinLnBrk="0" hangingPunct="1">
        <a:spcBef>
          <a:spcPct val="20000"/>
        </a:spcBef>
        <a:buFont typeface="Arial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7901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338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0775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211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437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287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31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5746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18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862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056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149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432" y="302865"/>
            <a:ext cx="9619774" cy="1260475"/>
          </a:xfrm>
          <a:prstGeom prst="rect">
            <a:avLst/>
          </a:prstGeom>
        </p:spPr>
        <p:txBody>
          <a:bodyPr vert="horz" lIns="104287" tIns="52144" rIns="104287" bIns="5214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432" y="1764666"/>
            <a:ext cx="9619774" cy="4991131"/>
          </a:xfrm>
          <a:prstGeom prst="rect">
            <a:avLst/>
          </a:prstGeom>
        </p:spPr>
        <p:txBody>
          <a:bodyPr vert="horz" lIns="104287" tIns="52144" rIns="104287" bIns="5214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432" y="7009642"/>
            <a:ext cx="2494016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1952" y="7009642"/>
            <a:ext cx="3384735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60190" y="7009642"/>
            <a:ext cx="2494016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156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521437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077" indent="-391077" algn="l" defTabSz="521437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47334" indent="-325898" algn="l" defTabSz="521437" rtl="0" eaLnBrk="1" latinLnBrk="0" hangingPunct="1">
        <a:spcBef>
          <a:spcPct val="20000"/>
        </a:spcBef>
        <a:buFont typeface="Arial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592" indent="-260718" algn="l" defTabSz="521437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028" indent="-260718" algn="l" defTabSz="521437" rtl="0" eaLnBrk="1" latinLnBrk="0" hangingPunct="1">
        <a:spcBef>
          <a:spcPct val="20000"/>
        </a:spcBef>
        <a:buFont typeface="Arial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465" indent="-260718" algn="l" defTabSz="521437" rtl="0" eaLnBrk="1" latinLnBrk="0" hangingPunct="1">
        <a:spcBef>
          <a:spcPct val="20000"/>
        </a:spcBef>
        <a:buFont typeface="Arial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7901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338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0775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211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437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287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31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5746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18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862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056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149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432" y="302865"/>
            <a:ext cx="9619774" cy="1260475"/>
          </a:xfrm>
          <a:prstGeom prst="rect">
            <a:avLst/>
          </a:prstGeom>
        </p:spPr>
        <p:txBody>
          <a:bodyPr vert="horz" lIns="104287" tIns="52144" rIns="104287" bIns="5214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432" y="1764666"/>
            <a:ext cx="9619774" cy="4991131"/>
          </a:xfrm>
          <a:prstGeom prst="rect">
            <a:avLst/>
          </a:prstGeom>
        </p:spPr>
        <p:txBody>
          <a:bodyPr vert="horz" lIns="104287" tIns="52144" rIns="104287" bIns="5214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432" y="7009642"/>
            <a:ext cx="2494016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1952" y="7009642"/>
            <a:ext cx="3384735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60190" y="7009642"/>
            <a:ext cx="2494016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377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521437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077" indent="-391077" algn="l" defTabSz="521437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47334" indent="-325898" algn="l" defTabSz="521437" rtl="0" eaLnBrk="1" latinLnBrk="0" hangingPunct="1">
        <a:spcBef>
          <a:spcPct val="20000"/>
        </a:spcBef>
        <a:buFont typeface="Arial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592" indent="-260718" algn="l" defTabSz="521437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028" indent="-260718" algn="l" defTabSz="521437" rtl="0" eaLnBrk="1" latinLnBrk="0" hangingPunct="1">
        <a:spcBef>
          <a:spcPct val="20000"/>
        </a:spcBef>
        <a:buFont typeface="Arial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465" indent="-260718" algn="l" defTabSz="521437" rtl="0" eaLnBrk="1" latinLnBrk="0" hangingPunct="1">
        <a:spcBef>
          <a:spcPct val="20000"/>
        </a:spcBef>
        <a:buFont typeface="Arial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7901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338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0775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211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437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287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31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5746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18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862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056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149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432" y="302865"/>
            <a:ext cx="9619774" cy="1260475"/>
          </a:xfrm>
          <a:prstGeom prst="rect">
            <a:avLst/>
          </a:prstGeom>
        </p:spPr>
        <p:txBody>
          <a:bodyPr vert="horz" lIns="104287" tIns="52144" rIns="104287" bIns="5214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432" y="1764666"/>
            <a:ext cx="9619774" cy="4991131"/>
          </a:xfrm>
          <a:prstGeom prst="rect">
            <a:avLst/>
          </a:prstGeom>
        </p:spPr>
        <p:txBody>
          <a:bodyPr vert="horz" lIns="104287" tIns="52144" rIns="104287" bIns="5214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432" y="7009642"/>
            <a:ext cx="2494016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1952" y="7009642"/>
            <a:ext cx="3384735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60190" y="7009642"/>
            <a:ext cx="2494016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942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521437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077" indent="-391077" algn="l" defTabSz="521437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47334" indent="-325898" algn="l" defTabSz="521437" rtl="0" eaLnBrk="1" latinLnBrk="0" hangingPunct="1">
        <a:spcBef>
          <a:spcPct val="20000"/>
        </a:spcBef>
        <a:buFont typeface="Arial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592" indent="-260718" algn="l" defTabSz="521437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028" indent="-260718" algn="l" defTabSz="521437" rtl="0" eaLnBrk="1" latinLnBrk="0" hangingPunct="1">
        <a:spcBef>
          <a:spcPct val="20000"/>
        </a:spcBef>
        <a:buFont typeface="Arial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465" indent="-260718" algn="l" defTabSz="521437" rtl="0" eaLnBrk="1" latinLnBrk="0" hangingPunct="1">
        <a:spcBef>
          <a:spcPct val="20000"/>
        </a:spcBef>
        <a:buFont typeface="Arial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7901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338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0775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211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437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287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31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5746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18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862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056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149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432" y="302865"/>
            <a:ext cx="9619774" cy="1260475"/>
          </a:xfrm>
          <a:prstGeom prst="rect">
            <a:avLst/>
          </a:prstGeom>
        </p:spPr>
        <p:txBody>
          <a:bodyPr vert="horz" lIns="104287" tIns="52144" rIns="104287" bIns="5214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432" y="1764666"/>
            <a:ext cx="9619774" cy="4991131"/>
          </a:xfrm>
          <a:prstGeom prst="rect">
            <a:avLst/>
          </a:prstGeom>
        </p:spPr>
        <p:txBody>
          <a:bodyPr vert="horz" lIns="104287" tIns="52144" rIns="104287" bIns="5214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432" y="7009642"/>
            <a:ext cx="2494016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1952" y="7009642"/>
            <a:ext cx="3384735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60190" y="7009642"/>
            <a:ext cx="2494016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381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521437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077" indent="-391077" algn="l" defTabSz="521437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47334" indent="-325898" algn="l" defTabSz="521437" rtl="0" eaLnBrk="1" latinLnBrk="0" hangingPunct="1">
        <a:spcBef>
          <a:spcPct val="20000"/>
        </a:spcBef>
        <a:buFont typeface="Arial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592" indent="-260718" algn="l" defTabSz="521437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028" indent="-260718" algn="l" defTabSz="521437" rtl="0" eaLnBrk="1" latinLnBrk="0" hangingPunct="1">
        <a:spcBef>
          <a:spcPct val="20000"/>
        </a:spcBef>
        <a:buFont typeface="Arial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465" indent="-260718" algn="l" defTabSz="521437" rtl="0" eaLnBrk="1" latinLnBrk="0" hangingPunct="1">
        <a:spcBef>
          <a:spcPct val="20000"/>
        </a:spcBef>
        <a:buFont typeface="Arial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7901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338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0775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211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437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287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31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5746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18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862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056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149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432" y="302865"/>
            <a:ext cx="9619774" cy="1260475"/>
          </a:xfrm>
          <a:prstGeom prst="rect">
            <a:avLst/>
          </a:prstGeom>
        </p:spPr>
        <p:txBody>
          <a:bodyPr vert="horz" lIns="104287" tIns="52144" rIns="104287" bIns="5214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432" y="1764666"/>
            <a:ext cx="9619774" cy="4991131"/>
          </a:xfrm>
          <a:prstGeom prst="rect">
            <a:avLst/>
          </a:prstGeom>
        </p:spPr>
        <p:txBody>
          <a:bodyPr vert="horz" lIns="104287" tIns="52144" rIns="104287" bIns="5214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432" y="7009642"/>
            <a:ext cx="2494016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1952" y="7009642"/>
            <a:ext cx="3384735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60190" y="7009642"/>
            <a:ext cx="2494016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43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521437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077" indent="-391077" algn="l" defTabSz="521437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47334" indent="-325898" algn="l" defTabSz="521437" rtl="0" eaLnBrk="1" latinLnBrk="0" hangingPunct="1">
        <a:spcBef>
          <a:spcPct val="20000"/>
        </a:spcBef>
        <a:buFont typeface="Arial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592" indent="-260718" algn="l" defTabSz="521437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028" indent="-260718" algn="l" defTabSz="521437" rtl="0" eaLnBrk="1" latinLnBrk="0" hangingPunct="1">
        <a:spcBef>
          <a:spcPct val="20000"/>
        </a:spcBef>
        <a:buFont typeface="Arial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465" indent="-260718" algn="l" defTabSz="521437" rtl="0" eaLnBrk="1" latinLnBrk="0" hangingPunct="1">
        <a:spcBef>
          <a:spcPct val="20000"/>
        </a:spcBef>
        <a:buFont typeface="Arial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7901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338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0775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211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437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287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31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5746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18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862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056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149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twinning.lt/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E6mDCdYuwY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violeta.ciuplyte@smpf.lt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7.jpeg"/><Relationship Id="rId4" Type="http://schemas.openxmlformats.org/officeDocument/2006/relationships/hyperlink" Target="https://www.youtube.com/watch?v=nE6mDCdYuwY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twinning.net/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hyperlink" Target="http://www.youtube.com/watch?v=4kKIlCvGtw8" TargetMode="External"/><Relationship Id="rId7" Type="http://schemas.openxmlformats.org/officeDocument/2006/relationships/image" Target="../media/image1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4.xml"/><Relationship Id="rId6" Type="http://schemas.openxmlformats.org/officeDocument/2006/relationships/hyperlink" Target="http://www.etwinning.net/lt/pub/collaborate/project_gallery.cfm" TargetMode="External"/><Relationship Id="rId5" Type="http://schemas.openxmlformats.org/officeDocument/2006/relationships/hyperlink" Target="http://www.etwinning.net/lt/pub/progress/awards/quality_labels.htm" TargetMode="External"/><Relationship Id="rId4" Type="http://schemas.openxmlformats.org/officeDocument/2006/relationships/hyperlink" Target="http://www.etwinning.net/lt/pub/progress.htm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lt/url?sa=i&amp;rct=j&amp;q=konkursas&amp;source=images&amp;cd=&amp;cad=rja&amp;docid=BG_8qKwvK4B-aM&amp;tbnid=KM2-Doc1co9ieM:&amp;ved=0CAUQjRw&amp;url=http://www.blogas.nezinau.net/&amp;ei=RA2CUdi_Feiw4QS-lIDIAw&amp;bvm=bv.45921128,d.bGE&amp;psig=AFQjCNGtpU1UyUrUCTmn5H8TzR_6bnUy0Q&amp;ust=1367563850128367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502076"/>
            <a:ext cx="10688638" cy="2165210"/>
          </a:xfrm>
        </p:spPr>
        <p:txBody>
          <a:bodyPr anchor="ctr">
            <a:normAutofit fontScale="85000" lnSpcReduction="20000"/>
          </a:bodyPr>
          <a:lstStyle/>
          <a:p>
            <a:pPr lvl="0" algn="l">
              <a:spcBef>
                <a:spcPts val="0"/>
              </a:spcBef>
            </a:pPr>
            <a:r>
              <a:rPr lang="lt-LT" sz="3700" b="1" i="1" dirty="0" smtClean="0">
                <a:solidFill>
                  <a:schemeClr val="tx2"/>
                </a:solidFill>
              </a:rPr>
              <a:t>             </a:t>
            </a:r>
            <a:r>
              <a:rPr lang="lt-LT" sz="4800" b="1" i="1" dirty="0" err="1" smtClean="0">
                <a:solidFill>
                  <a:schemeClr val="tx2"/>
                </a:solidFill>
              </a:rPr>
              <a:t>Erasmus</a:t>
            </a:r>
            <a:r>
              <a:rPr lang="lt-LT" sz="4800" b="1" i="1" dirty="0" smtClean="0">
                <a:solidFill>
                  <a:schemeClr val="tx2"/>
                </a:solidFill>
              </a:rPr>
              <a:t>+ </a:t>
            </a:r>
            <a:r>
              <a:rPr lang="lt-LT" sz="4800" b="1" dirty="0" smtClean="0">
                <a:solidFill>
                  <a:schemeClr val="tx2"/>
                </a:solidFill>
              </a:rPr>
              <a:t>programos</a:t>
            </a:r>
            <a:r>
              <a:rPr lang="lt-LT" sz="4800" b="1" i="1" dirty="0" smtClean="0">
                <a:solidFill>
                  <a:schemeClr val="tx2"/>
                </a:solidFill>
              </a:rPr>
              <a:t> </a:t>
            </a:r>
          </a:p>
          <a:p>
            <a:pPr lvl="0">
              <a:spcBef>
                <a:spcPts val="0"/>
              </a:spcBef>
            </a:pPr>
            <a:r>
              <a:rPr lang="lt-LT" sz="4800" b="1" dirty="0">
                <a:solidFill>
                  <a:schemeClr val="tx2"/>
                </a:solidFill>
              </a:rPr>
              <a:t>galimybės </a:t>
            </a:r>
          </a:p>
          <a:p>
            <a:pPr lvl="0" algn="l">
              <a:spcBef>
                <a:spcPts val="0"/>
              </a:spcBef>
            </a:pPr>
            <a:endParaRPr lang="lt-LT" sz="3700" b="1" i="1" dirty="0">
              <a:solidFill>
                <a:schemeClr val="tx2"/>
              </a:solidFill>
            </a:endParaRPr>
          </a:p>
          <a:p>
            <a:pPr>
              <a:spcBef>
                <a:spcPts val="0"/>
              </a:spcBef>
            </a:pPr>
            <a:r>
              <a:rPr lang="lt-LT" sz="1900" dirty="0" smtClean="0">
                <a:solidFill>
                  <a:schemeClr val="tx2"/>
                </a:solidFill>
              </a:rPr>
              <a:t>2014</a:t>
            </a:r>
            <a:r>
              <a:rPr lang="en-US" sz="1900" dirty="0" smtClean="0">
                <a:solidFill>
                  <a:schemeClr val="tx2"/>
                </a:solidFill>
              </a:rPr>
              <a:t> 09 30</a:t>
            </a:r>
            <a:endParaRPr lang="en-US" sz="1900" b="1" dirty="0" smtClean="0">
              <a:solidFill>
                <a:schemeClr val="tx2"/>
              </a:solidFill>
            </a:endParaRPr>
          </a:p>
          <a:p>
            <a:pPr lvl="0">
              <a:spcBef>
                <a:spcPts val="0"/>
              </a:spcBef>
            </a:pPr>
            <a:r>
              <a:rPr lang="en-US" sz="1900" dirty="0" smtClean="0">
                <a:solidFill>
                  <a:schemeClr val="bg1"/>
                </a:solidFill>
              </a:rPr>
              <a:t>23</a:t>
            </a:r>
            <a:endParaRPr lang="en-US" sz="2700" dirty="0" smtClean="0">
              <a:solidFill>
                <a:schemeClr val="bg1"/>
              </a:solidFill>
            </a:endParaRPr>
          </a:p>
          <a:p>
            <a:pPr lvl="0">
              <a:spcBef>
                <a:spcPts val="0"/>
              </a:spcBef>
            </a:pPr>
            <a:r>
              <a:rPr lang="en-US" sz="2100" dirty="0" err="1" smtClean="0">
                <a:solidFill>
                  <a:schemeClr val="tx2"/>
                </a:solidFill>
              </a:rPr>
              <a:t>Projekt</a:t>
            </a:r>
            <a:r>
              <a:rPr lang="lt-LT" sz="2100" dirty="0">
                <a:solidFill>
                  <a:schemeClr val="tx2"/>
                </a:solidFill>
              </a:rPr>
              <a:t>ų</a:t>
            </a:r>
            <a:r>
              <a:rPr lang="en-US" sz="2100" dirty="0" smtClean="0">
                <a:solidFill>
                  <a:schemeClr val="tx2"/>
                </a:solidFill>
              </a:rPr>
              <a:t> </a:t>
            </a:r>
            <a:r>
              <a:rPr lang="en-US" sz="2100" dirty="0" err="1" smtClean="0">
                <a:solidFill>
                  <a:schemeClr val="tx2"/>
                </a:solidFill>
              </a:rPr>
              <a:t>koordinator</a:t>
            </a:r>
            <a:r>
              <a:rPr lang="lt-LT" sz="2100" dirty="0" smtClean="0">
                <a:solidFill>
                  <a:schemeClr val="tx2"/>
                </a:solidFill>
              </a:rPr>
              <a:t>ė</a:t>
            </a:r>
            <a:r>
              <a:rPr lang="en-US" sz="2100" dirty="0" smtClean="0">
                <a:solidFill>
                  <a:schemeClr val="tx2"/>
                </a:solidFill>
              </a:rPr>
              <a:t> </a:t>
            </a:r>
            <a:r>
              <a:rPr lang="en-US" sz="2100" dirty="0" err="1" smtClean="0">
                <a:solidFill>
                  <a:schemeClr val="tx2"/>
                </a:solidFill>
              </a:rPr>
              <a:t>Violeta</a:t>
            </a:r>
            <a:r>
              <a:rPr lang="en-US" sz="2100" dirty="0" smtClean="0">
                <a:solidFill>
                  <a:schemeClr val="tx2"/>
                </a:solidFill>
              </a:rPr>
              <a:t> </a:t>
            </a:r>
            <a:r>
              <a:rPr lang="en-US" sz="2100" dirty="0" err="1">
                <a:solidFill>
                  <a:schemeClr val="tx2"/>
                </a:solidFill>
              </a:rPr>
              <a:t>Čiuplyt</a:t>
            </a:r>
            <a:r>
              <a:rPr lang="lt-LT" sz="2100" dirty="0" smtClean="0">
                <a:solidFill>
                  <a:schemeClr val="tx2"/>
                </a:solidFill>
              </a:rPr>
              <a:t>ė</a:t>
            </a:r>
          </a:p>
          <a:p>
            <a:pPr lvl="0">
              <a:spcBef>
                <a:spcPts val="0"/>
              </a:spcBef>
            </a:pPr>
            <a:endParaRPr lang="en-US" sz="2100" dirty="0">
              <a:solidFill>
                <a:schemeClr val="tx2"/>
              </a:solidFill>
            </a:endParaRPr>
          </a:p>
        </p:txBody>
      </p:sp>
      <p:pic>
        <p:nvPicPr>
          <p:cNvPr id="4" name="Picture 2" descr="U:\02.Veikla\29. Projektai\eTwinning\07. KITA\7.2. LOGOTIPAS\logo_etwinni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889" y="1301953"/>
            <a:ext cx="2560638" cy="170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619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674" y="1232074"/>
            <a:ext cx="7507491" cy="9631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b="1" i="1" dirty="0" err="1" smtClean="0">
                <a:solidFill>
                  <a:srgbClr val="244290"/>
                </a:solidFill>
              </a:rPr>
              <a:t>eTwinning</a:t>
            </a:r>
            <a:r>
              <a:rPr lang="lt-LT" sz="3600" b="1" i="1" dirty="0" smtClean="0">
                <a:solidFill>
                  <a:srgbClr val="244290"/>
                </a:solidFill>
              </a:rPr>
              <a:t> </a:t>
            </a:r>
            <a:r>
              <a:rPr lang="lt-LT" sz="3600" b="1" dirty="0" smtClean="0">
                <a:solidFill>
                  <a:srgbClr val="244290"/>
                </a:solidFill>
              </a:rPr>
              <a:t>mokinių </a:t>
            </a:r>
            <a:r>
              <a:rPr lang="lt-LT" sz="3600" b="1" dirty="0">
                <a:solidFill>
                  <a:srgbClr val="244290"/>
                </a:solidFill>
              </a:rPr>
              <a:t>stovykla, </a:t>
            </a:r>
            <a:r>
              <a:rPr lang="lt-LT" sz="3600" dirty="0">
                <a:solidFill>
                  <a:srgbClr val="244290"/>
                </a:solidFill>
              </a:rPr>
              <a:t>kurios metu mokiniai profesionalių šokėjų padedami mokėsi 4 stilių šokių ir kūrė bendrą šokį (2012 m.).</a:t>
            </a:r>
            <a:br>
              <a:rPr lang="lt-LT" sz="3600" dirty="0">
                <a:solidFill>
                  <a:srgbClr val="244290"/>
                </a:solidFill>
              </a:rPr>
            </a:br>
            <a:endParaRPr lang="en-US" sz="3600" i="1" dirty="0">
              <a:solidFill>
                <a:srgbClr val="244290"/>
              </a:solidFill>
            </a:endParaRPr>
          </a:p>
        </p:txBody>
      </p:sp>
      <p:pic>
        <p:nvPicPr>
          <p:cNvPr id="6" name="Picture 4" descr="C:\Users\violeta.ciuplyte\Desktop\stovykla\DSC_1159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69"/>
          <a:stretch/>
        </p:blipFill>
        <p:spPr bwMode="auto">
          <a:xfrm>
            <a:off x="6244" y="5445938"/>
            <a:ext cx="4190176" cy="211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violeta.ciuplyte\Desktop\stovykla\DSC_10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123" y="5207200"/>
            <a:ext cx="3738266" cy="234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violeta.ciuplyte\Desktop\stovykla\DSC_097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044" y="3817285"/>
            <a:ext cx="2627454" cy="373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:\Users\violeta.ciuplyte\Desktop\stovykla\DSC_088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385" y="2796525"/>
            <a:ext cx="3760003" cy="234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violeta.ciuplyte\Desktop\stovykla\DSC_111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58" y="2744846"/>
            <a:ext cx="4209778" cy="263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violeta.ciuplyte\Desktop\stovykla\DSC_092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868" y="2198802"/>
            <a:ext cx="2619629" cy="155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229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923" y="816179"/>
            <a:ext cx="8952325" cy="963100"/>
          </a:xfrm>
        </p:spPr>
        <p:txBody>
          <a:bodyPr>
            <a:normAutofit/>
          </a:bodyPr>
          <a:lstStyle/>
          <a:p>
            <a:pPr algn="l"/>
            <a:r>
              <a:rPr lang="en-US" sz="3600" b="1" i="1" dirty="0" err="1" smtClean="0">
                <a:solidFill>
                  <a:srgbClr val="244290"/>
                </a:solidFill>
              </a:rPr>
              <a:t>eTwinning</a:t>
            </a:r>
            <a:r>
              <a:rPr lang="lt-LT" sz="3600" b="1" i="1" dirty="0" smtClean="0">
                <a:solidFill>
                  <a:srgbClr val="244290"/>
                </a:solidFill>
              </a:rPr>
              <a:t> </a:t>
            </a:r>
            <a:r>
              <a:rPr lang="lt-LT" sz="3600" b="1" dirty="0" smtClean="0">
                <a:solidFill>
                  <a:srgbClr val="244290"/>
                </a:solidFill>
              </a:rPr>
              <a:t>mokinių stovykla </a:t>
            </a:r>
            <a:r>
              <a:rPr lang="en-US" sz="3600" b="1" dirty="0" smtClean="0">
                <a:solidFill>
                  <a:srgbClr val="244290"/>
                </a:solidFill>
              </a:rPr>
              <a:t>2014</a:t>
            </a:r>
            <a:endParaRPr lang="en-US" sz="3600" b="1" i="1" dirty="0">
              <a:solidFill>
                <a:srgbClr val="244290"/>
              </a:solidFill>
            </a:endParaRPr>
          </a:p>
        </p:txBody>
      </p:sp>
      <p:sp>
        <p:nvSpPr>
          <p:cNvPr id="5" name="Stačiakampis 4"/>
          <p:cNvSpPr/>
          <p:nvPr/>
        </p:nvSpPr>
        <p:spPr>
          <a:xfrm>
            <a:off x="532923" y="2567599"/>
            <a:ext cx="70660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3600" u="sng" dirty="0"/>
              <a:t>Data: </a:t>
            </a:r>
            <a:r>
              <a:rPr lang="lt-LT" sz="3600" dirty="0"/>
              <a:t>spalio 27-28 d., 2 dienos, 1 nakvynę (per atostogas).</a:t>
            </a:r>
          </a:p>
          <a:p>
            <a:r>
              <a:rPr lang="lt-LT" sz="3600" u="sng" dirty="0"/>
              <a:t>Vieta: </a:t>
            </a:r>
            <a:r>
              <a:rPr lang="lt-LT" sz="3600" dirty="0"/>
              <a:t>Vilnius.</a:t>
            </a:r>
          </a:p>
          <a:p>
            <a:r>
              <a:rPr lang="lt-LT" sz="3600" u="sng" dirty="0"/>
              <a:t>Dalyviai: </a:t>
            </a:r>
            <a:r>
              <a:rPr lang="lt-LT" sz="3600" dirty="0"/>
              <a:t>9 kokybiškiausių projektų mokiniai.</a:t>
            </a:r>
          </a:p>
          <a:p>
            <a:r>
              <a:rPr lang="lt-LT" sz="3600" u="sng" dirty="0"/>
              <a:t>Tema: </a:t>
            </a:r>
            <a:r>
              <a:rPr lang="lt-LT" sz="3600" dirty="0" err="1"/>
              <a:t>Inovatyvus</a:t>
            </a:r>
            <a:r>
              <a:rPr lang="lt-LT" sz="3600" dirty="0"/>
              <a:t> mokymasis</a:t>
            </a:r>
          </a:p>
        </p:txBody>
      </p:sp>
      <p:pic>
        <p:nvPicPr>
          <p:cNvPr id="6" name="Picture 2" descr="C:\Users\v.ciuplyte\AppData\Local\Microsoft\Windows\INetCache\IE\IUHPUNE0\MC900120951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640" y="4196034"/>
            <a:ext cx="3790998" cy="336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539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923" y="816179"/>
            <a:ext cx="8952325" cy="9631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b="1" i="1" dirty="0" err="1" smtClean="0">
                <a:solidFill>
                  <a:srgbClr val="244290"/>
                </a:solidFill>
              </a:rPr>
              <a:t>eTwinning</a:t>
            </a:r>
            <a:r>
              <a:rPr lang="lt-LT" sz="3600" b="1" i="1" dirty="0" smtClean="0">
                <a:solidFill>
                  <a:srgbClr val="244290"/>
                </a:solidFill>
              </a:rPr>
              <a:t> </a:t>
            </a:r>
            <a:r>
              <a:rPr lang="en-US" sz="3600" b="1" dirty="0" err="1" smtClean="0">
                <a:solidFill>
                  <a:srgbClr val="244290"/>
                </a:solidFill>
              </a:rPr>
              <a:t>nacionalin</a:t>
            </a:r>
            <a:r>
              <a:rPr lang="lt-LT" sz="3600" b="1" dirty="0" smtClean="0">
                <a:solidFill>
                  <a:srgbClr val="244290"/>
                </a:solidFill>
              </a:rPr>
              <a:t>ė svetainė </a:t>
            </a:r>
            <a:br>
              <a:rPr lang="lt-LT" sz="3600" b="1" dirty="0" smtClean="0">
                <a:solidFill>
                  <a:srgbClr val="244290"/>
                </a:solidFill>
              </a:rPr>
            </a:br>
            <a:r>
              <a:rPr lang="lt-LT" sz="3600" b="1" dirty="0" err="1" smtClean="0">
                <a:solidFill>
                  <a:srgbClr val="244290"/>
                </a:solidFill>
                <a:hlinkClick r:id="rId3"/>
              </a:rPr>
              <a:t>www.etwinning.lt</a:t>
            </a:r>
            <a:r>
              <a:rPr lang="lt-LT" sz="3600" b="1" dirty="0" smtClean="0">
                <a:solidFill>
                  <a:srgbClr val="244290"/>
                </a:solidFill>
              </a:rPr>
              <a:t> </a:t>
            </a:r>
            <a:endParaRPr lang="en-US" sz="3600" b="1" i="1" dirty="0">
              <a:solidFill>
                <a:srgbClr val="24429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1" r="5730" b="5571"/>
          <a:stretch/>
        </p:blipFill>
        <p:spPr bwMode="auto">
          <a:xfrm>
            <a:off x="157655" y="1810811"/>
            <a:ext cx="10405241" cy="5617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776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545" y="686487"/>
            <a:ext cx="7598979" cy="963100"/>
          </a:xfrm>
        </p:spPr>
        <p:txBody>
          <a:bodyPr>
            <a:noAutofit/>
          </a:bodyPr>
          <a:lstStyle/>
          <a:p>
            <a:pPr algn="l"/>
            <a:r>
              <a:rPr lang="en-US" sz="3200" b="1" dirty="0" smtClean="0">
                <a:solidFill>
                  <a:srgbClr val="244290"/>
                </a:solidFill>
              </a:rPr>
              <a:t>Bet </a:t>
            </a:r>
            <a:r>
              <a:rPr lang="en-US" sz="3200" b="1" dirty="0" err="1" smtClean="0">
                <a:solidFill>
                  <a:srgbClr val="244290"/>
                </a:solidFill>
              </a:rPr>
              <a:t>kokiam</a:t>
            </a:r>
            <a:r>
              <a:rPr lang="en-US" sz="3200" b="1" dirty="0" smtClean="0">
                <a:solidFill>
                  <a:srgbClr val="244290"/>
                </a:solidFill>
              </a:rPr>
              <a:t> </a:t>
            </a:r>
            <a:r>
              <a:rPr lang="en-US" sz="3200" b="1" dirty="0" err="1" smtClean="0">
                <a:solidFill>
                  <a:srgbClr val="244290"/>
                </a:solidFill>
              </a:rPr>
              <a:t>projektui</a:t>
            </a:r>
            <a:r>
              <a:rPr lang="en-US" sz="3200" b="1" dirty="0" smtClean="0">
                <a:solidFill>
                  <a:srgbClr val="244290"/>
                </a:solidFill>
              </a:rPr>
              <a:t> </a:t>
            </a:r>
            <a:r>
              <a:rPr lang="en-US" sz="3200" b="1" dirty="0" err="1" smtClean="0">
                <a:solidFill>
                  <a:srgbClr val="244290"/>
                </a:solidFill>
              </a:rPr>
              <a:t>reikalinga</a:t>
            </a:r>
            <a:r>
              <a:rPr lang="en-US" sz="3200" b="1" dirty="0" smtClean="0">
                <a:solidFill>
                  <a:srgbClr val="244290"/>
                </a:solidFill>
              </a:rPr>
              <a:t> KOMANDA</a:t>
            </a:r>
            <a:r>
              <a:rPr lang="en-US" sz="3200" b="1" dirty="0">
                <a:solidFill>
                  <a:srgbClr val="244290"/>
                </a:solidFill>
              </a:rPr>
              <a:t>!</a:t>
            </a:r>
          </a:p>
        </p:txBody>
      </p:sp>
      <p:pic>
        <p:nvPicPr>
          <p:cNvPr id="5" name="Picture 2" descr="C:\Documents and Settings\v.ciuplyte\Desktop\konsultantai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63" y="2099112"/>
            <a:ext cx="6569114" cy="481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902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948" y="882854"/>
            <a:ext cx="8952325" cy="963100"/>
          </a:xfrm>
        </p:spPr>
        <p:txBody>
          <a:bodyPr>
            <a:normAutofit/>
          </a:bodyPr>
          <a:lstStyle/>
          <a:p>
            <a:pPr algn="l"/>
            <a:r>
              <a:rPr lang="lt-LT" sz="4400" b="1" dirty="0" smtClean="0">
                <a:solidFill>
                  <a:srgbClr val="244290"/>
                </a:solidFill>
              </a:rPr>
              <a:t>Dėkoju už dėmesį</a:t>
            </a:r>
            <a:r>
              <a:rPr lang="en-US" sz="4400" b="1" dirty="0" smtClean="0">
                <a:solidFill>
                  <a:srgbClr val="244290"/>
                </a:solidFill>
              </a:rPr>
              <a:t>!</a:t>
            </a:r>
            <a:endParaRPr lang="en-US" sz="4400" b="1" dirty="0">
              <a:solidFill>
                <a:srgbClr val="2442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6570" y="4353563"/>
            <a:ext cx="4820105" cy="162813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lt-LT" sz="2800" dirty="0" smtClean="0">
                <a:solidFill>
                  <a:schemeClr val="bg1">
                    <a:lumMod val="50000"/>
                  </a:schemeClr>
                </a:solidFill>
              </a:rPr>
              <a:t>Kontaktams:</a:t>
            </a:r>
            <a:endParaRPr lang="en-US" sz="28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lt-LT" sz="2800" dirty="0">
                <a:solidFill>
                  <a:schemeClr val="bg1">
                    <a:lumMod val="50000"/>
                  </a:schemeClr>
                </a:solidFill>
              </a:rPr>
              <a:t>Violeta </a:t>
            </a:r>
            <a:r>
              <a:rPr lang="lt-LT" sz="2800" dirty="0" smtClean="0">
                <a:solidFill>
                  <a:schemeClr val="bg1">
                    <a:lumMod val="50000"/>
                  </a:schemeClr>
                </a:solidFill>
              </a:rPr>
              <a:t>Čiuplytė</a:t>
            </a: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2800" dirty="0" err="1" smtClean="0">
                <a:solidFill>
                  <a:schemeClr val="bg1">
                    <a:lumMod val="50000"/>
                  </a:schemeClr>
                </a:solidFill>
                <a:hlinkClick r:id="rId3"/>
              </a:rPr>
              <a:t>violeta.ciuplyte@smpf.lt</a:t>
            </a:r>
            <a:endParaRPr lang="en-US" sz="2800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290" name="Picture 2" descr="Sveikinimas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675" y="2497496"/>
            <a:ext cx="47625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18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924" y="1699048"/>
            <a:ext cx="7192180" cy="963100"/>
          </a:xfrm>
        </p:spPr>
        <p:txBody>
          <a:bodyPr>
            <a:normAutofit fontScale="90000"/>
          </a:bodyPr>
          <a:lstStyle/>
          <a:p>
            <a:pPr algn="l"/>
            <a:r>
              <a:rPr lang="lt-LT" sz="4400" b="1" dirty="0">
                <a:solidFill>
                  <a:srgbClr val="244290"/>
                </a:solidFill>
              </a:rPr>
              <a:t>„Dalyvavimą tarptautiniuose projektuose stabdo tik vaizduotė“</a:t>
            </a:r>
            <a:endParaRPr lang="en-US" sz="4400" b="1" dirty="0">
              <a:solidFill>
                <a:srgbClr val="244290"/>
              </a:solidFill>
            </a:endParaRPr>
          </a:p>
        </p:txBody>
      </p:sp>
      <p:pic>
        <p:nvPicPr>
          <p:cNvPr id="5" name="Picture 2" descr="RTJ_82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331" y="2853557"/>
            <a:ext cx="6094925" cy="4037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638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923" y="816179"/>
            <a:ext cx="8952325" cy="963100"/>
          </a:xfrm>
        </p:spPr>
        <p:txBody>
          <a:bodyPr>
            <a:normAutofit/>
          </a:bodyPr>
          <a:lstStyle/>
          <a:p>
            <a:pPr algn="l"/>
            <a:r>
              <a:rPr lang="lt-LT" sz="4400" b="1" dirty="0" smtClean="0">
                <a:solidFill>
                  <a:srgbClr val="244290"/>
                </a:solidFill>
              </a:rPr>
              <a:t>Kas yra </a:t>
            </a:r>
            <a:r>
              <a:rPr lang="lt-LT" sz="4400" b="1" dirty="0" err="1" smtClean="0">
                <a:solidFill>
                  <a:srgbClr val="244290"/>
                </a:solidFill>
              </a:rPr>
              <a:t>eTwinning</a:t>
            </a:r>
            <a:r>
              <a:rPr lang="lt-LT" sz="4400" b="1" dirty="0" smtClean="0">
                <a:solidFill>
                  <a:srgbClr val="244290"/>
                </a:solidFill>
              </a:rPr>
              <a:t>?</a:t>
            </a:r>
            <a:endParaRPr lang="en-US" sz="4400" b="1" dirty="0">
              <a:solidFill>
                <a:srgbClr val="244290"/>
              </a:solidFill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" t="35185" r="72292" b="33333"/>
          <a:stretch/>
        </p:blipFill>
        <p:spPr bwMode="auto">
          <a:xfrm>
            <a:off x="5883146" y="4344138"/>
            <a:ext cx="3945002" cy="2823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38426" r="71354" b="30787"/>
          <a:stretch/>
        </p:blipFill>
        <p:spPr bwMode="auto">
          <a:xfrm>
            <a:off x="889187" y="4358055"/>
            <a:ext cx="4140868" cy="2809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965385" y="1905530"/>
            <a:ext cx="8938961" cy="1923519"/>
          </a:xfrm>
          <a:prstGeom prst="rect">
            <a:avLst/>
          </a:prstGeom>
        </p:spPr>
        <p:txBody>
          <a:bodyPr vert="horz" lIns="104287" tIns="52144" rIns="104287" bIns="52144" rtlCol="0">
            <a:noAutofit/>
          </a:bodyPr>
          <a:lstStyle>
            <a:lvl1pPr marL="391077" indent="-391077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47334" indent="-325898" algn="l" defTabSz="521437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3592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5028" indent="-260718" algn="l" defTabSz="521437" rtl="0" eaLnBrk="1" latinLnBrk="0" hangingPunct="1">
              <a:spcBef>
                <a:spcPct val="20000"/>
              </a:spcBef>
              <a:buFont typeface="Arial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6465" indent="-260718" algn="l" defTabSz="521437" rtl="0" eaLnBrk="1" latinLnBrk="0" hangingPunct="1">
              <a:spcBef>
                <a:spcPct val="20000"/>
              </a:spcBef>
              <a:buFont typeface="Arial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67901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9338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0775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2211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t-LT" sz="3200" dirty="0"/>
              <a:t>Nemokama ir saugi platforma mokytojams, skirta bendrauti, vystyti bendradarbiavimo projektus ir dalintis idėjomis visoje </a:t>
            </a:r>
            <a:r>
              <a:rPr lang="lt-LT" sz="3200" dirty="0" smtClean="0"/>
              <a:t>Europoje.</a:t>
            </a:r>
            <a:endParaRPr lang="en-US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889186" y="3736227"/>
            <a:ext cx="4140869" cy="490443"/>
          </a:xfrm>
          <a:prstGeom prst="rect">
            <a:avLst/>
          </a:prstGeom>
        </p:spPr>
        <p:txBody>
          <a:bodyPr vert="horz" lIns="104287" tIns="52144" rIns="104287" bIns="52144" rtlCol="0">
            <a:noAutofit/>
          </a:bodyPr>
          <a:lstStyle>
            <a:lvl1pPr marL="391077" indent="-391077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47334" indent="-325898" algn="l" defTabSz="521437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3592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5028" indent="-260718" algn="l" defTabSz="521437" rtl="0" eaLnBrk="1" latinLnBrk="0" hangingPunct="1">
              <a:spcBef>
                <a:spcPct val="20000"/>
              </a:spcBef>
              <a:buFont typeface="Arial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6465" indent="-260718" algn="l" defTabSz="521437" rtl="0" eaLnBrk="1" latinLnBrk="0" hangingPunct="1">
              <a:spcBef>
                <a:spcPct val="20000"/>
              </a:spcBef>
              <a:buFont typeface="Arial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67901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9338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0775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2211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33 </a:t>
            </a:r>
            <a:r>
              <a:rPr lang="en-US" sz="2800" dirty="0" err="1" smtClean="0">
                <a:solidFill>
                  <a:schemeClr val="bg1">
                    <a:lumMod val="50000"/>
                  </a:schemeClr>
                </a:solidFill>
              </a:rPr>
              <a:t>eTwinning</a:t>
            </a: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lt-LT" sz="2800" dirty="0" smtClean="0">
                <a:solidFill>
                  <a:schemeClr val="bg1">
                    <a:lumMod val="50000"/>
                  </a:schemeClr>
                </a:solidFill>
              </a:rPr>
              <a:t>šalys</a:t>
            </a:r>
            <a:endParaRPr lang="en-US" sz="28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Font typeface="Arial"/>
              <a:buNone/>
            </a:pPr>
            <a:endParaRPr lang="en-US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5883145" y="3719604"/>
            <a:ext cx="4470529" cy="490443"/>
          </a:xfrm>
          <a:prstGeom prst="rect">
            <a:avLst/>
          </a:prstGeom>
        </p:spPr>
        <p:txBody>
          <a:bodyPr vert="horz" lIns="104287" tIns="52144" rIns="104287" bIns="52144" rtlCol="0">
            <a:noAutofit/>
          </a:bodyPr>
          <a:lstStyle>
            <a:lvl1pPr marL="391077" indent="-391077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47334" indent="-325898" algn="l" defTabSz="521437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3592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5028" indent="-260718" algn="l" defTabSz="521437" rtl="0" eaLnBrk="1" latinLnBrk="0" hangingPunct="1">
              <a:spcBef>
                <a:spcPct val="20000"/>
              </a:spcBef>
              <a:buFont typeface="Arial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6465" indent="-260718" algn="l" defTabSz="521437" rtl="0" eaLnBrk="1" latinLnBrk="0" hangingPunct="1">
              <a:spcBef>
                <a:spcPct val="20000"/>
              </a:spcBef>
              <a:buFont typeface="Arial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67901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9338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0775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2211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6 </a:t>
            </a:r>
            <a:r>
              <a:rPr lang="en-US" sz="2800" dirty="0" err="1" smtClean="0">
                <a:solidFill>
                  <a:schemeClr val="bg1">
                    <a:lumMod val="50000"/>
                  </a:schemeClr>
                </a:solidFill>
              </a:rPr>
              <a:t>eTwinning</a:t>
            </a: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 Plus </a:t>
            </a:r>
            <a:r>
              <a:rPr lang="lt-LT" sz="2800" dirty="0" smtClean="0">
                <a:solidFill>
                  <a:schemeClr val="bg1">
                    <a:lumMod val="50000"/>
                  </a:schemeClr>
                </a:solidFill>
              </a:rPr>
              <a:t>šalys</a:t>
            </a:r>
            <a:endParaRPr lang="en-US" sz="28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Font typeface="Arial"/>
              <a:buNone/>
            </a:pPr>
            <a:endParaRPr lang="en-US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5159494" y="5272549"/>
            <a:ext cx="1253939" cy="490443"/>
          </a:xfrm>
          <a:prstGeom prst="rect">
            <a:avLst/>
          </a:prstGeom>
        </p:spPr>
        <p:txBody>
          <a:bodyPr vert="horz" lIns="104287" tIns="52144" rIns="104287" bIns="52144" rtlCol="0">
            <a:noAutofit/>
          </a:bodyPr>
          <a:lstStyle>
            <a:lvl1pPr marL="391077" indent="-391077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47334" indent="-325898" algn="l" defTabSz="521437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3592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5028" indent="-260718" algn="l" defTabSz="521437" rtl="0" eaLnBrk="1" latinLnBrk="0" hangingPunct="1">
              <a:spcBef>
                <a:spcPct val="20000"/>
              </a:spcBef>
              <a:buFont typeface="Arial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6465" indent="-260718" algn="l" defTabSz="521437" rtl="0" eaLnBrk="1" latinLnBrk="0" hangingPunct="1">
              <a:spcBef>
                <a:spcPct val="20000"/>
              </a:spcBef>
              <a:buFont typeface="Arial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67901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9338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0775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2211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5400" dirty="0" smtClean="0">
                <a:solidFill>
                  <a:schemeClr val="bg1">
                    <a:lumMod val="50000"/>
                  </a:schemeClr>
                </a:solidFill>
              </a:rPr>
              <a:t>+</a:t>
            </a:r>
          </a:p>
          <a:p>
            <a:pPr marL="0" indent="0">
              <a:buFont typeface="Arial"/>
              <a:buNone/>
            </a:pPr>
            <a:endParaRPr lang="en-US" sz="3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4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10"/>
          <p:cNvSpPr>
            <a:spLocks/>
          </p:cNvSpPr>
          <p:nvPr/>
        </p:nvSpPr>
        <p:spPr bwMode="auto">
          <a:xfrm>
            <a:off x="220745" y="877981"/>
            <a:ext cx="5139471" cy="1022905"/>
          </a:xfrm>
          <a:prstGeom prst="roundRect">
            <a:avLst>
              <a:gd name="adj" fmla="val 16375"/>
            </a:avLst>
          </a:prstGeom>
          <a:gradFill rotWithShape="0">
            <a:gsLst>
              <a:gs pos="0">
                <a:srgbClr val="496392"/>
              </a:gs>
              <a:gs pos="100000">
                <a:srgbClr val="A8C3DF"/>
              </a:gs>
            </a:gsLst>
            <a:lin ang="5400000"/>
          </a:gradFill>
          <a:ln>
            <a:noFill/>
          </a:ln>
          <a:effectLst>
            <a:outerShdw blurRad="190500" dist="8455" dir="5400000" algn="ctr" rotWithShape="0">
              <a:srgbClr val="000000"/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altLang="lt-LT" sz="4400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linkClick r:id="rId3"/>
              </a:rPr>
              <a:t>www.</a:t>
            </a:r>
            <a:r>
              <a:rPr lang="lt-LT" altLang="lt-LT" sz="4400" u="sng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linkClick r:id="rId3"/>
              </a:rPr>
              <a:t>etwinning.net</a:t>
            </a:r>
            <a:endParaRPr lang="lt-LT" altLang="lt-LT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7" r="15397"/>
          <a:stretch/>
        </p:blipFill>
        <p:spPr bwMode="auto">
          <a:xfrm>
            <a:off x="5963489" y="674501"/>
            <a:ext cx="4293779" cy="2677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2" t="8929" r="17802" b="4302"/>
          <a:stretch/>
        </p:blipFill>
        <p:spPr bwMode="auto">
          <a:xfrm>
            <a:off x="220745" y="2749111"/>
            <a:ext cx="5128001" cy="3634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388242" y="877981"/>
            <a:ext cx="3210478" cy="2765614"/>
          </a:xfrm>
        </p:spPr>
        <p:txBody>
          <a:bodyPr>
            <a:normAutofit/>
          </a:bodyPr>
          <a:lstStyle/>
          <a:p>
            <a:r>
              <a:rPr lang="lt-LT" i="1" dirty="0" smtClean="0">
                <a:solidFill>
                  <a:schemeClr val="bg2">
                    <a:lumMod val="50000"/>
                  </a:schemeClr>
                </a:solidFill>
              </a:rPr>
              <a:t>Portalas</a:t>
            </a:r>
            <a:endParaRPr lang="lt-LT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324636" y="-109607"/>
            <a:ext cx="3210478" cy="903731"/>
          </a:xfrm>
          <a:prstGeom prst="rect">
            <a:avLst/>
          </a:prstGeom>
        </p:spPr>
        <p:txBody>
          <a:bodyPr vert="horz" lIns="104287" tIns="52144" rIns="104287" bIns="52144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lt-LT" i="1" dirty="0" smtClean="0">
                <a:solidFill>
                  <a:schemeClr val="accent1"/>
                </a:solidFill>
              </a:rPr>
              <a:t>Darbastalis</a:t>
            </a:r>
            <a:endParaRPr lang="lt-LT" i="1" dirty="0">
              <a:solidFill>
                <a:schemeClr val="accent1"/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324636" y="3351832"/>
            <a:ext cx="3210478" cy="903731"/>
          </a:xfrm>
          <a:prstGeom prst="rect">
            <a:avLst/>
          </a:prstGeom>
        </p:spPr>
        <p:txBody>
          <a:bodyPr vert="horz" lIns="104287" tIns="52144" rIns="104287" bIns="52144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lt-LT" sz="4700" i="1" dirty="0" err="1">
                <a:solidFill>
                  <a:srgbClr val="00B0F0"/>
                </a:solidFill>
              </a:rPr>
              <a:t>TwinSpace</a:t>
            </a:r>
            <a:endParaRPr lang="lt-LT" sz="4700" i="1" dirty="0">
              <a:solidFill>
                <a:srgbClr val="00B0F0"/>
              </a:solidFill>
            </a:endParaRPr>
          </a:p>
        </p:txBody>
      </p:sp>
      <p:pic>
        <p:nvPicPr>
          <p:cNvPr id="16" name="Content Placeholder 3"/>
          <p:cNvPicPr>
            <a:picLocks noGrp="1"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050" y="4255563"/>
            <a:ext cx="4646218" cy="2722836"/>
          </a:xfrm>
          <a:prstGeom prst="rect">
            <a:avLst/>
          </a:prstGeom>
          <a:noFill/>
          <a:ln w="28575">
            <a:solidFill>
              <a:srgbClr val="090DB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91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923" y="816179"/>
            <a:ext cx="8952325" cy="963100"/>
          </a:xfrm>
        </p:spPr>
        <p:txBody>
          <a:bodyPr>
            <a:normAutofit/>
          </a:bodyPr>
          <a:lstStyle/>
          <a:p>
            <a:pPr algn="l"/>
            <a:r>
              <a:rPr lang="lt-LT" sz="3600" b="1" dirty="0" smtClean="0">
                <a:solidFill>
                  <a:srgbClr val="244290"/>
                </a:solidFill>
              </a:rPr>
              <a:t>Kodėl verta prisijungti prie </a:t>
            </a:r>
            <a:r>
              <a:rPr lang="en-US" sz="3600" b="1" i="1" dirty="0" err="1" smtClean="0">
                <a:solidFill>
                  <a:srgbClr val="244290"/>
                </a:solidFill>
              </a:rPr>
              <a:t>eTwinning</a:t>
            </a:r>
            <a:r>
              <a:rPr lang="en-US" sz="3600" b="1" i="1" dirty="0">
                <a:solidFill>
                  <a:srgbClr val="244290"/>
                </a:solidFill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8220" y="2351377"/>
            <a:ext cx="5807020" cy="4231969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lt-LT" sz="2800" dirty="0" smtClean="0"/>
              <a:t>Nemokamas prisijungimas</a:t>
            </a:r>
            <a:endParaRPr lang="en-US" sz="2800" dirty="0"/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lt-LT" sz="2800" dirty="0"/>
              <a:t>B</a:t>
            </a:r>
            <a:r>
              <a:rPr lang="lt-LT" sz="2800" dirty="0" smtClean="0"/>
              <a:t>endruomenė</a:t>
            </a:r>
            <a:endParaRPr lang="en-US" sz="2800" dirty="0"/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lt-LT" sz="2800" dirty="0" smtClean="0">
                <a:hlinkClick r:id="rId3"/>
              </a:rPr>
              <a:t>Profesinio</a:t>
            </a:r>
            <a:r>
              <a:rPr lang="lt-LT" sz="2800" dirty="0" smtClean="0"/>
              <a:t> tobulėjimo </a:t>
            </a:r>
            <a:r>
              <a:rPr lang="lt-LT" sz="2800" dirty="0" smtClean="0">
                <a:hlinkClick r:id="rId4"/>
              </a:rPr>
              <a:t>galimybės</a:t>
            </a:r>
            <a:endParaRPr lang="en-US" sz="2800" dirty="0"/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lt-LT" sz="2800" dirty="0" smtClean="0"/>
              <a:t>Laimingi mokiniai</a:t>
            </a:r>
            <a:endParaRPr lang="en-US" sz="2800" dirty="0"/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lt-LT" sz="2800" dirty="0" smtClean="0"/>
              <a:t>Nėra biurokratijos</a:t>
            </a:r>
            <a:endParaRPr lang="en-US" sz="2800" dirty="0"/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lt-LT" sz="2800" dirty="0" smtClean="0"/>
              <a:t>Smagus mokymasis visai klasei</a:t>
            </a:r>
            <a:endParaRPr lang="en-US" sz="2800" dirty="0"/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lt-LT" sz="2800" dirty="0" smtClean="0">
                <a:hlinkClick r:id="rId5"/>
              </a:rPr>
              <a:t>Pripažinimas</a:t>
            </a:r>
            <a:endParaRPr lang="lt-LT" sz="2800" dirty="0" smtClean="0"/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lt-LT" sz="2800" dirty="0" smtClean="0"/>
              <a:t>Saugi aplinka</a:t>
            </a: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lt-LT" sz="2800" dirty="0" smtClean="0">
                <a:hlinkClick r:id="rId6"/>
              </a:rPr>
              <a:t>Bendradarbiavimo projektai</a:t>
            </a:r>
            <a:endParaRPr lang="en-US" sz="2800" dirty="0"/>
          </a:p>
        </p:txBody>
      </p:sp>
      <p:pic>
        <p:nvPicPr>
          <p:cNvPr id="7" name="Picture 2" descr="E:\etwinnin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58" y="2094589"/>
            <a:ext cx="3592230" cy="478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U:\02.Veikla\29. Projektai\eTwinning\07. KITA\7.2. LOGOTIPAS\logo_etwinning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710" y="6107050"/>
            <a:ext cx="376010" cy="25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58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923" y="816179"/>
            <a:ext cx="8952325" cy="963100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 smtClean="0">
                <a:solidFill>
                  <a:srgbClr val="244290"/>
                </a:solidFill>
              </a:rPr>
              <a:t>K</a:t>
            </a:r>
            <a:r>
              <a:rPr lang="lt-LT" sz="3600" b="1" dirty="0" err="1" smtClean="0">
                <a:solidFill>
                  <a:srgbClr val="244290"/>
                </a:solidFill>
              </a:rPr>
              <a:t>okie</a:t>
            </a:r>
            <a:r>
              <a:rPr lang="en-US" sz="3600" b="1" dirty="0" smtClean="0">
                <a:solidFill>
                  <a:srgbClr val="244290"/>
                </a:solidFill>
              </a:rPr>
              <a:t> </a:t>
            </a:r>
            <a:r>
              <a:rPr lang="en-US" sz="3600" b="1" dirty="0" err="1" smtClean="0">
                <a:solidFill>
                  <a:srgbClr val="244290"/>
                </a:solidFill>
              </a:rPr>
              <a:t>gali</a:t>
            </a:r>
            <a:r>
              <a:rPr lang="en-US" sz="3600" b="1" dirty="0" smtClean="0">
                <a:solidFill>
                  <a:srgbClr val="244290"/>
                </a:solidFill>
              </a:rPr>
              <a:t> b</a:t>
            </a:r>
            <a:r>
              <a:rPr lang="lt-LT" sz="3600" b="1" dirty="0" err="1" smtClean="0">
                <a:solidFill>
                  <a:srgbClr val="244290"/>
                </a:solidFill>
              </a:rPr>
              <a:t>ūti</a:t>
            </a:r>
            <a:r>
              <a:rPr lang="ru-RU" sz="3600" b="1" dirty="0" smtClean="0">
                <a:solidFill>
                  <a:srgbClr val="244290"/>
                </a:solidFill>
              </a:rPr>
              <a:t> </a:t>
            </a:r>
            <a:r>
              <a:rPr lang="en-US" sz="3600" b="1" i="1" dirty="0" err="1" smtClean="0">
                <a:solidFill>
                  <a:srgbClr val="244290"/>
                </a:solidFill>
              </a:rPr>
              <a:t>eTwinning</a:t>
            </a:r>
            <a:r>
              <a:rPr lang="lt-LT" sz="3600" b="1" i="1" dirty="0" smtClean="0">
                <a:solidFill>
                  <a:srgbClr val="244290"/>
                </a:solidFill>
              </a:rPr>
              <a:t> </a:t>
            </a:r>
            <a:r>
              <a:rPr lang="lt-LT" sz="3600" b="1" dirty="0" smtClean="0">
                <a:solidFill>
                  <a:srgbClr val="244290"/>
                </a:solidFill>
              </a:rPr>
              <a:t>projektai</a:t>
            </a:r>
            <a:r>
              <a:rPr lang="en-US" sz="3600" b="1" i="1" dirty="0" smtClean="0">
                <a:solidFill>
                  <a:srgbClr val="244290"/>
                </a:solidFill>
              </a:rPr>
              <a:t>?</a:t>
            </a:r>
            <a:endParaRPr lang="en-US" sz="3600" b="1" i="1" dirty="0">
              <a:solidFill>
                <a:srgbClr val="244290"/>
              </a:solidFill>
            </a:endParaRPr>
          </a:p>
        </p:txBody>
      </p:sp>
      <p:sp>
        <p:nvSpPr>
          <p:cNvPr id="5" name="Stačiakampis 4"/>
          <p:cNvSpPr/>
          <p:nvPr/>
        </p:nvSpPr>
        <p:spPr>
          <a:xfrm>
            <a:off x="646387" y="2173461"/>
            <a:ext cx="9380482" cy="4573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lt-LT" sz="2800" i="1" dirty="0" err="1"/>
              <a:t>eTwinning</a:t>
            </a:r>
            <a:r>
              <a:rPr lang="lt-LT" sz="2800" dirty="0"/>
              <a:t> projektuose gali dalyvauti visų dalykų mokytojai, mokyklų vadovai, bibliotekininkai, socialiniai darbuotojai ir kiti mokymo personalo atstovai, dirbantys su vaikais nuo 3 iki 20 metų amžiaus. 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lt-LT" sz="2800" dirty="0"/>
              <a:t>Minimalus partnerių skaičius – 2. Maksimalus – griežtai neribojama</a:t>
            </a:r>
            <a:r>
              <a:rPr lang="en-US" sz="2800" dirty="0"/>
              <a:t>.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lt-LT" sz="2800" dirty="0"/>
              <a:t>Bendradarbiavimo kalba pasirenkama laisvai</a:t>
            </a:r>
            <a:r>
              <a:rPr lang="en-US" sz="2800" dirty="0"/>
              <a:t>.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lt-LT" sz="2800" dirty="0"/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lt-LT" sz="2800" dirty="0"/>
              <a:t>Projekto trukmė: nuo 1 pamokos iki mokslo metų ir daugiau</a:t>
            </a:r>
            <a:r>
              <a:rPr lang="en-US" sz="2800" dirty="0"/>
              <a:t>.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56534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923" y="816179"/>
            <a:ext cx="8952325" cy="963100"/>
          </a:xfrm>
        </p:spPr>
        <p:txBody>
          <a:bodyPr>
            <a:normAutofit/>
          </a:bodyPr>
          <a:lstStyle/>
          <a:p>
            <a:pPr algn="l"/>
            <a:r>
              <a:rPr lang="lt-LT" sz="3600" b="1" dirty="0" smtClean="0">
                <a:solidFill>
                  <a:srgbClr val="244290"/>
                </a:solidFill>
              </a:rPr>
              <a:t>Pilotinis</a:t>
            </a:r>
            <a:r>
              <a:rPr lang="ru-RU" sz="3600" b="1" dirty="0" smtClean="0">
                <a:solidFill>
                  <a:srgbClr val="244290"/>
                </a:solidFill>
              </a:rPr>
              <a:t> </a:t>
            </a:r>
            <a:r>
              <a:rPr lang="en-US" sz="3600" b="1" i="1" dirty="0" err="1" smtClean="0">
                <a:solidFill>
                  <a:srgbClr val="244290"/>
                </a:solidFill>
              </a:rPr>
              <a:t>eTwinning</a:t>
            </a:r>
            <a:r>
              <a:rPr lang="lt-LT" sz="3600" b="1" i="1" dirty="0" smtClean="0">
                <a:solidFill>
                  <a:srgbClr val="244290"/>
                </a:solidFill>
              </a:rPr>
              <a:t> </a:t>
            </a:r>
            <a:r>
              <a:rPr lang="lt-LT" sz="3600" b="1" dirty="0" smtClean="0">
                <a:solidFill>
                  <a:srgbClr val="244290"/>
                </a:solidFill>
              </a:rPr>
              <a:t>projektas</a:t>
            </a:r>
            <a:endParaRPr lang="en-US" sz="3600" b="1" i="1" dirty="0">
              <a:solidFill>
                <a:srgbClr val="244290"/>
              </a:solidFill>
            </a:endParaRPr>
          </a:p>
        </p:txBody>
      </p:sp>
      <p:sp>
        <p:nvSpPr>
          <p:cNvPr id="5" name="Stačiakampis 4"/>
          <p:cNvSpPr/>
          <p:nvPr/>
        </p:nvSpPr>
        <p:spPr>
          <a:xfrm>
            <a:off x="532923" y="2567599"/>
            <a:ext cx="70660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2800" b="1" dirty="0"/>
              <a:t>Projektai tarp tos pačios šalies mokyklų</a:t>
            </a:r>
            <a:r>
              <a:rPr lang="lt-LT" sz="2800" b="1" dirty="0" smtClean="0"/>
              <a:t>.</a:t>
            </a:r>
          </a:p>
          <a:p>
            <a:endParaRPr lang="lt-LT" sz="2800" b="1" dirty="0"/>
          </a:p>
          <a:p>
            <a:r>
              <a:rPr lang="lt-LT" sz="2800" u="sng" dirty="0" smtClean="0"/>
              <a:t>Pradžia</a:t>
            </a:r>
            <a:r>
              <a:rPr lang="lt-LT" sz="2800" u="sng" dirty="0"/>
              <a:t>: </a:t>
            </a:r>
            <a:r>
              <a:rPr lang="lt-LT" sz="2800" dirty="0"/>
              <a:t>2014 rugsėjis. </a:t>
            </a:r>
          </a:p>
          <a:p>
            <a:r>
              <a:rPr lang="lt-LT" sz="2800" u="sng" dirty="0"/>
              <a:t>Trukmė: </a:t>
            </a:r>
            <a:r>
              <a:rPr lang="lt-LT" sz="2800" dirty="0"/>
              <a:t>1 metai.</a:t>
            </a:r>
          </a:p>
          <a:p>
            <a:r>
              <a:rPr lang="lt-LT" sz="2800" u="sng" dirty="0"/>
              <a:t>Tikslas: </a:t>
            </a:r>
            <a:r>
              <a:rPr lang="lt-LT" sz="2800" dirty="0"/>
              <a:t>suaktyvinti mažiau aktyvius </a:t>
            </a:r>
            <a:r>
              <a:rPr lang="lt-LT" sz="2800" dirty="0" smtClean="0"/>
              <a:t>mokytojus ir paskatinti naujokus, kad </a:t>
            </a:r>
            <a:r>
              <a:rPr lang="lt-LT" sz="2800" dirty="0"/>
              <a:t>jie ryžtųsi išbandyti </a:t>
            </a:r>
            <a:r>
              <a:rPr lang="lt-LT" sz="2800" i="1" dirty="0" err="1"/>
              <a:t>eTwinning</a:t>
            </a:r>
            <a:r>
              <a:rPr lang="lt-LT" sz="2800" i="1" dirty="0"/>
              <a:t> </a:t>
            </a:r>
            <a:r>
              <a:rPr lang="lt-LT" sz="2800" dirty="0"/>
              <a:t>platformą ir vėliau galbūt užregistruotų tarptautinį projektą.</a:t>
            </a:r>
          </a:p>
          <a:p>
            <a:endParaRPr lang="en-US" sz="2800" dirty="0"/>
          </a:p>
        </p:txBody>
      </p:sp>
      <p:pic>
        <p:nvPicPr>
          <p:cNvPr id="4" name="Picture 3" descr="C:\Users\v.ciuplyte\AppData\Local\Microsoft\Windows\INetCache\IE\LUF1GDT2\MM900234728[1]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509" y="3160249"/>
            <a:ext cx="2503756" cy="2382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677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923" y="816179"/>
            <a:ext cx="8952325" cy="963100"/>
          </a:xfrm>
        </p:spPr>
        <p:txBody>
          <a:bodyPr>
            <a:normAutofit/>
          </a:bodyPr>
          <a:lstStyle/>
          <a:p>
            <a:pPr algn="l"/>
            <a:r>
              <a:rPr lang="en-US" sz="3600" b="1" i="1" dirty="0" err="1" smtClean="0">
                <a:solidFill>
                  <a:srgbClr val="244290"/>
                </a:solidFill>
              </a:rPr>
              <a:t>eTwinning</a:t>
            </a:r>
            <a:r>
              <a:rPr lang="lt-LT" sz="3600" b="1" i="1" dirty="0" smtClean="0">
                <a:solidFill>
                  <a:srgbClr val="244290"/>
                </a:solidFill>
              </a:rPr>
              <a:t> </a:t>
            </a:r>
            <a:r>
              <a:rPr lang="en-US" sz="3600" b="1" dirty="0" err="1" smtClean="0">
                <a:solidFill>
                  <a:srgbClr val="244290"/>
                </a:solidFill>
              </a:rPr>
              <a:t>konkursai</a:t>
            </a:r>
            <a:endParaRPr lang="en-US" sz="3600" b="1" i="1" dirty="0">
              <a:solidFill>
                <a:srgbClr val="244290"/>
              </a:solidFill>
            </a:endParaRPr>
          </a:p>
        </p:txBody>
      </p:sp>
      <p:sp>
        <p:nvSpPr>
          <p:cNvPr id="5" name="Stačiakampis 4"/>
          <p:cNvSpPr/>
          <p:nvPr/>
        </p:nvSpPr>
        <p:spPr>
          <a:xfrm>
            <a:off x="4698122" y="2047337"/>
            <a:ext cx="5454869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lt-LT" sz="2800" dirty="0"/>
              <a:t>Geriausia Lietuvos </a:t>
            </a:r>
            <a:r>
              <a:rPr lang="lt-LT" sz="2800" i="1" dirty="0" err="1"/>
              <a:t>eTwinning</a:t>
            </a:r>
            <a:r>
              <a:rPr lang="lt-LT" sz="2800" dirty="0"/>
              <a:t> mokykla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lt-LT" sz="2800" i="1" dirty="0" err="1" smtClean="0"/>
              <a:t>eTwinning</a:t>
            </a:r>
            <a:r>
              <a:rPr lang="lt-LT" sz="2800" dirty="0" smtClean="0"/>
              <a:t> </a:t>
            </a:r>
            <a:r>
              <a:rPr lang="lt-LT" sz="2800" dirty="0"/>
              <a:t>savaitės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 smtClean="0"/>
              <a:t>Europos</a:t>
            </a:r>
            <a:r>
              <a:rPr lang="en-US" sz="2800" dirty="0" smtClean="0"/>
              <a:t> </a:t>
            </a:r>
            <a:r>
              <a:rPr lang="en-US" sz="2800" dirty="0" err="1" smtClean="0"/>
              <a:t>apdovanojimai</a:t>
            </a:r>
            <a:endParaRPr lang="lt-LT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lt-LT" sz="2800" dirty="0" smtClean="0"/>
              <a:t>„Atraskime </a:t>
            </a:r>
            <a:r>
              <a:rPr lang="lt-LT" sz="2800" dirty="0"/>
              <a:t>saugų internetą“</a:t>
            </a:r>
          </a:p>
          <a:p>
            <a:pPr fontAlgn="base"/>
            <a:r>
              <a:rPr lang="lt-LT" sz="2400" dirty="0" smtClean="0"/>
              <a:t>12 </a:t>
            </a:r>
            <a:r>
              <a:rPr lang="lt-LT" sz="2400" dirty="0"/>
              <a:t>– 18 metų </a:t>
            </a:r>
            <a:r>
              <a:rPr lang="lt-LT" sz="2400" dirty="0" smtClean="0"/>
              <a:t>mokiniai </a:t>
            </a:r>
            <a:r>
              <a:rPr lang="lt-LT" sz="2400" dirty="0"/>
              <a:t>kviečiami pateikti vaizdinę medžiagą (prezentaciją, filmuką, komiksą – trukmė iki 3 minučių), pristatančią </a:t>
            </a:r>
            <a:r>
              <a:rPr lang="lt-LT" sz="2400" dirty="0" smtClean="0"/>
              <a:t>programėles</a:t>
            </a:r>
            <a:r>
              <a:rPr lang="lt-LT" sz="2400" dirty="0"/>
              <a:t>, padėsiančias saugiai ir atsakingai naudotis internetu (antivirusinės programos, filtravimo programos, reklamų ir netinkamo turinio blokavimo programos ir pan</a:t>
            </a:r>
            <a:r>
              <a:rPr lang="lt-LT" sz="2400" dirty="0" smtClean="0"/>
              <a:t>.).</a:t>
            </a:r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6" name="Picture 2" descr="http://www.blogas.nezinau.net/failai/prizas.gif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090" y="2625173"/>
            <a:ext cx="3340199" cy="3319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83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923" y="816179"/>
            <a:ext cx="7504895" cy="9631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b="1" i="1" dirty="0" err="1" smtClean="0">
                <a:solidFill>
                  <a:srgbClr val="244290"/>
                </a:solidFill>
              </a:rPr>
              <a:t>eTwinning</a:t>
            </a:r>
            <a:r>
              <a:rPr lang="lt-LT" sz="3600" b="1" i="1" dirty="0" smtClean="0">
                <a:solidFill>
                  <a:srgbClr val="244290"/>
                </a:solidFill>
              </a:rPr>
              <a:t> </a:t>
            </a:r>
            <a:r>
              <a:rPr lang="lt-LT" sz="3600" b="1" dirty="0" smtClean="0">
                <a:solidFill>
                  <a:srgbClr val="244290"/>
                </a:solidFill>
              </a:rPr>
              <a:t>mokinių </a:t>
            </a:r>
            <a:r>
              <a:rPr lang="lt-LT" sz="3600" b="1" dirty="0">
                <a:solidFill>
                  <a:srgbClr val="244290"/>
                </a:solidFill>
              </a:rPr>
              <a:t>stovykla, </a:t>
            </a:r>
            <a:r>
              <a:rPr lang="lt-LT" sz="3600" dirty="0">
                <a:solidFill>
                  <a:srgbClr val="244290"/>
                </a:solidFill>
              </a:rPr>
              <a:t>kurios metu mokiniai profesionalios filmavimo technikos pagalba kūrė filmus (2011 m.).</a:t>
            </a:r>
            <a:endParaRPr lang="en-US" sz="3600" i="1" dirty="0">
              <a:solidFill>
                <a:srgbClr val="244290"/>
              </a:solidFill>
            </a:endParaRPr>
          </a:p>
        </p:txBody>
      </p:sp>
      <p:pic>
        <p:nvPicPr>
          <p:cNvPr id="6" name="Picture 6" descr="51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37" y="2336796"/>
            <a:ext cx="4185854" cy="2511712"/>
          </a:xfr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2" t="14453" r="32108" b="14355"/>
          <a:stretch>
            <a:fillRect/>
          </a:stretch>
        </p:blipFill>
        <p:spPr bwMode="auto">
          <a:xfrm>
            <a:off x="4344847" y="2344165"/>
            <a:ext cx="3571692" cy="5237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1" t="17188" r="11484" b="17480"/>
          <a:stretch>
            <a:fillRect/>
          </a:stretch>
        </p:blipFill>
        <p:spPr bwMode="auto">
          <a:xfrm>
            <a:off x="10036" y="4936860"/>
            <a:ext cx="4186383" cy="2625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9" t="17090" r="25450" b="17969"/>
          <a:stretch/>
        </p:blipFill>
        <p:spPr bwMode="auto">
          <a:xfrm>
            <a:off x="8037818" y="5192875"/>
            <a:ext cx="2650820" cy="23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2" t="16992" r="20445" b="17871"/>
          <a:stretch>
            <a:fillRect/>
          </a:stretch>
        </p:blipFill>
        <p:spPr bwMode="auto">
          <a:xfrm>
            <a:off x="8037818" y="2352067"/>
            <a:ext cx="2650820" cy="2690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346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</TotalTime>
  <Words>348</Words>
  <Application>Microsoft Office PowerPoint</Application>
  <PresentationFormat>Pasirinktinai</PresentationFormat>
  <Paragraphs>58</Paragraphs>
  <Slides>14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10</vt:i4>
      </vt:variant>
      <vt:variant>
        <vt:lpstr>Skaidrių pavadinimai</vt:lpstr>
      </vt:variant>
      <vt:variant>
        <vt:i4>14</vt:i4>
      </vt:variant>
    </vt:vector>
  </HeadingPairs>
  <TitlesOfParts>
    <vt:vector size="24" baseType="lpstr">
      <vt:lpstr>Office Theme</vt:lpstr>
      <vt:lpstr>1_Office Theme</vt:lpstr>
      <vt:lpstr>2_Office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4_Office Theme</vt:lpstr>
      <vt:lpstr>PowerPoint pristatymas</vt:lpstr>
      <vt:lpstr>„Dalyvavimą tarptautiniuose projektuose stabdo tik vaizduotė“</vt:lpstr>
      <vt:lpstr>Kas yra eTwinning?</vt:lpstr>
      <vt:lpstr>Portalas</vt:lpstr>
      <vt:lpstr>Kodėl verta prisijungti prie eTwinning?</vt:lpstr>
      <vt:lpstr>Kokie gali būti eTwinning projektai?</vt:lpstr>
      <vt:lpstr>Pilotinis eTwinning projektas</vt:lpstr>
      <vt:lpstr>eTwinning konkursai</vt:lpstr>
      <vt:lpstr>eTwinning mokinių stovykla, kurios metu mokiniai profesionalios filmavimo technikos pagalba kūrė filmus (2011 m.).</vt:lpstr>
      <vt:lpstr>eTwinning mokinių stovykla, kurios metu mokiniai profesionalių šokėjų padedami mokėsi 4 stilių šokių ir kūrė bendrą šokį (2012 m.). </vt:lpstr>
      <vt:lpstr>eTwinning mokinių stovykla 2014</vt:lpstr>
      <vt:lpstr>eTwinning nacionalinė svetainė  www.etwinning.lt </vt:lpstr>
      <vt:lpstr>Bet kokiam projektui reikalinga KOMANDA!</vt:lpstr>
      <vt:lpstr>Dėkoju už dėmesį!</vt:lpstr>
    </vt:vector>
  </TitlesOfParts>
  <Company>Studio Libre, UAB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Studio Libre</dc:creator>
  <cp:lastModifiedBy>Skaitykla</cp:lastModifiedBy>
  <cp:revision>86</cp:revision>
  <dcterms:created xsi:type="dcterms:W3CDTF">2014-07-16T09:26:43Z</dcterms:created>
  <dcterms:modified xsi:type="dcterms:W3CDTF">2014-09-30T08:53:25Z</dcterms:modified>
</cp:coreProperties>
</file>