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winning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etwinning.l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2ehESfAqW9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2228850"/>
          </a:xfrm>
        </p:spPr>
        <p:txBody>
          <a:bodyPr>
            <a:normAutofit/>
          </a:bodyPr>
          <a:lstStyle/>
          <a:p>
            <a:r>
              <a:rPr lang="lt-LT" b="1" dirty="0"/>
              <a:t>TwinSpace. Projekto metodo taikymas programos</a:t>
            </a:r>
            <a:r>
              <a:rPr lang="lt-LT" b="1" i="1" dirty="0"/>
              <a:t> eTwinning</a:t>
            </a:r>
            <a:r>
              <a:rPr lang="lt-LT" b="1" dirty="0"/>
              <a:t> aplikoje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i="1" dirty="0" smtClean="0"/>
              <a:t>Gargždų „Minijos“ progimnazijos IT mokytoja metodininkė, </a:t>
            </a:r>
          </a:p>
          <a:p>
            <a:pPr algn="l"/>
            <a:r>
              <a:rPr lang="lt-LT" sz="1800" i="1" dirty="0" smtClean="0"/>
              <a:t>programos eTwinning ambasadorė Kauno/Klaipėdos regionuose </a:t>
            </a:r>
          </a:p>
          <a:p>
            <a:pPr algn="l"/>
            <a:r>
              <a:rPr lang="lt-LT" sz="1800" i="1" dirty="0" smtClean="0"/>
              <a:t>Raminta Birgėlienė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Projekto </a:t>
            </a:r>
            <a:r>
              <a:rPr lang="lt-LT" b="1" dirty="0"/>
              <a:t>metodo taikymas programos</a:t>
            </a:r>
            <a:r>
              <a:rPr lang="lt-LT" b="1" i="1" dirty="0"/>
              <a:t> eTwinning</a:t>
            </a:r>
            <a:r>
              <a:rPr lang="lt-LT" b="1" dirty="0"/>
              <a:t> aplikoje 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2819400"/>
            <a:ext cx="8229600" cy="2773363"/>
          </a:xfrm>
        </p:spPr>
        <p:txBody>
          <a:bodyPr/>
          <a:lstStyle/>
          <a:p>
            <a:r>
              <a:rPr lang="lt-LT" altLang="en-US" dirty="0" smtClean="0"/>
              <a:t>mažiausiomis priemonėmis pasiekiamas aukščiausias rezultatas.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Kaip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Pristatome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0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3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2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 smtClean="0"/>
              <a:t>sužinoti mokinių svajonių profesijas;</a:t>
            </a:r>
          </a:p>
          <a:p>
            <a:r>
              <a:rPr lang="lt-LT" altLang="en-US" dirty="0"/>
              <a:t>s</a:t>
            </a:r>
            <a:r>
              <a:rPr lang="lt-LT" altLang="en-US" dirty="0" smtClean="0"/>
              <a:t>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18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19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5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808" y="2895600"/>
            <a:ext cx="8229600" cy="201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b="1" dirty="0" smtClean="0"/>
              <a:t>TwinSpace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20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21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3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22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1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23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24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5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25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26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3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PAŽIŪRĖKIME. 5-kai 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http://www.youtube.com/watch?v=2ehESfAqW9s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27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Sukurtas profesijų medis.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6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2" y="2133600"/>
            <a:ext cx="685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Gerų Švenčių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506" y="1633870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593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TwinSpace. Projekto metodo taikymas programos eTwinning aplikoje 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Projekto metodo taikymas programos eTwinning aplikoje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PAŽIŪRĖKIME. 5-kai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TwinSpace. Projekto metodo taikymas programos eTwinning aplikoje  Gargždų „Minijos“ progimnazijos IT mokytoja metodininkė, programos eTwinning ambasadorė Kauno/Klaipėdos regionuose Raminta Birgėlienė</dc:title>
  <dc:creator>vartotojas</dc:creator>
  <cp:lastModifiedBy>vartotojas</cp:lastModifiedBy>
  <cp:revision>9</cp:revision>
  <dcterms:created xsi:type="dcterms:W3CDTF">2006-08-16T00:00:00Z</dcterms:created>
  <dcterms:modified xsi:type="dcterms:W3CDTF">2015-04-01T20:22:51Z</dcterms:modified>
</cp:coreProperties>
</file>