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331" r:id="rId3"/>
    <p:sldId id="333" r:id="rId4"/>
    <p:sldId id="311" r:id="rId5"/>
    <p:sldId id="312" r:id="rId6"/>
    <p:sldId id="314" r:id="rId7"/>
    <p:sldId id="315" r:id="rId8"/>
    <p:sldId id="316" r:id="rId9"/>
    <p:sldId id="318" r:id="rId10"/>
    <p:sldId id="321" r:id="rId11"/>
    <p:sldId id="322" r:id="rId12"/>
    <p:sldId id="323" r:id="rId13"/>
    <p:sldId id="327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262" r:id="rId23"/>
    <p:sldId id="263" r:id="rId24"/>
    <p:sldId id="264" r:id="rId25"/>
    <p:sldId id="272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50" r:id="rId40"/>
    <p:sldId id="291" r:id="rId41"/>
    <p:sldId id="27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nimoto.com/play/YnOaOFT165Vd3pfBAaj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28600" y="289072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Kolega </a:t>
            </a:r>
            <a:r>
              <a:rPr lang="lt-LT" b="1" dirty="0"/>
              <a:t>kolegai </a:t>
            </a:r>
            <a:r>
              <a:rPr lang="lt-LT" b="1" i="1" dirty="0"/>
              <a:t>— eTwinning </a:t>
            </a:r>
            <a:r>
              <a:rPr lang="lt-LT" b="1" dirty="0"/>
              <a:t>padeda susirasti </a:t>
            </a:r>
            <a:r>
              <a:rPr lang="lt-LT" b="1" dirty="0" smtClean="0"/>
              <a:t>draugų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>
            <a:normAutofit/>
          </a:bodyPr>
          <a:lstStyle/>
          <a:p>
            <a:r>
              <a:rPr lang="lt-LT" altLang="en-US" dirty="0">
                <a:hlinkClick r:id="rId2"/>
              </a:rPr>
              <a:t>https://</a:t>
            </a:r>
            <a:r>
              <a:rPr lang="lt-LT" altLang="en-US" dirty="0" smtClean="0">
                <a:hlinkClick r:id="rId2"/>
              </a:rPr>
              <a:t>animoto.com/play/YnOaOFT165Vd3pfBAajNtA</a:t>
            </a:r>
            <a:endParaRPr lang="lt-LT" altLang="en-US" dirty="0" smtClean="0"/>
          </a:p>
          <a:p>
            <a:endParaRPr lang="lt-LT" altLang="en-US" dirty="0" smtClean="0"/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18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Sukurtas profesijų medis.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19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/>
              <a:t>Visus 2013/2014 mokslo metus „Vaivorykštės“ gimnazijoje vyko tarptautinės </a:t>
            </a:r>
            <a:r>
              <a:rPr lang="lt-LT" i="1" dirty="0"/>
              <a:t>eTwinning</a:t>
            </a:r>
            <a:r>
              <a:rPr lang="lt-LT" dirty="0"/>
              <a:t> programos projektas „Moksleivių profesijų medis“. </a:t>
            </a:r>
            <a:endParaRPr lang="lt-LT" dirty="0" smtClean="0"/>
          </a:p>
          <a:p>
            <a:r>
              <a:rPr lang="lt-LT" dirty="0" smtClean="0"/>
              <a:t>Jame </a:t>
            </a:r>
            <a:r>
              <a:rPr lang="lt-LT" dirty="0"/>
              <a:t>dalyvavo I-ų ir II-tų gimnazijos klasių moksleiviai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Prie </a:t>
            </a:r>
            <a:r>
              <a:rPr lang="lt-LT" dirty="0"/>
              <a:t>projekto prisijungė anglų kalbos mokytoja Inga </a:t>
            </a:r>
            <a:r>
              <a:rPr lang="lt-LT" dirty="0" smtClean="0"/>
              <a:t>Ulonienė bei </a:t>
            </a:r>
            <a:r>
              <a:rPr lang="lt-LT" dirty="0"/>
              <a:t>informacinių technologijų mokytojos Regina Šukienė ir Neringa Zaveckaitė.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Tarptautinės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programos projektas</a:t>
            </a:r>
            <a:endParaRPr lang="en-US" sz="32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4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40" y="1636444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019" y="4253550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9819" y="3001618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624266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Kurkite puslapius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7" y="1006043"/>
            <a:ext cx="305325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17914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89527" y="2309780"/>
            <a:ext cx="13024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2" y="2877329"/>
            <a:ext cx="11124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8729" cy="1962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038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2" y="794684"/>
            <a:ext cx="219459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8" y="2486285"/>
            <a:ext cx="1493594" cy="11643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10" y="5989444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Puslapių kūrimas: redagavimo režimas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64" y="4244004"/>
            <a:ext cx="157755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726155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0909" y="2931579"/>
            <a:ext cx="174961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nuotraukos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4210374"/>
            <a:ext cx="22535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857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252487" y="1533602"/>
            <a:ext cx="171238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6112990"/>
            <a:ext cx="6234818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vaizdo įrašai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28600" y="3109794"/>
            <a:ext cx="8229600" cy="1152525"/>
          </a:xfrm>
        </p:spPr>
        <p:txBody>
          <a:bodyPr>
            <a:normAutofit/>
          </a:bodyPr>
          <a:lstStyle/>
          <a:p>
            <a:r>
              <a:rPr lang="lt-LT" b="1" dirty="0" smtClean="0"/>
              <a:t>Tarpdalykinė </a:t>
            </a:r>
            <a:r>
              <a:rPr lang="lt-LT" b="1" dirty="0"/>
              <a:t>integracija </a:t>
            </a:r>
            <a:r>
              <a:rPr lang="lt-LT" b="1" dirty="0" smtClean="0"/>
              <a:t>praktikoje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3" y="4210374"/>
            <a:ext cx="16347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6981"/>
            <a:ext cx="152532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11564" y="1533602"/>
            <a:ext cx="164407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6096769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failai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003166"/>
            <a:ext cx="7724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3002137"/>
            <a:ext cx="25543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9"/>
            <a:ext cx="235706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91" y="3188312"/>
            <a:ext cx="10975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28110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temų kūrimas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0790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8"/>
            <a:ext cx="23368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atsakymas į temą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1" y="3068418"/>
            <a:ext cx="160651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Pokalbiai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97966"/>
            <a:ext cx="132022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06276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1182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8471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58668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2175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1477" y="984349"/>
            <a:ext cx="20044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1" y="6151269"/>
            <a:ext cx="395206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1478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803669"/>
            <a:ext cx="277499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12829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864617"/>
            <a:ext cx="266930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4" y="5696440"/>
            <a:ext cx="270625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4"/>
            <a:ext cx="146122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i="1" dirty="0" smtClean="0"/>
              <a:t>TwinMail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3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74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Pasiruošti refleksijai (pasikeisti savo profilį, įkelti nuotrauką)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Tarptautinės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programos projektas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326" y="1352833"/>
            <a:ext cx="44981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238350" cy="73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3297412"/>
            <a:ext cx="1098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95" y="4481827"/>
            <a:ext cx="136730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Nustatymai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/>
              <a:t>sužinoti mokinių svajonių profesijas;</a:t>
            </a:r>
          </a:p>
          <a:p>
            <a:r>
              <a:rPr lang="lt-LT" altLang="en-US" dirty="0"/>
              <a:t>sukurti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1181</Words>
  <Application>Microsoft Office PowerPoint</Application>
  <PresentationFormat>On-screen Show (4:3)</PresentationFormat>
  <Paragraphs>249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Kolega kolegai — eTwinning padeda susirasti draugų</vt:lpstr>
      <vt:lpstr>PowerPoint Presentation</vt:lpstr>
      <vt:lpstr>Tarpdalykinė integracija praktikoje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36</cp:revision>
  <dcterms:created xsi:type="dcterms:W3CDTF">2006-08-16T00:00:00Z</dcterms:created>
  <dcterms:modified xsi:type="dcterms:W3CDTF">2014-10-09T22:36:42Z</dcterms:modified>
</cp:coreProperties>
</file>