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309" r:id="rId3"/>
    <p:sldId id="311" r:id="rId4"/>
    <p:sldId id="312" r:id="rId5"/>
    <p:sldId id="314" r:id="rId6"/>
    <p:sldId id="315" r:id="rId7"/>
    <p:sldId id="316" r:id="rId8"/>
    <p:sldId id="318" r:id="rId9"/>
    <p:sldId id="321" r:id="rId10"/>
    <p:sldId id="322" r:id="rId11"/>
    <p:sldId id="323" r:id="rId12"/>
    <p:sldId id="327" r:id="rId13"/>
    <p:sldId id="299" r:id="rId14"/>
    <p:sldId id="304" r:id="rId15"/>
    <p:sldId id="305" r:id="rId16"/>
    <p:sldId id="307" r:id="rId17"/>
    <p:sldId id="329" r:id="rId18"/>
    <p:sldId id="330" r:id="rId19"/>
    <p:sldId id="260" r:id="rId20"/>
    <p:sldId id="261" r:id="rId21"/>
    <p:sldId id="262" r:id="rId22"/>
    <p:sldId id="263" r:id="rId23"/>
    <p:sldId id="264" r:id="rId24"/>
    <p:sldId id="272" r:id="rId25"/>
    <p:sldId id="289" r:id="rId26"/>
    <p:sldId id="290" r:id="rId27"/>
    <p:sldId id="27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5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6542C-B9FA-4D87-8F20-31C59847943D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4436A-F989-4550-BAA8-20420F230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2ehESfAqW9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-twinspace.etwinning.net/c/portal/layout?p_l_id=278721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53181" y="2898093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Projekto metodo taikymas ugdyme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038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2. Medžio lapo kūrimas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Mokinio svajonių profesijos rašymas ant medžio lapo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B4785-89E1-45CE-B050-999AC900A17A}" type="slidenum">
              <a:rPr lang="lt-LT" altLang="en-US"/>
              <a:pPr eaLnBrk="1" hangingPunct="1"/>
              <a:t>10</a:t>
            </a:fld>
            <a:endParaRPr lang="lt-LT" altLang="en-US"/>
          </a:p>
        </p:txBody>
      </p:sp>
      <p:pic>
        <p:nvPicPr>
          <p:cNvPr id="37893" name="Picture 2" descr="C:\Users\Raminta\Desktop\MKI_7 20140420 iki uzsiregistruoti i MKI_7\foto pristatymui\RASYTO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3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1925" y="1946097"/>
            <a:ext cx="4495800" cy="4876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3. Lapo tvirtinimas prie jau sukurto medžio.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lt-LT" b="1" u="sng" cap="al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Darbo eigą ir gautą rezultatą fotografuoti arba filmuoti ir talpinti TwinSpace erdvėje.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718FC-BC50-4837-9DA2-D4E302412F05}" type="slidenum">
              <a:rPr lang="lt-LT" altLang="en-US"/>
              <a:pPr eaLnBrk="1" hangingPunct="1"/>
              <a:t>11</a:t>
            </a:fld>
            <a:endParaRPr lang="lt-LT" altLang="en-US"/>
          </a:p>
        </p:txBody>
      </p:sp>
      <p:pic>
        <p:nvPicPr>
          <p:cNvPr id="38917" name="Picture 2" descr="C:\Users\Raminta\Desktop\MKI_7 20140420 iki uzsiregistruoti i MKI_7\foto pristatymui\MEDI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8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pasipildė skyreliais: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susitikimai,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profesijų abėcėlė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bei ketinamais tęsti ir kitais mokslo metais...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10A860-94D9-4BC5-9D68-14CD6CA39AF2}" type="slidenum">
              <a:rPr lang="lt-LT" altLang="en-US"/>
              <a:pPr eaLnBrk="1" hangingPunct="1"/>
              <a:t>12</a:t>
            </a:fld>
            <a:endParaRPr lang="lt-LT" altLang="en-US"/>
          </a:p>
        </p:txBody>
      </p:sp>
      <p:pic>
        <p:nvPicPr>
          <p:cNvPr id="43013" name="Picture 5" descr="C:\Users\Raminta\Desktop\MKI_7 20140420 iki uzsiregistruoti i MKI_7\foto pristatymui\susitikim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029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Raminta\Desktop\MKI_7 20140420 iki uzsiregistruoti i MKI_7\foto pristatymui\a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ECE823-39F1-4A57-A4C5-151B371FF496}" type="slidenum">
              <a:rPr lang="lt-LT" altLang="en-US"/>
              <a:pPr eaLnBrk="1" hangingPunct="1"/>
              <a:t>13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2013/2014 m.m.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Pavyko </a:t>
            </a:r>
            <a:r>
              <a:rPr lang="en-US" altLang="en-US" dirty="0" err="1" smtClean="0"/>
              <a:t>sudominti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kolegas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lt-LT" altLang="en-US" dirty="0" smtClean="0"/>
              <a:t>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projektą</a:t>
            </a:r>
            <a:r>
              <a:rPr lang="en-US" altLang="en-US" dirty="0" smtClean="0"/>
              <a:t> „Students professions tree“ </a:t>
            </a:r>
            <a:r>
              <a:rPr lang="en-US" altLang="en-US" dirty="0" err="1" smtClean="0"/>
              <a:t>įtraukt</a:t>
            </a:r>
            <a:r>
              <a:rPr lang="lt-LT" altLang="en-US" dirty="0" smtClean="0"/>
              <a:t>os</a:t>
            </a:r>
            <a:r>
              <a:rPr lang="en-US" altLang="en-US" dirty="0" smtClean="0"/>
              <a:t>  7 </a:t>
            </a:r>
            <a:r>
              <a:rPr lang="en-US" altLang="en-US" dirty="0" err="1" smtClean="0"/>
              <a:t>rajono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mokykl</a:t>
            </a:r>
            <a:r>
              <a:rPr lang="lt-LT" altLang="en-US" dirty="0" smtClean="0"/>
              <a:t>os</a:t>
            </a:r>
            <a:r>
              <a:rPr lang="en-US" altLang="en-US" dirty="0" smtClean="0"/>
              <a:t>, 31 </a:t>
            </a:r>
            <a:r>
              <a:rPr lang="en-US" altLang="en-US" dirty="0" err="1" smtClean="0"/>
              <a:t>pedagog</a:t>
            </a:r>
            <a:r>
              <a:rPr lang="lt-LT" altLang="en-US" dirty="0" smtClean="0"/>
              <a:t>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0750" y="3733800"/>
            <a:ext cx="7772400" cy="2209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Prie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prisijungė</a:t>
            </a:r>
            <a:r>
              <a:rPr lang="en-US" altLang="en-US" dirty="0" smtClean="0"/>
              <a:t> 15 </a:t>
            </a:r>
            <a:r>
              <a:rPr lang="en-US" altLang="en-US" dirty="0" err="1" smtClean="0"/>
              <a:t>mokyklų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partnerių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didžiuliu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būriu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pedagogų</a:t>
            </a:r>
            <a:r>
              <a:rPr lang="en-US" altLang="en-US" dirty="0" smtClean="0"/>
              <a:t>.</a:t>
            </a:r>
            <a:endParaRPr lang="lt-LT" altLang="en-US" dirty="0" smtClean="0"/>
          </a:p>
          <a:p>
            <a:r>
              <a:rPr lang="en-US" altLang="en-US" dirty="0" err="1" smtClean="0"/>
              <a:t>Mokinių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publikuojami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Blog'e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5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altLang="en-US" dirty="0" err="1" smtClean="0"/>
              <a:t>individualus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mokiniais</a:t>
            </a:r>
            <a:r>
              <a:rPr lang="lt-LT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grupėse</a:t>
            </a:r>
            <a:r>
              <a:rPr lang="lt-LT" altLang="en-US" dirty="0"/>
              <a:t>:</a:t>
            </a:r>
            <a:r>
              <a:rPr lang="en-US" altLang="en-US" dirty="0" smtClean="0"/>
              <a:t> </a:t>
            </a:r>
            <a:endParaRPr lang="lt-LT" altLang="en-US" dirty="0" smtClean="0"/>
          </a:p>
          <a:p>
            <a:r>
              <a:rPr lang="en-US" altLang="en-US" dirty="0" smtClean="0"/>
              <a:t>1-4 </a:t>
            </a:r>
            <a:r>
              <a:rPr lang="en-US" altLang="en-US" dirty="0" err="1" smtClean="0"/>
              <a:t>klasės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piešė</a:t>
            </a:r>
            <a:r>
              <a:rPr lang="en-US" altLang="en-US" dirty="0" smtClean="0"/>
              <a:t> ant </a:t>
            </a:r>
            <a:r>
              <a:rPr lang="en-US" altLang="en-US" dirty="0" err="1" smtClean="0"/>
              <a:t>popieriaus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5-tokai —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juo</a:t>
            </a:r>
            <a:r>
              <a:rPr lang="en-US" altLang="en-US" dirty="0" smtClean="0"/>
              <a:t> 6-tokai </a:t>
            </a:r>
            <a:r>
              <a:rPr lang="en-US" altLang="en-US" dirty="0" err="1" smtClean="0"/>
              <a:t>rašė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7-tokai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sudėtingesnius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C4254-C4C2-4A00-A1B3-6984BCA13EF6}" type="slidenum">
              <a:rPr lang="lt-LT" altLang="en-US"/>
              <a:pPr eaLnBrk="1" hangingPunct="1"/>
              <a:t>14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metodo taikymas, tai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9-tokai ir 10-tokai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medžio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stuktūrines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kompozicijas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derino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tekstūras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užpildus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12-tokai </a:t>
            </a:r>
            <a:r>
              <a:rPr lang="en-US" altLang="en-US" dirty="0" err="1" smtClean="0"/>
              <a:t>modeliavo</a:t>
            </a:r>
            <a:r>
              <a:rPr lang="en-US" altLang="en-US" dirty="0" smtClean="0"/>
              <a:t> visa </a:t>
            </a:r>
            <a:r>
              <a:rPr lang="en-US" altLang="en-US" dirty="0" err="1" smtClean="0"/>
              <a:t>medį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analizavo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kaleidoskopą</a:t>
            </a:r>
            <a:r>
              <a:rPr lang="lt-LT" altLang="en-US" dirty="0" smtClean="0"/>
              <a:t>,</a:t>
            </a:r>
            <a:r>
              <a:rPr lang="en-US" altLang="en-US" dirty="0" smtClean="0"/>
              <a:t> </a:t>
            </a:r>
            <a:r>
              <a:rPr lang="lt-LT" altLang="en-US" dirty="0" smtClean="0"/>
              <a:t>kalbėjo angliškai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15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3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19088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5-okai </a:t>
            </a:r>
            <a:r>
              <a:rPr lang="en-US" altLang="en-US" dirty="0" err="1" smtClean="0"/>
              <a:t>lietuvių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lietuviškai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išverčia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kalbą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en-US" altLang="en-US" dirty="0" err="1" smtClean="0"/>
              <a:t>Šį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atsineša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informatikos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iliustruoja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svajonių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papasakoja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draugams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TwinSpace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aplinkoje</a:t>
            </a:r>
            <a:r>
              <a:rPr lang="en-US" altLang="en-US" dirty="0" smtClean="0"/>
              <a:t>.  </a:t>
            </a:r>
            <a:endParaRPr lang="lt-LT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A46C2-AE63-4E76-9470-9698AF72ECC4}" type="slidenum">
              <a:rPr lang="lt-LT" altLang="en-US"/>
              <a:pPr eaLnBrk="1" hangingPunct="1"/>
              <a:t>16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Dalykų integracija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124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700" dirty="0">
                <a:solidFill>
                  <a:schemeClr val="accent6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PAŽIŪRĖKIME. 5-kai 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752600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http://www.youtube.com/watch?v=2ehESfAqW9s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Rezultatas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1739900"/>
            <a:ext cx="82296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Sukurtas profesijų medis.</a:t>
            </a:r>
          </a:p>
          <a:p>
            <a:r>
              <a:rPr lang="lt-LT" altLang="en-US" dirty="0"/>
              <a:t>D</a:t>
            </a:r>
            <a:r>
              <a:rPr lang="en-US" altLang="en-US" dirty="0" err="1" smtClean="0"/>
              <a:t>alyviai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apdovanoti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eTwinning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Padėkos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raštais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0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18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Praktinė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r>
              <a:rPr lang="lt-LT" dirty="0" smtClean="0"/>
              <a:t>Veiklos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9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2819400"/>
            <a:ext cx="8229600" cy="2773363"/>
          </a:xfrm>
        </p:spPr>
        <p:txBody>
          <a:bodyPr/>
          <a:lstStyle/>
          <a:p>
            <a:r>
              <a:rPr lang="lt-LT" altLang="en-US" dirty="0" smtClean="0"/>
              <a:t>mažiausiomis priemonėmis pasiekiamas aukščiausias rezultatas.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Kaip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0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506" y="1633870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743" y="61722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Pasiruošti refleksijai (pasikeisti savo profilį, įkelti nuotrauką)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Sukurti </a:t>
            </a:r>
            <a:r>
              <a:rPr lang="lt-LT" i="1" dirty="0" smtClean="0"/>
              <a:t>Profesijų medį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(kamienas)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Lapai (užrašyta profesija)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su lapais (klijuojami lapai)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r>
              <a:rPr lang="lt-LT" dirty="0" smtClean="0"/>
              <a:t>Rezultatą pasižiūrėti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47712D-D973-40D9-B09D-E52206D88A02}" type="slidenum">
              <a:rPr lang="lt-LT" altLang="en-US"/>
              <a:pPr eaLnBrk="1" hangingPunct="1"/>
              <a:t>3</a:t>
            </a:fld>
            <a:endParaRPr lang="lt-LT" altLang="en-US"/>
          </a:p>
        </p:txBody>
      </p:sp>
      <p:pic>
        <p:nvPicPr>
          <p:cNvPr id="26628" name="Picture 5" descr="C:\Users\Raminta\Desktop\MKI_7 20140420 iki uzsiregistruoti i MKI_7\foto pristatymui\apr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Pristatome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953000"/>
          </a:xfrm>
        </p:spPr>
        <p:txBody>
          <a:bodyPr/>
          <a:lstStyle/>
          <a:p>
            <a:r>
              <a:rPr lang="lt-LT" altLang="en-US" smtClean="0"/>
              <a:t>bendravimą ir keitimąsi informacija tarp Europos mokyklų. </a:t>
            </a:r>
          </a:p>
          <a:p>
            <a:r>
              <a:rPr lang="lt-LT" altLang="en-US" smtClean="0"/>
              <a:t>Dalyvauja 42 partneriai iš 7 šalių (Armėnijos, Ukrainos, Bulgarijos, Rumunijos, Turkijos, Lenkijos ir Lietuvos).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F2DDA4-B26C-4161-B25D-55805D996E43}" type="slidenum">
              <a:rPr lang="lt-LT" altLang="en-US"/>
              <a:pPr eaLnBrk="1" hangingPunct="1"/>
              <a:t>4</a:t>
            </a:fld>
            <a:endParaRPr lang="lt-LT" altLang="en-US"/>
          </a:p>
        </p:txBody>
      </p:sp>
      <p:pic>
        <p:nvPicPr>
          <p:cNvPr id="27653" name="Picture 6" descr="C:\Users\Raminta\Desktop\MKI_7 20140420 iki uzsiregistruoti i MKI_7\foto pristatymui\S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33625"/>
            <a:ext cx="420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Projektas apima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1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276600"/>
          </a:xfrm>
        </p:spPr>
        <p:txBody>
          <a:bodyPr/>
          <a:lstStyle/>
          <a:p>
            <a:r>
              <a:rPr lang="lt-LT" altLang="en-US" dirty="0" smtClean="0"/>
              <a:t>dalyviai turi galimybę pasidalinti ir pateikti savo rezultatus tarptautinės bendruomenės </a:t>
            </a:r>
          </a:p>
          <a:p>
            <a:r>
              <a:rPr lang="lt-LT" altLang="en-US" dirty="0" smtClean="0"/>
              <a:t>BLOG’e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6182-3DAF-45B4-A10B-C5B766AAE271}" type="slidenum">
              <a:rPr lang="lt-LT" altLang="en-US"/>
              <a:pPr eaLnBrk="1" hangingPunct="1"/>
              <a:t>5</a:t>
            </a:fld>
            <a:endParaRPr lang="lt-LT" altLang="en-US"/>
          </a:p>
        </p:txBody>
      </p:sp>
      <p:pic>
        <p:nvPicPr>
          <p:cNvPr id="29701" name="Picture 7" descr="C:\Users\Raminta\Desktop\MKI_7 20140420 iki uzsiregistruoti i MKI_7\foto pristatymui\Turk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  <a:hlinkClick r:id="rId3"/>
              </a:rPr>
              <a:t>http://new-twinspace.etwinning.net/c/portal/layout?p_l_id=27872111</a:t>
            </a:r>
            <a:endParaRPr lang="lt-LT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rojekto</a:t>
            </a:r>
            <a:endParaRPr lang="en-US" sz="3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9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lt-LT" altLang="en-US" dirty="0" smtClean="0"/>
              <a:t>bendraujame</a:t>
            </a:r>
          </a:p>
          <a:p>
            <a:r>
              <a:rPr lang="lt-LT" altLang="en-US" dirty="0" smtClean="0"/>
              <a:t>lietuvių, </a:t>
            </a:r>
          </a:p>
          <a:p>
            <a:r>
              <a:rPr lang="lt-LT" altLang="en-US" dirty="0" smtClean="0"/>
              <a:t>anglų,  </a:t>
            </a:r>
          </a:p>
          <a:p>
            <a:r>
              <a:rPr lang="lt-LT" altLang="en-US" dirty="0" smtClean="0"/>
              <a:t>rusų </a:t>
            </a:r>
          </a:p>
          <a:p>
            <a:r>
              <a:rPr lang="lt-LT" altLang="en-US" dirty="0" smtClean="0"/>
              <a:t>ir kitomis partnerių</a:t>
            </a:r>
          </a:p>
          <a:p>
            <a:r>
              <a:rPr lang="lt-LT" altLang="en-US" dirty="0" smtClean="0"/>
              <a:t>kalbomis </a:t>
            </a:r>
            <a:r>
              <a:rPr lang="lt-LT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B66C4-6638-4E1D-B2E9-E83A104B52AC}" type="slidenum">
              <a:rPr lang="lt-LT" altLang="en-US"/>
              <a:pPr eaLnBrk="1" hangingPunct="1"/>
              <a:t>6</a:t>
            </a:fld>
            <a:endParaRPr lang="lt-LT" altLang="en-US"/>
          </a:p>
        </p:txBody>
      </p:sp>
      <p:pic>
        <p:nvPicPr>
          <p:cNvPr id="30725" name="Picture 5" descr="C:\Users\Raminta\Desktop\MKI_7 20140420 iki uzsiregistruoti i MKI_7\foto pristatymui\Ukrain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Raminta\Desktop\MKI_7 20140420 iki uzsiregistruoti i MKI_7\foto pristatymui\Ukrain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952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rojekte</a:t>
            </a:r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3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lt-LT" altLang="en-US" smtClean="0"/>
              <a:t>mokinių amžius </a:t>
            </a:r>
          </a:p>
          <a:p>
            <a:r>
              <a:rPr lang="lt-LT" altLang="en-US" smtClean="0"/>
              <a:t>nuo 3 iki 19 metų...</a:t>
            </a:r>
          </a:p>
          <a:p>
            <a:r>
              <a:rPr lang="lt-LT" altLang="en-US" smtClean="0"/>
              <a:t>Yra net suaugusių klasės iš Turkijos.</a:t>
            </a:r>
            <a:endParaRPr lang="lt-LT" altLang="en-US" smtClean="0">
              <a:sym typeface="Wingdings" pitchFamily="2" charset="2"/>
            </a:endParaRPr>
          </a:p>
          <a:p>
            <a:r>
              <a:rPr lang="lt-LT" altLang="en-US" smtClean="0">
                <a:sym typeface="Wingdings" pitchFamily="2" charset="2"/>
              </a:rPr>
              <a:t>Nes profesijos pasirinkimas svarbus visiems.</a:t>
            </a:r>
            <a:r>
              <a:rPr lang="lt-LT" altLang="en-US" smtClean="0"/>
              <a:t/>
            </a:r>
            <a:br>
              <a:rPr lang="lt-LT" altLang="en-US" smtClean="0"/>
            </a:b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23686A-0166-4FA8-8E98-21896B9A612B}" type="slidenum">
              <a:rPr lang="lt-LT" altLang="en-US"/>
              <a:pPr eaLnBrk="1" hangingPunct="1"/>
              <a:t>7</a:t>
            </a:fld>
            <a:endParaRPr lang="lt-LT" altLang="en-US"/>
          </a:p>
        </p:txBody>
      </p:sp>
      <p:pic>
        <p:nvPicPr>
          <p:cNvPr id="31749" name="Picture 6" descr="C:\Users\Raminta\Desktop\MKI_7 20140420 iki uzsiregistruoti i MKI_7\foto pristatymui\Turkij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D</a:t>
            </a:r>
            <a:r>
              <a:rPr lang="lt-LT" sz="3200" dirty="0" smtClean="0"/>
              <a:t>alyvaujančių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7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lt-LT" altLang="en-US" dirty="0" smtClean="0"/>
              <a:t>sužinoti mokinių svajonių profesijas;</a:t>
            </a:r>
          </a:p>
          <a:p>
            <a:r>
              <a:rPr lang="lt-LT" altLang="en-US" dirty="0"/>
              <a:t>s</a:t>
            </a:r>
            <a:r>
              <a:rPr lang="lt-LT" altLang="en-US" dirty="0" smtClean="0"/>
              <a:t>ukurti profesijų medį;</a:t>
            </a:r>
          </a:p>
          <a:p>
            <a:r>
              <a:rPr lang="lt-LT" altLang="en-US" dirty="0"/>
              <a:t>keistis nuomonėmis, informacija, idėjomis, gerinti anglų kalbos žinias. </a:t>
            </a:r>
          </a:p>
          <a:p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60801-03FD-4EFE-B27E-ABD740AAA47E}" type="slidenum">
              <a:rPr lang="lt-LT" altLang="en-US"/>
              <a:pPr eaLnBrk="1" hangingPunct="1"/>
              <a:t>8</a:t>
            </a:fld>
            <a:endParaRPr lang="lt-LT" altLang="en-US"/>
          </a:p>
        </p:txBody>
      </p:sp>
      <p:pic>
        <p:nvPicPr>
          <p:cNvPr id="33797" name="Picture 5" descr="C:\Users\Raminta\Desktop\MKI_7 20140420 iki uzsiregistruoti i MKI_7\foto pristatymui\akmeneli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05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724400" cy="3810000"/>
          </a:xfrm>
        </p:spPr>
        <p:txBody>
          <a:bodyPr/>
          <a:lstStyle/>
          <a:p>
            <a:pPr>
              <a:buFontTx/>
              <a:buNone/>
            </a:pPr>
            <a:r>
              <a:rPr lang="lt-LT" altLang="en-US" b="1" u="sng" dirty="0" smtClean="0"/>
              <a:t>MEDŽIO KŪRIMAS </a:t>
            </a:r>
          </a:p>
          <a:p>
            <a:pPr>
              <a:buFontTx/>
              <a:buNone/>
            </a:pPr>
            <a:endParaRPr lang="lt-LT" altLang="en-US" b="1" u="sng" dirty="0" smtClean="0"/>
          </a:p>
          <a:p>
            <a:pPr>
              <a:buFont typeface="Arial" charset="0"/>
              <a:buChar char="•"/>
            </a:pPr>
            <a:r>
              <a:rPr lang="lt-LT" altLang="en-US" dirty="0" smtClean="0"/>
              <a:t>plakatas, instaliacija ir kt.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06BA5-1CAE-49C3-B945-3F4ACD616CEF}" type="slidenum">
              <a:rPr lang="lt-LT" altLang="en-US"/>
              <a:pPr eaLnBrk="1" hangingPunct="1"/>
              <a:t>9</a:t>
            </a:fld>
            <a:endParaRPr lang="lt-LT" altLang="en-US"/>
          </a:p>
        </p:txBody>
      </p:sp>
      <p:pic>
        <p:nvPicPr>
          <p:cNvPr id="36869" name="Picture 5" descr="C:\Users\Raminta\Desktop\MKI_7 20140420 iki uzsiregistruoti i MKI_7\foto pristatymui\me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Darbo eiga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593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Projekto metodo taikymas ugdyme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PAŽIŪRĖKIME. 5-kai 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30</cp:revision>
  <dcterms:created xsi:type="dcterms:W3CDTF">2006-08-16T00:00:00Z</dcterms:created>
  <dcterms:modified xsi:type="dcterms:W3CDTF">2014-10-09T22:24:16Z</dcterms:modified>
</cp:coreProperties>
</file>