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79" r:id="rId1"/>
    <p:sldMasterId id="2147484891" r:id="rId2"/>
    <p:sldMasterId id="2147484903" r:id="rId3"/>
    <p:sldMasterId id="2147484915" r:id="rId4"/>
    <p:sldMasterId id="2147484927" r:id="rId5"/>
    <p:sldMasterId id="2147484939" r:id="rId6"/>
    <p:sldMasterId id="2147484951" r:id="rId7"/>
    <p:sldMasterId id="2147484963" r:id="rId8"/>
    <p:sldMasterId id="2147484975" r:id="rId9"/>
    <p:sldMasterId id="2147484987" r:id="rId10"/>
  </p:sldMasterIdLst>
  <p:notesMasterIdLst>
    <p:notesMasterId r:id="rId28"/>
  </p:notesMasterIdLst>
  <p:sldIdLst>
    <p:sldId id="274" r:id="rId11"/>
    <p:sldId id="364" r:id="rId12"/>
    <p:sldId id="350" r:id="rId13"/>
    <p:sldId id="300" r:id="rId14"/>
    <p:sldId id="303" r:id="rId15"/>
    <p:sldId id="354" r:id="rId16"/>
    <p:sldId id="304" r:id="rId17"/>
    <p:sldId id="318" r:id="rId18"/>
    <p:sldId id="320" r:id="rId19"/>
    <p:sldId id="306" r:id="rId20"/>
    <p:sldId id="356" r:id="rId21"/>
    <p:sldId id="351" r:id="rId22"/>
    <p:sldId id="357" r:id="rId23"/>
    <p:sldId id="358" r:id="rId24"/>
    <p:sldId id="359" r:id="rId25"/>
    <p:sldId id="326" r:id="rId26"/>
    <p:sldId id="347" r:id="rId27"/>
  </p:sldIdLst>
  <p:sldSz cx="9144000" cy="6858000" type="screen4x3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-7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803879F-97EF-4FEB-A945-93B4FE750250}" type="datetimeFigureOut">
              <a:rPr lang="en-US"/>
              <a:pPr>
                <a:defRPr/>
              </a:pPr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90DAAE-8A9F-41DF-9DB2-F07B8667511C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829343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lt-LT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52C9153-2C9B-4532-BD0E-FB0A8FF08BCA}" type="slidenum">
              <a:rPr lang="en-US" altLang="lt-LT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lt-LT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A1E3C-1135-4434-8332-1B35D37ABAF6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BC665-DB69-4561-A6B1-C36DA9B63BC1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6198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947C-D4C8-4EAB-B58B-631382D1A348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EA0D3-D4FB-44A1-BC11-B937FE79B650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7229123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40646-92D3-47DD-BCC8-4D093EE58099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D9AA0-F610-4EEB-AFA5-01650CEA3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1231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CEBAC-7BDA-4478-8760-3452748930D0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56FD8-A635-4029-835A-BC6CFBD8A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455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1pPr>
            <a:lvl2pPr marL="44608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892178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3pPr>
            <a:lvl4pPr marL="1338267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4356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0445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76534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2623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68712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96899-8F8A-45A1-B73E-41943934B07B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0FEFF-BD1B-46BC-B5B6-11C25BD9A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7544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F1D2-AD86-4805-BA50-5803D0310A29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FEB75-E33D-4C5E-80AA-F75911011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3696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4E5F-7E45-480F-B5A1-25517C644D19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1B3AD-B1AC-479A-84CC-B9185B882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2470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5D4D-5CAF-4388-8190-01D57DDC2D83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FE953-BC28-4752-BBE0-E51891406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7730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6F01-C9D9-4C21-BCC0-65EE2868B043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42917-D863-4479-ADCE-FD3015FE8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8493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80"/>
            </a:lvl1pPr>
            <a:lvl2pPr>
              <a:defRPr sz="2738"/>
            </a:lvl2pPr>
            <a:lvl3pPr>
              <a:defRPr sz="231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F4EF4-F017-4E64-AA00-51D30EE4D160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75039-BC5F-4C34-936D-36F8A8AFF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0682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1EA05-A8E4-44BD-8167-A1E7DE7F23D5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54C5B-3DAC-42AB-B94E-DF6BD1CCA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0355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CA97-5A5A-4DCB-A2AA-8E4F8E95DB4C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64A33-1335-4EAD-BF57-F90B4F60D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88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CAE5B-446C-4E0D-977E-38A62EF79EC3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952B8-AB86-4EB0-BBF8-DAA53E043AED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6660229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9A67F-A420-410A-A823-19BA69981DC1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58657-9BCF-46AF-9398-6DB43BD60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462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9B84-994C-4FFA-9228-4EE7AC132BC5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ACB7B-AFB4-4A45-8257-029629A39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363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AC464-D336-4292-919B-ED624C679729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36DCB-5667-4466-AB4C-D75D119D5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0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1pPr>
            <a:lvl2pPr marL="44608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892178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3pPr>
            <a:lvl4pPr marL="1338267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4356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0445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76534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2623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68712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7E75-CF83-4984-AF28-3593C334EBD9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E476F-FBAE-4798-90A5-A637326BF6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044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7891-AB29-4F84-BFDB-88EBC3019D1B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A91DF-CAB1-4B02-88EF-4A76E730D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11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89F25-81C4-4643-B5BF-BE53FCBCB569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8B7F0-AD43-4D92-BD13-3AF0FC88C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348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9BF5-E694-435B-9789-5BA9EA6BD1F7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D4C50-7438-4104-8E96-C84514252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505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F6E0-5837-45DD-BCC9-3E748083EB1E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A5142-C1E4-4317-B588-21C904205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979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80"/>
            </a:lvl1pPr>
            <a:lvl2pPr>
              <a:defRPr sz="2738"/>
            </a:lvl2pPr>
            <a:lvl3pPr>
              <a:defRPr sz="231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BA2F-F4ED-4E09-BD9C-AA274ED67744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7AF22-E965-4513-85BE-0B02C5948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31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BA60-416D-45E6-881C-1ACA641B08AA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3E0B0-2ADD-473C-91C9-E48D8968106D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97545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5EFC-865A-4873-AA4C-24B0CE9C0D7C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7852C-D9DF-4937-9B00-2B08154DA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633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25082-244C-40AB-A9CA-DFA914DD39F6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846AC-A19A-4557-9F25-391644DFE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229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3CAB-6441-4FF8-9DB8-BFA51CB94B45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EF93-E1CE-4DAB-8EEE-384270159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961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44AA9-8198-450D-9612-FB608FD00F29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F8B0E-BE20-4464-BC75-562516288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339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AB1E-340C-43E1-92FC-D35B7A2E7E07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99055-4344-416D-B636-5D8DBB401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3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1pPr>
            <a:lvl2pPr marL="44608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892178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3pPr>
            <a:lvl4pPr marL="1338267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4356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0445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76534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2623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68712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7C661-65B1-44FF-9F37-051878661AAD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D982A-F401-44E5-BDFC-C48E0370C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124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98B3-45D9-4971-9270-823BAD27A5CA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361FD-EA98-4591-80E6-F06585AED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709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59A4C-B4C8-4637-BE98-81F1AFC0DDEA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C4E4B-D78C-4DDD-83F8-ED534BFB1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39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BB1F-DC19-465E-9254-0E68C15488F9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DEA9D-2C21-4DA0-BB07-2C7EBC0A6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734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F782F-3ADA-49FD-9E49-F791D6B7D858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83E15-B7A1-4977-906D-1EDECF94C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45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1pPr>
            <a:lvl2pPr marL="44608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892178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3pPr>
            <a:lvl4pPr marL="1338267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4356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0445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76534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2623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68712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DF47-4157-41EE-950F-B701A778E627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5586A-19E0-4271-AC0D-F8E949D991C6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014461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80"/>
            </a:lvl1pPr>
            <a:lvl2pPr>
              <a:defRPr sz="2738"/>
            </a:lvl2pPr>
            <a:lvl3pPr>
              <a:defRPr sz="231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D62F9-D5A1-4853-A1DA-1969AE7278B3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8AD4F-B981-40D7-9D3F-75A2ED3BD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280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DBD7-BB71-4E6E-8D0C-CB1F1C899943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3B522-14BA-4F98-AC7D-86A9B349C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381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495C-AFC2-4FA0-9DAF-8E490B7734D9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9CF31-77BF-4939-8471-6AE6497D41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463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43028-9C5A-465F-8A75-AE6A4CCD637E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21A2D-A13A-4994-9B9F-6FFE1FDA1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974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DEFB-8538-4D60-9182-AD063CD99635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FBB48-0923-4820-BC2A-BFC5D2575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976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87227-4464-487D-9F73-E1CCFEE8EF10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372AA-5252-4B12-A908-DD42491E2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542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1pPr>
            <a:lvl2pPr marL="44608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892178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3pPr>
            <a:lvl4pPr marL="1338267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4356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0445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76534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2623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68712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870D-565D-46F7-8282-DDB44BFF4D0E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0F219-C947-4133-A41F-C337ABC8E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423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8E05-83D2-4604-96D1-42D1BB90AF8A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1B5C-DFFB-45D6-8C3E-989E3147B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310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A172-BE69-487C-9FAC-EC23E0FCFB43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FD0B1-BCB0-4C8C-A76E-BB16691E1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5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72B1-7883-4FB4-BEA3-725D3B0B60FB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36108-C10E-4259-8D9E-FC84690BB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88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3817-0090-47E1-98DD-58C265BAF330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2DE0B-2FD4-460B-80EC-7D167F41CE99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827922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3518-B6FD-43D0-8891-F1FCB1031E1C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14630-681E-471C-8883-874C72788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543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80"/>
            </a:lvl1pPr>
            <a:lvl2pPr>
              <a:defRPr sz="2738"/>
            </a:lvl2pPr>
            <a:lvl3pPr>
              <a:defRPr sz="231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B6CC-212A-4BE0-977A-37DF98D1395A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39187-41EF-4441-852D-75A63580C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62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C273-6E0B-43AC-8B46-D747D349F6FA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EDD0B-2D07-48AD-B7C2-7B591BAFC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492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2715-45E5-4EDF-A8D7-8F853B67BFA8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8D04B-E02F-42D4-8C69-78D8B40A5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021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F784-1D3F-4099-A303-7663B5D78319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81C00-FA1D-4015-ABAB-F85624B12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8243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CEF5-B8E0-416D-A0A1-CB9AA3FCD77B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50FE0-A86C-4C58-A602-BB1F47FB3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0733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B908-7AB7-4B16-B841-7D766C3800DF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45D05-26BE-4727-A934-707711065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069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1pPr>
            <a:lvl2pPr marL="44608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892178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3pPr>
            <a:lvl4pPr marL="1338267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4356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0445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76534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2623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68712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5DD6-6A1E-45FD-8225-A19569D4C8F8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B5247-0C03-4DB3-85FF-DFC6C4B2F1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74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BEB7-0CFF-40EA-90BA-EF0207F3964B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66CD-B211-4DD3-82E6-8B95E0754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576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B732-A6DF-40E2-956E-D7343A6C1EC2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6ADA9-24F4-4549-BA21-6851CCCA9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55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DE72E-52DB-4D11-B09F-3565B21E818B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94C55-A3D0-4C9B-BB56-0D85C18D02F2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982523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86CEC-A35E-4C30-A593-ABDF0E6CCEEE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9D99B-5CA6-4D59-A191-F6CB94819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65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51446-40A8-4470-B782-123B9FB69D01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05048-B602-43C5-9504-C3CEBFE98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601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80"/>
            </a:lvl1pPr>
            <a:lvl2pPr>
              <a:defRPr sz="2738"/>
            </a:lvl2pPr>
            <a:lvl3pPr>
              <a:defRPr sz="231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9517-8745-4EE3-AB63-FB96266CE77B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2A344-C8EE-4A74-AA25-A2E6D79530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5291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782D-B519-4BB4-986E-2A8961C1B411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01E7A-ACEC-46F4-B96D-4B1F38FBE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6554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9BDC-1201-4527-872C-4C731689868E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44940-BCEA-4B9D-91F4-B3777B4693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469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2DEB9-E9D4-480B-885F-57C445AFA017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A7503-67D7-4B03-9C5C-10E7A257E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0507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D3B3-658F-4E56-A54A-FF3DD02F8B31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BFFEE-393B-4437-B5F6-9828DBE40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42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1B1B0-6A80-44EC-89FA-2A203C60C3FC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8C44A-E0AD-47D8-86BA-AE9373097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1760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1pPr>
            <a:lvl2pPr marL="44608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892178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3pPr>
            <a:lvl4pPr marL="1338267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4356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0445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76534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2623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68712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B823-C5C5-497C-ABD8-34DF51BE8937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21275-FBD6-4DFE-8AAD-4EFF4A53C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3078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917D8-289D-45C2-BE26-0B0930AF9C56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7B246-E663-4634-8E7B-5954810E7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33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36991-877F-477E-B8BB-01B1631F7045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B44CE-E74D-4FFF-A9BC-763FD99B74AD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5959711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C68F-9D1A-49BE-AA89-95E4BE4FBD41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45B10-69E2-4DD2-B4BA-27F9A2525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1476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6B6F4-CFCF-4613-8A96-99AC77B7E0AB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186EA-0AB2-4AA0-A9E5-B2E3EC6EC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4732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6777-2BD5-4E27-B71D-3D52912BACE9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0E7C3-6D4B-4AF6-BF5E-3018DC128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7444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80"/>
            </a:lvl1pPr>
            <a:lvl2pPr>
              <a:defRPr sz="2738"/>
            </a:lvl2pPr>
            <a:lvl3pPr>
              <a:defRPr sz="231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EC162-49EB-4BA4-BE2C-1F874B418C44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AF166-D0B0-4165-92B4-C146F049B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6762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DC62-CFCA-445C-A0C1-4A2CBACD8B15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71510-2311-49F8-AC89-6D59D61B8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8499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8566-73B1-430B-8CD9-B5ED218C3D41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EE493-4947-4FE2-9D10-DCDE4926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6580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26A2A-72C2-4653-9D64-5527609F0332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57B7E-F0A5-45DE-8A2A-6B36C709E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3401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C11C-3469-4E2A-AF39-E9E9264337C4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5293B-F10D-49BC-8019-5856B8833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9725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65AA4-3F03-43B2-8E37-1A2659FAE6D5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AAF0D-F8C8-46F2-BB68-7F6B47CD5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6647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1pPr>
            <a:lvl2pPr marL="44608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892178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3pPr>
            <a:lvl4pPr marL="1338267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4356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0445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76534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2623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68712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49063-A2B6-44F1-B2DA-987C60A4C16C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9DC35-1A18-4280-A0F7-B2D43294FD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3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A49B-6DB4-4BCA-831F-81CA2CBD1B5F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37A11-C7EA-4375-85BF-BF7E4D55DF97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2522873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8947-6057-431B-A329-D3A6DA8B80EA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11242-6596-4A59-B832-4D463CC5C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0054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3EF0-1972-49D3-AED3-C83E50D80204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A37B2-0903-4689-BA55-62486880F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8714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35AF-BB01-455D-833B-EBED6E9CFBEC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A6060-98BF-46CD-8F22-F1629CD07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8345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6459-E716-4E91-A5E4-DD9AC9022360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C58E8-0DDA-46BF-9BC1-E87FE4D24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4623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80"/>
            </a:lvl1pPr>
            <a:lvl2pPr>
              <a:defRPr sz="2738"/>
            </a:lvl2pPr>
            <a:lvl3pPr>
              <a:defRPr sz="231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43803-A3E4-4020-9C0D-A8B5FB45AE70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153BB-1C8B-481A-BD3C-EA29184EE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145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F93B-9353-4561-8179-3FB49DBA572B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4C6B1-ED10-45B9-90E7-84AB347D09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6205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DAC1-8725-4A9E-81DF-436918D65F84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043D9-C428-40F1-97FD-1D6367FFD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4988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6AC02-1114-4F50-ABE0-4D62F755FFBA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5B7D-37D7-499C-AC09-6712D88D3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61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73B44-3ABD-4CF1-9482-42CF80AD3702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589E7-AF9B-498C-AD93-E4222DC73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5369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62C1-8DE2-4097-A758-6FE32ACF3F38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FC335-4F87-4DF8-9FD1-6F42A1BB5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03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80"/>
            </a:lvl1pPr>
            <a:lvl2pPr>
              <a:defRPr sz="2738"/>
            </a:lvl2pPr>
            <a:lvl3pPr>
              <a:defRPr sz="231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36544-5A3A-466A-8518-87950D57A0A4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6F58D-CB38-4AD0-9E44-560D0C05370B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2124076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1pPr>
            <a:lvl2pPr marL="44608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892178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3pPr>
            <a:lvl4pPr marL="1338267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4356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0445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76534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2623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68712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30CD-1DE6-4935-B418-DB3160425178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D4EE0-CA62-4EC0-9AA7-164A7FFF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6803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F55A-ADF8-4C1D-A9F4-89F0E204A0AD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1AD13-9FA2-4320-A1E6-15E8F2A18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0578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B583D-F1D9-4222-85DD-1FF3263708FA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91EF-41A3-4996-9723-8483B43FA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1061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ECBCA-0A2D-47F0-9C72-A62AD9C52D6B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FA0F8-ADB6-4938-8F2F-C5A033769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6356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22150-ACAF-4B46-BD88-06CAC5E9A2EC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43AB9-32FE-47B4-92C6-1CC4EACF0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6790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80"/>
            </a:lvl1pPr>
            <a:lvl2pPr>
              <a:defRPr sz="2738"/>
            </a:lvl2pPr>
            <a:lvl3pPr>
              <a:defRPr sz="231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9EE8-C0D6-43EB-95DF-BFA2034609EF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02A05-DB00-4B82-90B4-1BA20866C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8393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AF19-78DD-4C46-9940-D006D21BB6E0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49D06-0F6C-4B56-A0C6-C0D0C4F8F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5758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705F-686B-4062-9097-94E49092BEA7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C08B0-D635-4B11-BEA9-05FE4F6CA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5123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1719-E070-497A-87CD-64B15D22509B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DE261-7271-4A50-ACBD-6E6E74E2C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588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D2A8-FD0D-4B85-AD69-0944E9EF8209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5056D-F3BF-4050-A493-1D4347A202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63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724D-8B20-42F0-A833-FAD430491486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8005C-CCEE-4D56-A878-11C179E891E0}" type="slidenum">
              <a:rPr lang="lt-LT" altLang="lt-LT"/>
              <a:pPr/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5757831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44805-119C-4726-BF37-E9C88E57098F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FC1D4-1C27-4C41-95F3-78913BD0A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4853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1pPr>
            <a:lvl2pPr marL="44608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892178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3pPr>
            <a:lvl4pPr marL="1338267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4pPr>
            <a:lvl5pPr marL="1784356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5pPr>
            <a:lvl6pPr marL="2230445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6pPr>
            <a:lvl7pPr marL="2676534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7pPr>
            <a:lvl8pPr marL="3122623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8pPr>
            <a:lvl9pPr marL="3568712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E9D3-6A9A-4B41-B88C-DE2E569119F8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08615-8C8D-44B0-A69E-2EE5E7D69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9117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38"/>
            </a:lvl1pPr>
            <a:lvl2pPr>
              <a:defRPr sz="2310"/>
            </a:lvl2pPr>
            <a:lvl3pPr>
              <a:defRPr sz="1968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1B6D-5AFA-46B4-88D2-EFA82C1D9B2D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C154E-E7B3-46B2-85C1-09878DC7A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7050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10"/>
            </a:lvl1pPr>
            <a:lvl2pPr>
              <a:defRPr sz="1968"/>
            </a:lvl2pPr>
            <a:lvl3pPr>
              <a:defRPr sz="1797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A237-2851-493A-81C0-CFAD61BBA1AF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F8EC6-156B-445E-A1FE-C5B738E12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2362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BE81-4181-4F70-8DE2-8273E3C702DF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BD415-A937-4B67-809C-E48E25711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9614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B0C0-2132-4855-961A-2839427E77A0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7CEE3-453B-4F4C-BA17-7777B6EB3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685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80"/>
            </a:lvl1pPr>
            <a:lvl2pPr>
              <a:defRPr sz="2738"/>
            </a:lvl2pPr>
            <a:lvl3pPr>
              <a:defRPr sz="231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804A2-F484-4460-AA3D-23B46C525ADC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40BEC-69FF-4EDF-A37F-AF864C6A8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7392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96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369"/>
            </a:lvl1pPr>
            <a:lvl2pPr marL="446089" indent="0">
              <a:buNone/>
              <a:defRPr sz="1198"/>
            </a:lvl2pPr>
            <a:lvl3pPr marL="892178" indent="0">
              <a:buNone/>
              <a:defRPr sz="941"/>
            </a:lvl3pPr>
            <a:lvl4pPr marL="1338267" indent="0">
              <a:buNone/>
              <a:defRPr sz="856"/>
            </a:lvl4pPr>
            <a:lvl5pPr marL="1784356" indent="0">
              <a:buNone/>
              <a:defRPr sz="856"/>
            </a:lvl5pPr>
            <a:lvl6pPr marL="2230445" indent="0">
              <a:buNone/>
              <a:defRPr sz="856"/>
            </a:lvl6pPr>
            <a:lvl7pPr marL="2676534" indent="0">
              <a:buNone/>
              <a:defRPr sz="856"/>
            </a:lvl7pPr>
            <a:lvl8pPr marL="3122623" indent="0">
              <a:buNone/>
              <a:defRPr sz="856"/>
            </a:lvl8pPr>
            <a:lvl9pPr marL="3568712" indent="0">
              <a:buNone/>
              <a:defRPr sz="8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5322-C443-44B3-8B0C-65A76D45D4F0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42679-4F67-4928-9681-7600126D3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4502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3049-2ECC-4857-8A6F-E06CED05C507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668D4-CB3E-4A61-BF4F-F23979AD6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4776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25B0-6228-483B-BD39-745234873132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D2D60-43F0-4760-945A-65FC42EC8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96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C0E929-293A-4726-8DFE-E5204E3CBF2A}" type="datetimeFigureOut">
              <a:rPr lang="lt-LT"/>
              <a:pPr>
                <a:defRPr/>
              </a:pPr>
              <a:t>2014-11-04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</a:defRPr>
            </a:lvl1pPr>
          </a:lstStyle>
          <a:p>
            <a:fld id="{CA26DE99-E717-4878-9DE0-692546E40C77}" type="slidenum">
              <a:rPr lang="lt-LT" altLang="lt-LT"/>
              <a:pPr/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8" r:id="rId1"/>
    <p:sldLayoutId id="2147484989" r:id="rId2"/>
    <p:sldLayoutId id="2147484990" r:id="rId3"/>
    <p:sldLayoutId id="2147484991" r:id="rId4"/>
    <p:sldLayoutId id="2147484992" r:id="rId5"/>
    <p:sldLayoutId id="2147484993" r:id="rId6"/>
    <p:sldLayoutId id="2147484994" r:id="rId7"/>
    <p:sldLayoutId id="2147484995" r:id="rId8"/>
    <p:sldLayoutId id="2147484996" r:id="rId9"/>
    <p:sldLayoutId id="2147484997" r:id="rId10"/>
    <p:sldLayoutId id="2147484998" r:id="rId11"/>
  </p:sldLayoutIdLst>
  <p:txStyles>
    <p:titleStyle>
      <a:lvl1pPr algn="ctr" defTabSz="446088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3375" indent="-333375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3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600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48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198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987EE0-31BD-4A0C-8E44-23F9828C81FA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198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</a:defRPr>
            </a:lvl1pPr>
          </a:lstStyle>
          <a:p>
            <a:fld id="{093F6630-08C0-4A87-AC2C-DF38B9150A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txStyles>
    <p:titleStyle>
      <a:lvl1pPr algn="ctr" defTabSz="446088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3375" indent="-333375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3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600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48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59FBD1-D99B-4C37-8795-06C52F0576FE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</a:defRPr>
            </a:lvl1pPr>
          </a:lstStyle>
          <a:p>
            <a:fld id="{3F73D19E-7A03-4D2F-A135-25396EA95E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9" r:id="rId1"/>
    <p:sldLayoutId id="2147485000" r:id="rId2"/>
    <p:sldLayoutId id="2147485001" r:id="rId3"/>
    <p:sldLayoutId id="2147485002" r:id="rId4"/>
    <p:sldLayoutId id="2147485003" r:id="rId5"/>
    <p:sldLayoutId id="2147485004" r:id="rId6"/>
    <p:sldLayoutId id="2147485005" r:id="rId7"/>
    <p:sldLayoutId id="2147485006" r:id="rId8"/>
    <p:sldLayoutId id="2147485007" r:id="rId9"/>
    <p:sldLayoutId id="2147485008" r:id="rId10"/>
    <p:sldLayoutId id="2147485009" r:id="rId11"/>
  </p:sldLayoutIdLst>
  <p:txStyles>
    <p:titleStyle>
      <a:lvl1pPr algn="ctr" defTabSz="446088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3375" indent="-333375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3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600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48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198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11B3DF-6CF3-4F84-A2E1-C2FC91971F51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198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</a:defRPr>
            </a:lvl1pPr>
          </a:lstStyle>
          <a:p>
            <a:fld id="{2EFF3795-6B96-44B4-9213-FCD35B13D7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</p:sldLayoutIdLst>
  <p:txStyles>
    <p:titleStyle>
      <a:lvl1pPr algn="ctr" defTabSz="446088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3375" indent="-333375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3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600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48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198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45758F-EC22-4536-B871-2780978C302A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198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</a:defRPr>
            </a:lvl1pPr>
          </a:lstStyle>
          <a:p>
            <a:fld id="{B889DE94-7CCE-4B33-86A7-B53869B0BE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5022" r:id="rId2"/>
    <p:sldLayoutId id="2147485023" r:id="rId3"/>
    <p:sldLayoutId id="2147485024" r:id="rId4"/>
    <p:sldLayoutId id="2147485025" r:id="rId5"/>
    <p:sldLayoutId id="2147485026" r:id="rId6"/>
    <p:sldLayoutId id="2147485027" r:id="rId7"/>
    <p:sldLayoutId id="2147485028" r:id="rId8"/>
    <p:sldLayoutId id="2147485029" r:id="rId9"/>
    <p:sldLayoutId id="2147485030" r:id="rId10"/>
    <p:sldLayoutId id="2147485031" r:id="rId11"/>
  </p:sldLayoutIdLst>
  <p:txStyles>
    <p:titleStyle>
      <a:lvl1pPr algn="ctr" defTabSz="446088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3375" indent="-333375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3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600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48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198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69AD27-83C5-413A-B054-1346A3B83E07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198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</a:defRPr>
            </a:lvl1pPr>
          </a:lstStyle>
          <a:p>
            <a:fld id="{5844DBBB-F468-4A49-A15C-8133F69CB2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2" r:id="rId1"/>
    <p:sldLayoutId id="2147485033" r:id="rId2"/>
    <p:sldLayoutId id="2147485034" r:id="rId3"/>
    <p:sldLayoutId id="2147485035" r:id="rId4"/>
    <p:sldLayoutId id="2147485036" r:id="rId5"/>
    <p:sldLayoutId id="2147485037" r:id="rId6"/>
    <p:sldLayoutId id="2147485038" r:id="rId7"/>
    <p:sldLayoutId id="2147485039" r:id="rId8"/>
    <p:sldLayoutId id="2147485040" r:id="rId9"/>
    <p:sldLayoutId id="2147485041" r:id="rId10"/>
    <p:sldLayoutId id="2147485042" r:id="rId11"/>
  </p:sldLayoutIdLst>
  <p:txStyles>
    <p:titleStyle>
      <a:lvl1pPr algn="ctr" defTabSz="446088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3375" indent="-333375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3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600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48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198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9E8F81-DAE0-4E82-8D52-A3D17233AE98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198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</a:defRPr>
            </a:lvl1pPr>
          </a:lstStyle>
          <a:p>
            <a:fld id="{CFEF626E-9F75-4987-97B5-C26C838D1D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3" r:id="rId1"/>
    <p:sldLayoutId id="2147485044" r:id="rId2"/>
    <p:sldLayoutId id="2147485045" r:id="rId3"/>
    <p:sldLayoutId id="2147485046" r:id="rId4"/>
    <p:sldLayoutId id="2147485047" r:id="rId5"/>
    <p:sldLayoutId id="2147485048" r:id="rId6"/>
    <p:sldLayoutId id="2147485049" r:id="rId7"/>
    <p:sldLayoutId id="2147485050" r:id="rId8"/>
    <p:sldLayoutId id="2147485051" r:id="rId9"/>
    <p:sldLayoutId id="2147485052" r:id="rId10"/>
    <p:sldLayoutId id="2147485053" r:id="rId11"/>
  </p:sldLayoutIdLst>
  <p:txStyles>
    <p:titleStyle>
      <a:lvl1pPr algn="ctr" defTabSz="446088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3375" indent="-333375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3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600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48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198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4B591D-052F-4125-B7A2-6052D82F12A0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198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</a:defRPr>
            </a:lvl1pPr>
          </a:lstStyle>
          <a:p>
            <a:fld id="{605476F8-26D0-4CB6-86E3-5F69BF5C29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4" r:id="rId1"/>
    <p:sldLayoutId id="2147485055" r:id="rId2"/>
    <p:sldLayoutId id="2147485056" r:id="rId3"/>
    <p:sldLayoutId id="2147485057" r:id="rId4"/>
    <p:sldLayoutId id="2147485058" r:id="rId5"/>
    <p:sldLayoutId id="2147485059" r:id="rId6"/>
    <p:sldLayoutId id="2147485060" r:id="rId7"/>
    <p:sldLayoutId id="2147485061" r:id="rId8"/>
    <p:sldLayoutId id="2147485062" r:id="rId9"/>
    <p:sldLayoutId id="2147485063" r:id="rId10"/>
    <p:sldLayoutId id="2147485064" r:id="rId11"/>
  </p:sldLayoutIdLst>
  <p:txStyles>
    <p:titleStyle>
      <a:lvl1pPr algn="ctr" defTabSz="446088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3375" indent="-333375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3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600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48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198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0628E7-AF56-46F9-BB7F-D715A678DBDA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198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</a:defRPr>
            </a:lvl1pPr>
          </a:lstStyle>
          <a:p>
            <a:fld id="{A16B4E03-1EF7-4908-9551-BA3F17FDE2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</p:sldLayoutIdLst>
  <p:txStyles>
    <p:titleStyle>
      <a:lvl1pPr algn="ctr" defTabSz="446088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3375" indent="-333375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3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600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48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198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DB12A9-8EEE-47EB-81B8-FEE551BC101A}" type="datetimeFigureOut">
              <a:rPr lang="en-US"/>
              <a:pPr>
                <a:defRPr/>
              </a:pPr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198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</a:defRPr>
            </a:lvl1pPr>
          </a:lstStyle>
          <a:p>
            <a:fld id="{E3657DF8-93B6-4EB6-92FF-26C0ECA77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5077" r:id="rId2"/>
    <p:sldLayoutId id="2147485078" r:id="rId3"/>
    <p:sldLayoutId id="2147485079" r:id="rId4"/>
    <p:sldLayoutId id="2147485080" r:id="rId5"/>
    <p:sldLayoutId id="2147485081" r:id="rId6"/>
    <p:sldLayoutId id="2147485082" r:id="rId7"/>
    <p:sldLayoutId id="2147485083" r:id="rId8"/>
    <p:sldLayoutId id="2147485084" r:id="rId9"/>
    <p:sldLayoutId id="2147485085" r:id="rId10"/>
    <p:sldLayoutId id="2147485086" r:id="rId11"/>
  </p:sldLayoutIdLst>
  <p:txStyles>
    <p:titleStyle>
      <a:lvl1pPr algn="ctr" defTabSz="446088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defTabSz="446088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46088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33375" indent="-333375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3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600" indent="-222250" algn="l" defTabSz="4460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48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765175"/>
            <a:ext cx="8172450" cy="5689600"/>
          </a:xfrm>
        </p:spPr>
        <p:txBody>
          <a:bodyPr rtlCol="0">
            <a:normAutofit fontScale="90000"/>
          </a:bodyPr>
          <a:lstStyle/>
          <a:p>
            <a:pPr defTabSz="446089" eaLnBrk="1" fontAlgn="auto" hangingPunct="1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090DB7"/>
                </a:solidFill>
                <a:latin typeface="Monotype Corsiva" pitchFamily="66" charset="0"/>
              </a:rPr>
              <a:t/>
            </a:r>
            <a:br>
              <a:rPr lang="en-US" sz="2200" b="1" dirty="0" smtClean="0">
                <a:solidFill>
                  <a:srgbClr val="090DB7"/>
                </a:solidFill>
                <a:latin typeface="Monotype Corsiva" pitchFamily="66" charset="0"/>
              </a:rPr>
            </a:br>
            <a:r>
              <a:rPr lang="lt-LT" sz="6000" b="1" dirty="0">
                <a:solidFill>
                  <a:srgbClr val="0070C0"/>
                </a:solidFill>
                <a:latin typeface="Monotype Corsiva" pitchFamily="66" charset="0"/>
              </a:rPr>
              <a:t>„Programos </a:t>
            </a:r>
            <a:r>
              <a:rPr lang="lt-LT" sz="6000" b="1" dirty="0" err="1">
                <a:solidFill>
                  <a:srgbClr val="0070C0"/>
                </a:solidFill>
                <a:latin typeface="Monotype Corsiva" pitchFamily="66" charset="0"/>
              </a:rPr>
              <a:t>eTwinning</a:t>
            </a:r>
            <a:r>
              <a:rPr lang="lt-LT" sz="6000" b="1" dirty="0">
                <a:solidFill>
                  <a:srgbClr val="0070C0"/>
                </a:solidFill>
                <a:latin typeface="Monotype Corsiva" pitchFamily="66" charset="0"/>
              </a:rPr>
              <a:t> erdvės - sėkmingai projektinei veiklai“</a:t>
            </a:r>
            <a:r>
              <a:rPr lang="en-US" sz="60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en-US" sz="6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en-US" sz="58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</a:t>
            </a:r>
            <a:r>
              <a:rPr lang="lt-LT" sz="2800" dirty="0" smtClean="0">
                <a:solidFill>
                  <a:srgbClr val="0070C0"/>
                </a:solidFill>
                <a:latin typeface="Monotype Corsiva" pitchFamily="66" charset="0"/>
              </a:rPr>
              <a:t>Laima </a:t>
            </a:r>
            <a:r>
              <a:rPr lang="lt-LT" sz="2800" dirty="0" err="1" smtClean="0">
                <a:solidFill>
                  <a:srgbClr val="0070C0"/>
                </a:solidFill>
                <a:latin typeface="Monotype Corsiva" pitchFamily="66" charset="0"/>
              </a:rPr>
              <a:t>Vidauskienė</a:t>
            </a: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b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     </a:t>
            </a:r>
            <a:r>
              <a:rPr lang="lt-LT" sz="2800" dirty="0" smtClean="0">
                <a:solidFill>
                  <a:srgbClr val="0070C0"/>
                </a:solidFill>
                <a:latin typeface="Monotype Corsiva" pitchFamily="66" charset="0"/>
              </a:rPr>
              <a:t>Jonavos </a:t>
            </a:r>
            <a:r>
              <a:rPr lang="lt-LT" sz="2800" dirty="0">
                <a:solidFill>
                  <a:srgbClr val="0070C0"/>
                </a:solidFill>
                <a:latin typeface="Monotype Corsiva" pitchFamily="66" charset="0"/>
              </a:rPr>
              <a:t>Justino Vareikio </a:t>
            </a:r>
            <a:r>
              <a:rPr lang="lt-LT" sz="2800" dirty="0" smtClean="0">
                <a:solidFill>
                  <a:srgbClr val="0070C0"/>
                </a:solidFill>
                <a:latin typeface="Monotype Corsiva" pitchFamily="66" charset="0"/>
              </a:rPr>
              <a:t>p</a:t>
            </a:r>
            <a:r>
              <a:rPr lang="en-US" sz="2800" dirty="0" err="1" smtClean="0">
                <a:solidFill>
                  <a:srgbClr val="0070C0"/>
                </a:solidFill>
                <a:latin typeface="Monotype Corsiva" pitchFamily="66" charset="0"/>
              </a:rPr>
              <a:t>rogimnazijos</a:t>
            </a: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lt-LT" sz="28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>      </a:t>
            </a:r>
            <a:b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          </a:t>
            </a:r>
            <a:r>
              <a:rPr lang="lt-LT" sz="2800" dirty="0" smtClean="0">
                <a:solidFill>
                  <a:srgbClr val="0070C0"/>
                </a:solidFill>
                <a:latin typeface="Monotype Corsiva" pitchFamily="66" charset="0"/>
              </a:rPr>
              <a:t>anglų kalbos </a:t>
            </a:r>
            <a:r>
              <a:rPr lang="lt-LT" sz="2800" dirty="0">
                <a:solidFill>
                  <a:srgbClr val="0070C0"/>
                </a:solidFill>
                <a:latin typeface="Monotype Corsiva" pitchFamily="66" charset="0"/>
              </a:rPr>
              <a:t>mokytoja </a:t>
            </a:r>
            <a:r>
              <a:rPr lang="lt-LT" sz="2800" dirty="0" smtClean="0">
                <a:solidFill>
                  <a:srgbClr val="0070C0"/>
                </a:solidFill>
                <a:latin typeface="Monotype Corsiva" pitchFamily="66" charset="0"/>
              </a:rPr>
              <a:t>metodininkė</a:t>
            </a: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>            </a:t>
            </a:r>
            <a:r>
              <a:rPr lang="lt-LT" sz="2800" dirty="0" err="1" smtClean="0">
                <a:solidFill>
                  <a:srgbClr val="0070C0"/>
                </a:solidFill>
                <a:latin typeface="Monotype Corsiva" pitchFamily="66" charset="0"/>
              </a:rPr>
              <a:t>eTwinning</a:t>
            </a:r>
            <a:r>
              <a:rPr lang="lt-LT" sz="2800" dirty="0" smtClean="0">
                <a:solidFill>
                  <a:srgbClr val="0070C0"/>
                </a:solidFill>
                <a:latin typeface="Monotype Corsiva" pitchFamily="66" charset="0"/>
              </a:rPr>
              <a:t> programos</a:t>
            </a: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lt-LT" sz="2800" dirty="0" smtClean="0">
                <a:solidFill>
                  <a:srgbClr val="0070C0"/>
                </a:solidFill>
                <a:latin typeface="Monotype Corsiva" pitchFamily="66" charset="0"/>
              </a:rPr>
              <a:t>ambasadorė </a:t>
            </a:r>
            <a:r>
              <a:rPr lang="lt-LT" sz="2800" dirty="0">
                <a:solidFill>
                  <a:srgbClr val="0070C0"/>
                </a:solidFill>
                <a:latin typeface="Monotype Corsiva" pitchFamily="66" charset="0"/>
              </a:rPr>
              <a:t>Kauno/Klaipėdos </a:t>
            </a:r>
            <a:r>
              <a:rPr lang="lt-LT" sz="2800" dirty="0" err="1" smtClean="0">
                <a:solidFill>
                  <a:srgbClr val="0070C0"/>
                </a:solidFill>
                <a:latin typeface="Monotype Corsiva" pitchFamily="66" charset="0"/>
              </a:rPr>
              <a:t>region</a:t>
            </a:r>
            <a:r>
              <a:rPr lang="en-US" sz="2800" dirty="0" err="1" smtClean="0">
                <a:solidFill>
                  <a:srgbClr val="0070C0"/>
                </a:solidFill>
                <a:latin typeface="Monotype Corsiva" pitchFamily="66" charset="0"/>
              </a:rPr>
              <a:t>uose</a:t>
            </a:r>
            <a:endParaRPr lang="lt-LT" sz="6000" b="1" dirty="0" smtClean="0">
              <a:solidFill>
                <a:srgbClr val="090DB7"/>
              </a:solidFill>
              <a:latin typeface="Monotype Corsiva" pitchFamily="6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4813"/>
            <a:ext cx="15113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6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Projektai</a:t>
            </a:r>
            <a:endParaRPr lang="en-US" altLang="lt-LT" sz="6000" smtClean="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600200"/>
            <a:ext cx="7956550" cy="5257800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sp>
        <p:nvSpPr>
          <p:cNvPr id="22532" name="TextBox 14"/>
          <p:cNvSpPr txBox="1">
            <a:spLocks noChangeArrowheads="1"/>
          </p:cNvSpPr>
          <p:nvPr/>
        </p:nvSpPr>
        <p:spPr bwMode="auto">
          <a:xfrm>
            <a:off x="-33338" y="2781300"/>
            <a:ext cx="143668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 sz="20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Pateikiamas vykdomų projektų sąrašas bei veiksmai jiems tvarkyti / keisti.</a:t>
            </a:r>
          </a:p>
          <a:p>
            <a:pPr eaLnBrk="1" hangingPunct="1"/>
            <a:endParaRPr lang="lt-LT" altLang="lt-LT"/>
          </a:p>
        </p:txBody>
      </p:sp>
      <p:sp>
        <p:nvSpPr>
          <p:cNvPr id="22533" name="TextBox 15"/>
          <p:cNvSpPr txBox="1">
            <a:spLocks noChangeArrowheads="1"/>
          </p:cNvSpPr>
          <p:nvPr/>
        </p:nvSpPr>
        <p:spPr bwMode="auto">
          <a:xfrm>
            <a:off x="7269163" y="271463"/>
            <a:ext cx="1655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lt-LT" altLang="lt-LT" sz="20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Čia pradėsime</a:t>
            </a:r>
          </a:p>
          <a:p>
            <a:pPr algn="ctr" eaLnBrk="1" hangingPunct="1"/>
            <a:r>
              <a:rPr lang="lt-LT" altLang="lt-LT" sz="20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kurti naują </a:t>
            </a:r>
          </a:p>
          <a:p>
            <a:pPr algn="ctr" eaLnBrk="1" hangingPunct="1"/>
            <a:r>
              <a:rPr lang="lt-LT" altLang="lt-LT" sz="20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projektą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596188" y="1196975"/>
            <a:ext cx="720725" cy="2160588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1750"/>
            <a:ext cx="8229600" cy="1143000"/>
          </a:xfrm>
        </p:spPr>
        <p:txBody>
          <a:bodyPr rtlCol="0">
            <a:normAutofit/>
          </a:bodyPr>
          <a:lstStyle/>
          <a:p>
            <a:pPr defTabSz="446089" eaLnBrk="1" fontAlgn="auto" hangingPunct="1">
              <a:spcAft>
                <a:spcPts val="0"/>
              </a:spcAft>
              <a:defRPr/>
            </a:pPr>
            <a:r>
              <a:rPr lang="lt-LT" sz="5400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Kuriame </a:t>
            </a:r>
            <a:r>
              <a:rPr lang="en-US" sz="5400" dirty="0" err="1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nauj</a:t>
            </a:r>
            <a:r>
              <a:rPr lang="lt-LT" sz="5400" dirty="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ą projektą</a:t>
            </a:r>
            <a:endParaRPr lang="lt-LT" sz="4278" dirty="0"/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50" y="2628900"/>
            <a:ext cx="7962900" cy="4005263"/>
          </a:xfrm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68538" y="1058863"/>
            <a:ext cx="50260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žingsniai</a:t>
            </a:r>
            <a:r>
              <a:rPr lang="lt-LT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lt-LT" sz="24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lt-LT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pasirinkti kontaktą</a:t>
            </a:r>
          </a:p>
          <a:p>
            <a:pPr eaLnBrk="1" hangingPunct="1"/>
            <a:r>
              <a:rPr lang="lt-LT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projekto aprašymas</a:t>
            </a:r>
          </a:p>
          <a:p>
            <a:pPr eaLnBrk="1" hangingPunct="1"/>
            <a:r>
              <a:rPr lang="lt-LT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peržiūra</a:t>
            </a:r>
            <a:endParaRPr lang="lt-LT" altLang="lt-L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446089" eaLnBrk="1" fontAlgn="auto" hangingPunct="1">
              <a:spcAft>
                <a:spcPts val="0"/>
              </a:spcAft>
              <a:defRPr/>
            </a:pPr>
            <a:r>
              <a:rPr lang="lt-LT" sz="4400" dirty="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1- as žingsnis – PASIRINKTI KONTAKTĄ</a:t>
            </a:r>
            <a:endParaRPr lang="en-US" sz="4278" dirty="0"/>
          </a:p>
        </p:txBody>
      </p:sp>
      <p:pic>
        <p:nvPicPr>
          <p:cNvPr id="2457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208213"/>
            <a:ext cx="7494588" cy="4613275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250825" y="1470025"/>
            <a:ext cx="889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lt-LT" altLang="lt-LT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Sukurti projektą galite tik su vienu iš Jūsų kontaktų</a:t>
            </a:r>
            <a:r>
              <a:rPr lang="en-US" altLang="lt-LT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lt-LT" sz="2700" b="1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79613" y="2492375"/>
            <a:ext cx="914400" cy="576263"/>
          </a:xfrm>
          <a:prstGeom prst="ellipse">
            <a:avLst/>
          </a:prstGeom>
          <a:noFill/>
          <a:ln>
            <a:solidFill>
              <a:srgbClr val="090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2760663" y="2984500"/>
            <a:ext cx="4691062" cy="1020763"/>
          </a:xfrm>
          <a:prstGeom prst="straightConnector1">
            <a:avLst/>
          </a:prstGeom>
          <a:ln w="28575">
            <a:solidFill>
              <a:srgbClr val="090D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46089" eaLnBrk="1" fontAlgn="auto" hangingPunct="1">
              <a:spcAft>
                <a:spcPts val="0"/>
              </a:spcAft>
              <a:defRPr/>
            </a:pPr>
            <a:r>
              <a:rPr lang="lt-LT" sz="4900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Kontaktai</a:t>
            </a:r>
            <a:endParaRPr lang="lt-LT" sz="4278" dirty="0"/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7950" y="1600200"/>
            <a:ext cx="7442200" cy="5141913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2700" y="2636838"/>
            <a:ext cx="134778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lt-LT" sz="22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Išsirinkite </a:t>
            </a:r>
            <a:endParaRPr lang="lt-LT" altLang="lt-LT" sz="22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lt-LT" sz="22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norimą dalyvį</a:t>
            </a:r>
            <a:endParaRPr lang="lt-LT" altLang="lt-LT" sz="22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lt-LT" sz="22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ir spauskite </a:t>
            </a:r>
            <a:r>
              <a:rPr lang="en-US" altLang="lt-LT" sz="32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51275" y="1125538"/>
            <a:ext cx="4249738" cy="1871662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80400" cy="1143000"/>
          </a:xfrm>
        </p:spPr>
        <p:txBody>
          <a:bodyPr rtlCol="0">
            <a:normAutofit fontScale="90000"/>
          </a:bodyPr>
          <a:lstStyle/>
          <a:p>
            <a:pPr defTabSz="446089" eaLnBrk="1" fontAlgn="auto" hangingPunct="1">
              <a:spcAft>
                <a:spcPts val="0"/>
              </a:spcAft>
              <a:defRPr/>
            </a:pPr>
            <a:r>
              <a:rPr lang="lt-LT" sz="4000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- as </a:t>
            </a:r>
            <a:r>
              <a:rPr lang="en-US" sz="4000" dirty="0" err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žingsnis</a:t>
            </a:r>
            <a:r>
              <a:rPr lang="en-US" sz="4000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lt-LT" sz="4000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PROJEKTO APRAŠYMAS</a:t>
            </a:r>
            <a:endParaRPr lang="lt-LT" sz="4278" dirty="0"/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600200"/>
            <a:ext cx="8674100" cy="5160963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1125"/>
            <a:ext cx="4497387" cy="4878388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58975"/>
            <a:ext cx="4895850" cy="4868863"/>
          </a:xfrm>
          <a:prstGeom prst="rect">
            <a:avLst/>
          </a:prstGeom>
          <a:noFill/>
          <a:ln w="28575">
            <a:solidFill>
              <a:srgbClr val="090DB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643813" cy="1143000"/>
          </a:xfrm>
        </p:spPr>
        <p:txBody>
          <a:bodyPr/>
          <a:lstStyle/>
          <a:p>
            <a:pPr eaLnBrk="1" hangingPunct="1"/>
            <a:r>
              <a:rPr lang="lt-LT" altLang="lt-LT" sz="4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lt-LT" sz="4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lt-LT" altLang="lt-LT" sz="4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lt-LT" sz="4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as žingsnis </a:t>
            </a:r>
            <a:r>
              <a:rPr lang="lt-LT" altLang="lt-LT" sz="4000" smtClean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- PERŽIŪRA</a:t>
            </a:r>
            <a:endParaRPr lang="en-US" altLang="lt-LT" sz="4000" smtClean="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38238"/>
            <a:ext cx="8135938" cy="5689600"/>
          </a:xfrm>
          <a:prstGeom prst="rect">
            <a:avLst/>
          </a:prstGeom>
          <a:noFill/>
          <a:ln w="28575">
            <a:solidFill>
              <a:srgbClr val="090DB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775575" cy="295275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lt-LT" altLang="lt-LT" sz="5400" dirty="0" smtClean="0">
                <a:solidFill>
                  <a:srgbClr val="090DB7"/>
                </a:solidFill>
                <a:latin typeface="Monotype Corsiva" panose="03010101010201010101" pitchFamily="66" charset="0"/>
              </a:rPr>
              <a:t/>
            </a:r>
            <a:br>
              <a:rPr lang="lt-LT" altLang="lt-LT" sz="5400" dirty="0" smtClean="0">
                <a:solidFill>
                  <a:srgbClr val="090DB7"/>
                </a:solidFill>
                <a:latin typeface="Monotype Corsiva" panose="03010101010201010101" pitchFamily="66" charset="0"/>
              </a:rPr>
            </a:br>
            <a:r>
              <a:rPr lang="lt-LT" altLang="lt-LT" sz="5400" dirty="0" smtClean="0">
                <a:solidFill>
                  <a:srgbClr val="090DB7"/>
                </a:solidFill>
                <a:latin typeface="Monotype Corsiva" panose="03010101010201010101" pitchFamily="66" charset="0"/>
              </a:rPr>
              <a:t/>
            </a:r>
            <a:br>
              <a:rPr lang="lt-LT" altLang="lt-LT" sz="5400" dirty="0" smtClean="0">
                <a:solidFill>
                  <a:srgbClr val="090DB7"/>
                </a:solidFill>
                <a:latin typeface="Monotype Corsiva" panose="03010101010201010101" pitchFamily="66" charset="0"/>
              </a:rPr>
            </a:br>
            <a:r>
              <a:rPr lang="lt-LT" altLang="lt-LT" sz="5400" dirty="0" smtClean="0">
                <a:solidFill>
                  <a:srgbClr val="090DB7"/>
                </a:solidFill>
                <a:latin typeface="Monotype Corsiva" panose="03010101010201010101" pitchFamily="66" charset="0"/>
              </a:rPr>
              <a:t/>
            </a:r>
            <a:br>
              <a:rPr lang="lt-LT" altLang="lt-LT" sz="5400" dirty="0" smtClean="0">
                <a:solidFill>
                  <a:srgbClr val="090DB7"/>
                </a:solidFill>
                <a:latin typeface="Monotype Corsiva" panose="03010101010201010101" pitchFamily="66" charset="0"/>
              </a:rPr>
            </a:br>
            <a:r>
              <a:rPr lang="lt-LT" altLang="lt-LT" sz="5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Sėkmės jūsų projektinėje veikloje!</a:t>
            </a:r>
            <a:r>
              <a:rPr lang="en-US" altLang="lt-LT" sz="5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en-US" altLang="lt-LT" sz="5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en-US" altLang="lt-LT" sz="5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A</a:t>
            </a:r>
            <a:r>
              <a:rPr lang="lt-LT" altLang="lt-LT" sz="52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čiū</a:t>
            </a:r>
            <a:r>
              <a:rPr lang="lt-LT" altLang="lt-LT" sz="5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už dėmesį.</a:t>
            </a:r>
            <a:r>
              <a:rPr lang="en-US" altLang="lt-LT" sz="5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en-US" altLang="lt-LT" sz="52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lt-LT" altLang="lt-LT" sz="5400" dirty="0" smtClean="0">
                <a:solidFill>
                  <a:srgbClr val="090DB7"/>
                </a:solidFill>
                <a:latin typeface="Monotype Corsiva" panose="03010101010201010101" pitchFamily="66" charset="0"/>
              </a:rPr>
              <a:t/>
            </a:r>
            <a:br>
              <a:rPr lang="lt-LT" altLang="lt-LT" sz="5400" dirty="0" smtClean="0">
                <a:solidFill>
                  <a:srgbClr val="090DB7"/>
                </a:solidFill>
                <a:latin typeface="Monotype Corsiva" panose="03010101010201010101" pitchFamily="66" charset="0"/>
              </a:rPr>
            </a:br>
            <a:endParaRPr lang="en-US" altLang="lt-LT" sz="5400" dirty="0" smtClean="0">
              <a:solidFill>
                <a:srgbClr val="090DB7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042988" y="2565400"/>
            <a:ext cx="7891462" cy="4176713"/>
          </a:xfrm>
        </p:spPr>
        <p:txBody>
          <a:bodyPr rtlCol="0">
            <a:normAutofit/>
          </a:bodyPr>
          <a:lstStyle/>
          <a:p>
            <a:pPr marL="82550" indent="0" defTabSz="446089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lt-LT" sz="3080" dirty="0" smtClean="0"/>
          </a:p>
          <a:p>
            <a:pPr marL="82550" indent="0" defTabSz="446089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lt-LT" sz="3080" dirty="0" smtClean="0"/>
          </a:p>
          <a:p>
            <a:pPr marL="82550" indent="0" defTabSz="446089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lt-LT" sz="3080" dirty="0" smtClean="0"/>
          </a:p>
          <a:p>
            <a:pPr marL="82550" indent="0" algn="r" defTabSz="446089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lt-LT" altLang="lt-LT" sz="2000" b="1" dirty="0" smtClean="0">
              <a:solidFill>
                <a:srgbClr val="090D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r" defTabSz="446089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lt-LT" sz="2000" dirty="0" smtClean="0">
              <a:solidFill>
                <a:srgbClr val="090D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 algn="r" defTabSz="446089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lt-LT" sz="2000" dirty="0" smtClean="0">
              <a:solidFill>
                <a:srgbClr val="090D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3865563"/>
            <a:ext cx="2316163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6" t="12338" r="20045" b="13150"/>
          <a:stretch>
            <a:fillRect/>
          </a:stretch>
        </p:blipFill>
        <p:spPr bwMode="auto">
          <a:xfrm>
            <a:off x="1116013" y="188913"/>
            <a:ext cx="7848600" cy="6480175"/>
          </a:xfrm>
          <a:prstGeom prst="rect">
            <a:avLst/>
          </a:prstGeom>
          <a:noFill/>
          <a:ln w="38100">
            <a:solidFill>
              <a:srgbClr val="090DB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331913" y="260350"/>
            <a:ext cx="7488237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lt-LT" sz="40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eTwinning portal</a:t>
            </a:r>
            <a:r>
              <a:rPr lang="lt-LT" altLang="lt-LT" sz="40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ą sudaro 3 dalys</a:t>
            </a:r>
          </a:p>
          <a:p>
            <a:pPr algn="ctr"/>
            <a:endParaRPr lang="lt-LT" altLang="lt-LT" sz="3200" b="1">
              <a:solidFill>
                <a:srgbClr val="090DB7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8928100" cy="1584325"/>
          </a:xfrm>
        </p:spPr>
        <p:txBody>
          <a:bodyPr rtlCol="0">
            <a:normAutofit/>
          </a:bodyPr>
          <a:lstStyle/>
          <a:p>
            <a:pPr defTabSz="446089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Arial Black" pitchFamily="34" charset="0"/>
                <a:hlinkClick r:id="rId2"/>
              </a:rPr>
              <a:t>www.etwinning.net</a:t>
            </a:r>
            <a:r>
              <a:rPr lang="en-US" sz="4000" b="1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Arial Black" pitchFamily="34" charset="0"/>
              </a:rPr>
            </a:br>
            <a:endParaRPr lang="en-US" sz="4278" dirty="0">
              <a:solidFill>
                <a:srgbClr val="090DB7"/>
              </a:solidFill>
            </a:endParaRPr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341438"/>
            <a:ext cx="8135938" cy="5402262"/>
          </a:xfrm>
          <a:ln w="38100">
            <a:solidFill>
              <a:srgbClr val="090DB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83625" cy="792162"/>
          </a:xfrm>
        </p:spPr>
        <p:txBody>
          <a:bodyPr rtlCol="0">
            <a:normAutofit fontScale="90000"/>
          </a:bodyPr>
          <a:lstStyle/>
          <a:p>
            <a:pPr defTabSz="446089" eaLnBrk="1" fontAlgn="auto" hangingPunct="1">
              <a:spcAft>
                <a:spcPts val="0"/>
              </a:spcAft>
              <a:defRPr/>
            </a:pPr>
            <a:r>
              <a:rPr lang="lt-LT" sz="6000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Partnerių paieška</a:t>
            </a:r>
            <a:endParaRPr lang="en-US" sz="6000" dirty="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54188"/>
            <a:ext cx="7993062" cy="5065712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107950" y="923925"/>
            <a:ext cx="8826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lt-LT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Jei žinome asmens vardą/pavardę - pradedame nuo </a:t>
            </a:r>
            <a:endParaRPr lang="en-US" altLang="lt-LT" sz="24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lt-LT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lt-LT" altLang="lt-LT" sz="2400" b="1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Greita paieška</a:t>
            </a:r>
            <a:r>
              <a:rPr lang="lt-LT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Oval 4"/>
          <p:cNvSpPr/>
          <p:nvPr/>
        </p:nvSpPr>
        <p:spPr>
          <a:xfrm>
            <a:off x="971550" y="3081338"/>
            <a:ext cx="1079500" cy="360362"/>
          </a:xfrm>
          <a:prstGeom prst="ellipse">
            <a:avLst/>
          </a:prstGeom>
          <a:noFill/>
          <a:ln>
            <a:solidFill>
              <a:srgbClr val="090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79388" y="620713"/>
            <a:ext cx="842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lt-LT" altLang="lt-LT" sz="28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Ieškoti galite pagal bet kurią kategoriją ar keletą iš jų</a:t>
            </a:r>
          </a:p>
        </p:txBody>
      </p:sp>
      <p:sp>
        <p:nvSpPr>
          <p:cNvPr id="4" name="Left Brace 3"/>
          <p:cNvSpPr/>
          <p:nvPr/>
        </p:nvSpPr>
        <p:spPr>
          <a:xfrm>
            <a:off x="611188" y="2492375"/>
            <a:ext cx="433387" cy="3455988"/>
          </a:xfrm>
          <a:prstGeom prst="leftBrace">
            <a:avLst>
              <a:gd name="adj1" fmla="val 33546"/>
              <a:gd name="adj2" fmla="val 50000"/>
            </a:avLst>
          </a:prstGeom>
          <a:ln w="57150">
            <a:solidFill>
              <a:srgbClr val="090D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741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7625" y="1628775"/>
            <a:ext cx="7696200" cy="4968875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46089" eaLnBrk="1" fontAlgn="auto" hangingPunct="1">
              <a:spcAft>
                <a:spcPts val="0"/>
              </a:spcAft>
              <a:defRPr/>
            </a:pPr>
            <a:r>
              <a:rPr lang="lt-LT" sz="5000" dirty="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Partnerių paieška forumuose</a:t>
            </a:r>
            <a:endParaRPr lang="lt-LT" sz="4278" dirty="0"/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354138"/>
            <a:ext cx="8496300" cy="5302250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804025" y="1125538"/>
            <a:ext cx="1265238" cy="2159000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04025" y="1125538"/>
            <a:ext cx="633413" cy="3598862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4572000" y="307975"/>
            <a:ext cx="4032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alite parašyti naują žinutę</a:t>
            </a:r>
            <a:endParaRPr lang="lt-LT" altLang="lt-LT" sz="24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lt-LT" sz="24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 arba skaityti esamas</a:t>
            </a:r>
          </a:p>
        </p:txBody>
      </p:sp>
      <p:pic>
        <p:nvPicPr>
          <p:cNvPr id="19459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" y="1169988"/>
            <a:ext cx="8515350" cy="5576887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7019925" y="747713"/>
            <a:ext cx="720725" cy="2609850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95513" y="1138238"/>
            <a:ext cx="4392612" cy="2903537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9458" idx="2"/>
          </p:cNvCxnSpPr>
          <p:nvPr/>
        </p:nvCxnSpPr>
        <p:spPr>
          <a:xfrm flipH="1">
            <a:off x="3970338" y="1138238"/>
            <a:ext cx="2617787" cy="2903537"/>
          </a:xfrm>
          <a:prstGeom prst="straightConnector1">
            <a:avLst/>
          </a:prstGeom>
          <a:ln w="28575">
            <a:solidFill>
              <a:srgbClr val="090D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2339975" y="404813"/>
            <a:ext cx="61928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lt-LT" altLang="lt-LT" sz="32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Skaitykite žinutes ir išsirinkite jums </a:t>
            </a:r>
          </a:p>
          <a:p>
            <a:pPr algn="r" eaLnBrk="1" hangingPunct="1"/>
            <a:r>
              <a:rPr lang="lt-LT" altLang="lt-LT" sz="32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tinkamiausią projektą...</a:t>
            </a:r>
            <a:endParaRPr lang="en-US" altLang="lt-LT" sz="32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8539163" cy="4608512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835150" y="450850"/>
            <a:ext cx="6672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altLang="lt-LT" sz="3200">
                <a:solidFill>
                  <a:srgbClr val="090DB7"/>
                </a:solidFill>
                <a:latin typeface="Times New Roman" pitchFamily="18" charset="0"/>
                <a:cs typeface="Times New Roman" pitchFamily="18" charset="0"/>
              </a:rPr>
              <a:t>...  siųskite pasiūlymą bendradarbiauti</a:t>
            </a:r>
            <a:endParaRPr lang="en-US" altLang="lt-LT" sz="3200">
              <a:solidFill>
                <a:srgbClr val="090D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223963"/>
            <a:ext cx="7575550" cy="5445125"/>
          </a:xfrm>
          <a:ln w="28575">
            <a:solidFill>
              <a:srgbClr val="090DB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75F8B4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ACFAD1"/>
      </a:accent5>
      <a:accent6>
        <a:srgbClr val="80B1E2"/>
      </a:accent6>
      <a:hlink>
        <a:srgbClr val="779AB6"/>
      </a:hlink>
      <a:folHlink>
        <a:srgbClr val="107D4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Erasmus+ programos eTwinning galimybės</Template>
  <TotalTime>2496</TotalTime>
  <Words>131</Words>
  <Application>Microsoft Office PowerPoint</Application>
  <PresentationFormat>On-screen Show (4:3)</PresentationFormat>
  <Paragraphs>37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Arial</vt:lpstr>
      <vt:lpstr>Calibri</vt:lpstr>
      <vt:lpstr>Monotype Corsiva</vt:lpstr>
      <vt:lpstr>Times New Roman</vt:lpstr>
      <vt:lpstr>Arial Black</vt:lpstr>
      <vt:lpstr>Wingdings 2</vt:lpstr>
      <vt:lpstr>1_Office Theme</vt:lpstr>
      <vt:lpstr>Office Theme</vt:lpstr>
      <vt:lpstr>2_Office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4_Office Theme</vt:lpstr>
      <vt:lpstr> „Programos eTwinning erdvės - sėkmingai projektinei veiklai“                               Laima Vidauskienė                                                 Jonavos Justino Vareikio progimnazijos                                                             anglų kalbos mokytoja metodininkė             eTwinning programos ambasadorė Kauno/Klaipėdos regionuose</vt:lpstr>
      <vt:lpstr>PowerPoint Presentation</vt:lpstr>
      <vt:lpstr>www.etwinning.net </vt:lpstr>
      <vt:lpstr>Partnerių paieška</vt:lpstr>
      <vt:lpstr>PowerPoint Presentation</vt:lpstr>
      <vt:lpstr>Partnerių paieška forumuose</vt:lpstr>
      <vt:lpstr>PowerPoint Presentation</vt:lpstr>
      <vt:lpstr>PowerPoint Presentation</vt:lpstr>
      <vt:lpstr>PowerPoint Presentation</vt:lpstr>
      <vt:lpstr>Projektai</vt:lpstr>
      <vt:lpstr>Kuriame naują projektą</vt:lpstr>
      <vt:lpstr>1- as žingsnis – PASIRINKTI KONTAKTĄ</vt:lpstr>
      <vt:lpstr>Kontaktai</vt:lpstr>
      <vt:lpstr>2 - as žingsnis – PROJEKTO APRAŠYMAS</vt:lpstr>
      <vt:lpstr>PowerPoint Presentation</vt:lpstr>
      <vt:lpstr>3 - ias žingsnis - PERŽIŪRA</vt:lpstr>
      <vt:lpstr>   Sėkmės jūsų projektinėje veikloje! Ačiū už dėmesį. 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Eimutis</dc:creator>
  <cp:lastModifiedBy>vartotojas</cp:lastModifiedBy>
  <cp:revision>224</cp:revision>
  <dcterms:created xsi:type="dcterms:W3CDTF">2011-04-17T13:37:41Z</dcterms:created>
  <dcterms:modified xsi:type="dcterms:W3CDTF">2014-11-04T20:53:37Z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0x010100E20CC7353A3B5847AF5733C7A53628D7</vt:lpwstr>
  </property>
  <property fmtid="{D5CDD505-2E9C-101B-9397-08002B2CF9AE}" pid="3" name="Pastabos">
    <vt:lpwstr/>
  </property>
</Properties>
</file>