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59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6CCB-36D2-41E7-A7D5-1D3AAF12B7BD}" type="datetimeFigureOut">
              <a:rPr lang="lt-LT" smtClean="0"/>
              <a:pPr/>
              <a:t>2014.10.09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3C8E-B02F-4093-8D80-5D36D6381D3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Vyresniųjų gimnazijos klasių dalyvavimas </a:t>
            </a:r>
            <a:r>
              <a:rPr lang="lt-LT" b="1" i="1" dirty="0" smtClean="0"/>
              <a:t>e</a:t>
            </a:r>
            <a:r>
              <a:rPr lang="en-US" b="1" i="1" dirty="0" smtClean="0"/>
              <a:t>-</a:t>
            </a:r>
            <a:r>
              <a:rPr lang="lt-LT" b="1" i="1" dirty="0" err="1" smtClean="0"/>
              <a:t>Twinning</a:t>
            </a:r>
            <a:r>
              <a:rPr lang="lt-LT" b="1" dirty="0" smtClean="0"/>
              <a:t> </a:t>
            </a:r>
            <a:r>
              <a:rPr lang="lt-LT" b="1" dirty="0"/>
              <a:t>projekte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7200928" cy="1357322"/>
          </a:xfrm>
        </p:spPr>
        <p:txBody>
          <a:bodyPr/>
          <a:lstStyle/>
          <a:p>
            <a:pPr algn="r"/>
            <a:r>
              <a:rPr lang="lt-LT" sz="2400" i="1" dirty="0"/>
              <a:t>Inga Ulonienė, </a:t>
            </a:r>
            <a:endParaRPr lang="en-US" sz="2400" i="1" dirty="0" smtClean="0"/>
          </a:p>
          <a:p>
            <a:pPr algn="r"/>
            <a:r>
              <a:rPr lang="lt-LT" sz="2400" i="1" dirty="0" smtClean="0"/>
              <a:t>Gargždų </a:t>
            </a:r>
            <a:r>
              <a:rPr lang="lt-LT" sz="2400" i="1" dirty="0"/>
              <a:t>„Vaivorykštės“ gimnazijos </a:t>
            </a:r>
            <a:endParaRPr lang="en-US" sz="2400" i="1" dirty="0" smtClean="0"/>
          </a:p>
          <a:p>
            <a:pPr algn="r"/>
            <a:r>
              <a:rPr lang="lt-LT" sz="2400" i="1" dirty="0" smtClean="0"/>
              <a:t>anglų </a:t>
            </a:r>
            <a:r>
              <a:rPr lang="lt-LT" sz="2400" i="1" dirty="0"/>
              <a:t>kalbos vyresnioji mokytoja</a:t>
            </a:r>
            <a:endParaRPr lang="lt-LT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C:\Documents and Settings\User\Desktop\e-Twinning\IVc\Essay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42941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428604"/>
            <a:ext cx="724154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lt-LT" dirty="0" smtClean="0"/>
              <a:t>„Moksleivių profesijų medis</a:t>
            </a:r>
            <a:r>
              <a:rPr lang="lt-LT" dirty="0" smtClean="0"/>
              <a:t>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smtClean="0"/>
              <a:t> 2013/2014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Tikslai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Sudominti</a:t>
            </a:r>
            <a:r>
              <a:rPr lang="en-US" dirty="0" smtClean="0"/>
              <a:t> 18-19 met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en-US" dirty="0" err="1" smtClean="0"/>
              <a:t>moksleivius</a:t>
            </a:r>
            <a:r>
              <a:rPr lang="en-US" dirty="0" smtClean="0"/>
              <a:t> </a:t>
            </a:r>
            <a:r>
              <a:rPr lang="en-US" dirty="0" err="1" smtClean="0"/>
              <a:t>dalyvauti</a:t>
            </a:r>
            <a:r>
              <a:rPr lang="en-US" dirty="0" smtClean="0"/>
              <a:t> </a:t>
            </a:r>
            <a:r>
              <a:rPr lang="en-US" dirty="0" err="1" smtClean="0"/>
              <a:t>projekte</a:t>
            </a:r>
            <a:r>
              <a:rPr lang="en-US" dirty="0" smtClean="0"/>
              <a:t>;</a:t>
            </a:r>
          </a:p>
          <a:p>
            <a:r>
              <a:rPr lang="en-US" dirty="0" smtClean="0"/>
              <a:t>P</a:t>
            </a:r>
            <a:r>
              <a:rPr lang="en-US" dirty="0" smtClean="0"/>
              <a:t>a</a:t>
            </a:r>
            <a:r>
              <a:rPr lang="lt-LT" dirty="0" smtClean="0"/>
              <a:t>skatinti </a:t>
            </a:r>
            <a:r>
              <a:rPr lang="lt-LT" dirty="0" smtClean="0"/>
              <a:t>mokinius </a:t>
            </a:r>
            <a:r>
              <a:rPr lang="lt-LT" dirty="0" smtClean="0"/>
              <a:t>pagalvoti </a:t>
            </a:r>
            <a:r>
              <a:rPr lang="lt-LT" dirty="0" smtClean="0"/>
              <a:t>apie savo </a:t>
            </a:r>
            <a:r>
              <a:rPr lang="lt-LT" dirty="0" smtClean="0"/>
              <a:t>profesijos pasirinkimą</a:t>
            </a:r>
            <a:r>
              <a:rPr lang="en-US" dirty="0" smtClean="0"/>
              <a:t>;</a:t>
            </a:r>
          </a:p>
          <a:p>
            <a:r>
              <a:rPr lang="en-US" dirty="0" smtClean="0"/>
              <a:t>G</a:t>
            </a:r>
            <a:r>
              <a:rPr lang="lt-LT" dirty="0" err="1" smtClean="0"/>
              <a:t>erinti</a:t>
            </a:r>
            <a:r>
              <a:rPr lang="lt-LT" dirty="0" smtClean="0"/>
              <a:t> </a:t>
            </a:r>
            <a:r>
              <a:rPr lang="lt-LT" dirty="0" smtClean="0"/>
              <a:t>anglų kalbos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informacini</a:t>
            </a:r>
            <a:r>
              <a:rPr lang="lt-LT" dirty="0" smtClean="0"/>
              <a:t>ų technologijų žinias;</a:t>
            </a:r>
          </a:p>
          <a:p>
            <a:r>
              <a:rPr lang="lt-LT" dirty="0" smtClean="0"/>
              <a:t>Parodyti kitiems, ką mes gebame;</a:t>
            </a:r>
            <a:endParaRPr lang="en-US" dirty="0" smtClean="0"/>
          </a:p>
          <a:p>
            <a:endParaRPr lang="en-US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IV-</a:t>
            </a:r>
            <a:r>
              <a:rPr lang="lt-LT" dirty="0" err="1" smtClean="0"/>
              <a:t>kų</a:t>
            </a:r>
            <a:r>
              <a:rPr lang="lt-LT" dirty="0" smtClean="0"/>
              <a:t> darbai</a:t>
            </a:r>
            <a:endParaRPr lang="lt-LT" dirty="0"/>
          </a:p>
        </p:txBody>
      </p:sp>
      <p:pic>
        <p:nvPicPr>
          <p:cNvPr id="1026" name="Picture 2" descr="C:\Documents and Settings\User\Desktop\e-Twinning\IVb\A tr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78661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 descr="C:\Documents and Settings\User\Desktop\e-Twinning\IVb\A tree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9"/>
            <a:ext cx="657229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5" descr="C:\Documents and Settings\User\Desktop\e-Twinning\IVb\A tree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35798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4" descr="C:\Documents and Settings\User\Desktop\e-Twinning\IVb\A tree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285728"/>
            <a:ext cx="724154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C:\Documents and Settings\User\Desktop\e-Twinning\IVa\Essay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71504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C:\Documents and Settings\User\Desktop\e-Twinning\IVa\Essay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585791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</Words>
  <Application>Microsoft Office PowerPoint</Application>
  <PresentationFormat>Demonstracija ekrane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Office tema</vt:lpstr>
      <vt:lpstr>Vyresniųjų gimnazijos klasių dalyvavimas e-Twinning projekte</vt:lpstr>
      <vt:lpstr>„Moksleivių profesijų medis“  2013/2014</vt:lpstr>
      <vt:lpstr>IV-kų darbai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Vyresniųjų gimnazijos klasių dalyvavimas e-Twinning projekte</dc:title>
  <dc:creator>User</dc:creator>
  <cp:lastModifiedBy>User</cp:lastModifiedBy>
  <cp:revision>7</cp:revision>
  <dcterms:created xsi:type="dcterms:W3CDTF">2014-10-08T11:59:44Z</dcterms:created>
  <dcterms:modified xsi:type="dcterms:W3CDTF">2014-10-09T09:10:42Z</dcterms:modified>
</cp:coreProperties>
</file>