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72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7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0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twinning.l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53181" y="2898093"/>
            <a:ext cx="8229600" cy="1152525"/>
          </a:xfrm>
        </p:spPr>
        <p:txBody>
          <a:bodyPr>
            <a:normAutofit fontScale="90000"/>
          </a:bodyPr>
          <a:lstStyle/>
          <a:p>
            <a:r>
              <a:rPr lang="lt-LT" b="1" i="1" dirty="0" smtClean="0"/>
              <a:t>eTwinning</a:t>
            </a:r>
            <a:r>
              <a:rPr lang="lt-LT" b="1" dirty="0" smtClean="0"/>
              <a:t> </a:t>
            </a:r>
            <a:r>
              <a:rPr lang="lt-LT" b="1" dirty="0"/>
              <a:t>įrankių pristatymas (naujasis </a:t>
            </a:r>
            <a:r>
              <a:rPr lang="lt-LT" b="1" i="1" dirty="0"/>
              <a:t>TwinSpace</a:t>
            </a:r>
            <a:r>
              <a:rPr lang="lt-LT" b="1" dirty="0" smtClean="0"/>
              <a:t>)</a:t>
            </a: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63986" y="6133210"/>
            <a:ext cx="2789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endParaRPr lang="en-US" altLang="en-US" dirty="0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5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590" y="1801929"/>
            <a:ext cx="5065295" cy="41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964" y="4244004"/>
            <a:ext cx="157755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albumus ir </a:t>
            </a:r>
          </a:p>
          <a:p>
            <a:r>
              <a:rPr lang="lt-LT" sz="1350" dirty="0" smtClean="0"/>
              <a:t>tvarkykite savo nuotraukas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7343953" y="4055358"/>
            <a:ext cx="1726155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ar pasirinkite nuotraukas </a:t>
            </a:r>
          </a:p>
          <a:p>
            <a:r>
              <a:rPr lang="lt-LT" sz="1350" dirty="0" smtClean="0"/>
              <a:t>iš savo kompiuterio, </a:t>
            </a:r>
          </a:p>
          <a:p>
            <a:r>
              <a:rPr lang="lt-LT" sz="1350" dirty="0" smtClean="0"/>
              <a:t>kad galėtumėte įkelti jas į savo</a:t>
            </a:r>
            <a:r>
              <a:rPr lang="fr-BE" sz="1350" dirty="0" smtClean="0"/>
              <a:t> </a:t>
            </a:r>
            <a:r>
              <a:rPr lang="lt-LT" sz="1350" dirty="0" smtClean="0"/>
              <a:t>„TwinSpace“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30909" y="2931579"/>
            <a:ext cx="174961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 medžiagos skyrelyje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53559" y="6193955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80522" y="3210916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80522" y="4519993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43754" y="4398855"/>
            <a:ext cx="3100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nuotraukos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87" y="2205451"/>
            <a:ext cx="6779235" cy="3386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4210374"/>
            <a:ext cx="225354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vaizdo įrašus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139041" y="1325852"/>
            <a:ext cx="18578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„Pridėti vaizdo įrašą“ ir įterpkite video iš svetainės „YouTube“ ar „Vimeo“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252487" y="1533602"/>
            <a:ext cx="171238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5086" y="6112990"/>
            <a:ext cx="6234818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249182"/>
            <a:ext cx="0" cy="6894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17656" y="2041432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vaizdo įrašai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24" y="2392616"/>
            <a:ext cx="6350360" cy="3201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3" y="4210374"/>
            <a:ext cx="163470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failus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202897" y="1316981"/>
            <a:ext cx="152532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failą čia ar spustelėkite „Siųsti failą“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311564" y="1533602"/>
            <a:ext cx="164407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4717" y="6096769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041433"/>
            <a:ext cx="0" cy="160835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18855" y="2041433"/>
            <a:ext cx="3298" cy="42822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failai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1186194"/>
            <a:ext cx="6614746" cy="473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82" y="3003166"/>
            <a:ext cx="77249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Forumų sąrašas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52581" y="3570301"/>
            <a:ext cx="79098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548583" y="3002137"/>
            <a:ext cx="25543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Naujausi įrašai visuose forumuose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742544" y="4466299"/>
            <a:ext cx="235706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Jūsų naujausi įrašai forumuose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9878" y="2755543"/>
            <a:ext cx="4470400" cy="90987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25075" y="3162674"/>
            <a:ext cx="13480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43569" y="3790462"/>
            <a:ext cx="202277" cy="135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52" y="1989946"/>
            <a:ext cx="6101915" cy="3096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491" y="3188312"/>
            <a:ext cx="10975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Forumo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4332" y="3753852"/>
            <a:ext cx="121873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Forumo temos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4333" y="4247657"/>
            <a:ext cx="121873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forumo temą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521155" y="3380868"/>
            <a:ext cx="128110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forumų sąrašą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73064" y="3528352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3064" y="3893521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73064" y="425291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2782" y="3525790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temų kūrimas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34" y="1379996"/>
            <a:ext cx="6845665" cy="5335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73" y="3025983"/>
            <a:ext cx="107900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Temos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883717" y="5195903"/>
            <a:ext cx="3376565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Rašykite savo atsakymą į šią temą čia ir išsaugokite.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22474" y="2555518"/>
            <a:ext cx="23368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forumo temų sąrašą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99080" y="3157836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31015" y="2855600"/>
            <a:ext cx="40791" cy="1703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atsakymas į temą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6" y="1539564"/>
            <a:ext cx="8596814" cy="450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9909" y="3378290"/>
            <a:ext cx="138941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Pokalbių langas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640" y="5365973"/>
            <a:ext cx="162595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Kalbėkite čia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596" y="6240715"/>
            <a:ext cx="4714004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Mokytojai gali peržiūrėti šio forumo pokalbių istoriją. Įrašai ištrinami po 3 mėnesių.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7961" y="3068418"/>
            <a:ext cx="160651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sąrašą, kas yra šiame pokalbių kambaryje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781655" y="2820060"/>
            <a:ext cx="3298" cy="2591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Pokalbiai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1" y="1773170"/>
            <a:ext cx="7044489" cy="405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1297966"/>
            <a:ext cx="132022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narių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076" y="1296282"/>
            <a:ext cx="206276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Filtruokite pagal narių tipą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71" y="3798460"/>
            <a:ext cx="11182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Narių sąrašas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1227" y="5892722"/>
            <a:ext cx="170290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Pakeiskite nario tipą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5913" y="3724385"/>
            <a:ext cx="128471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Panaikinkite narį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667" y="5892722"/>
            <a:ext cx="258668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mokinių slaptažodžius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1649" y="1676958"/>
            <a:ext cx="157897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Kvieskite naujus narius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766813" y="5486400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138666" y="5469157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00773" y="251760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7048" y="2445996"/>
            <a:ext cx="12175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Siųskite žinutę visiems šios „TwinSpace“ nariams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158892" y="3885298"/>
            <a:ext cx="51815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</p:cNvCxnSpPr>
          <p:nvPr/>
        </p:nvCxnSpPr>
        <p:spPr>
          <a:xfrm flipH="1">
            <a:off x="7158892" y="1930874"/>
            <a:ext cx="262757" cy="3947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42678" y="1596365"/>
            <a:ext cx="13994" cy="8496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572389" y="1596365"/>
            <a:ext cx="4935" cy="3262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6915" b="69878"/>
          <a:stretch/>
        </p:blipFill>
        <p:spPr>
          <a:xfrm>
            <a:off x="2820342" y="769900"/>
            <a:ext cx="1626191" cy="1220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1477" y="984349"/>
            <a:ext cx="200444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1 – spauskite „Kviesti narius“, kad galėtumėte į savo „TwinSpace“ įtraukti naujus narius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477" y="2429582"/>
            <a:ext cx="200444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2 – pasirinkite, kokio tipo narius norite kviesti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41" y="6151269"/>
            <a:ext cx="395206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narį lankytoją.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812" y="5527426"/>
            <a:ext cx="21478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mokinį(-ius).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9428" y="803669"/>
            <a:ext cx="2774994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Pasirinkite, iš kokios šalies kviečiate mokytoją.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b="1" dirty="0" smtClean="0"/>
              <a:t>Atkreipkite dėmesį</a:t>
            </a:r>
            <a:r>
              <a:rPr lang="lt-LT" sz="1350" dirty="0" smtClean="0"/>
              <a:t>, jeigu ši šalis dalyvauja programoje „eTwinning“, tuomet mokytojus galite pridėti „eTwinning“ darbastalyje.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75" y="2165786"/>
            <a:ext cx="19240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50" y="2218784"/>
            <a:ext cx="3181350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71" y="4947697"/>
            <a:ext cx="5159741" cy="109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395" y="4341800"/>
            <a:ext cx="5346835" cy="106036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5" idx="1"/>
          </p:cNvCxnSpPr>
          <p:nvPr/>
        </p:nvCxnSpPr>
        <p:spPr>
          <a:xfrm flipH="1">
            <a:off x="4093395" y="2947447"/>
            <a:ext cx="146285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flipH="1" flipV="1">
            <a:off x="3993662" y="3290277"/>
            <a:ext cx="2773151" cy="105152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 flipH="1">
            <a:off x="2820342" y="3735754"/>
            <a:ext cx="868520" cy="12119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65857" y="1346775"/>
            <a:ext cx="818574" cy="110905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/>
              <a:t>Nariai — naujų narių </a:t>
            </a:r>
            <a:r>
              <a:rPr lang="lt-LT" dirty="0" smtClean="0"/>
              <a:t>pridėjimas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71" y="1825625"/>
            <a:ext cx="757245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34" y="1390607"/>
            <a:ext cx="1952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350" dirty="0" smtClean="0"/>
              <a:t>Kurkite naują el. laišką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945" y="2137781"/>
            <a:ext cx="341575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kiek neperskaitytų žinučių turite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9741" y="4318289"/>
            <a:ext cx="312829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Peržiūrėkite daugiau informacijos apie šį el. laišką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7674" y="2864617"/>
            <a:ext cx="266930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Perkelkite el. laišką į „Šiukšliadėžę“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3564" y="5696440"/>
            <a:ext cx="270625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daugiau savo el. laiškų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08696" y="2267513"/>
            <a:ext cx="37684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468033" y="4459728"/>
            <a:ext cx="191044" cy="285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 flipH="1" flipV="1">
            <a:off x="7090569" y="5586044"/>
            <a:ext cx="146122" cy="1103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024507" y="3164700"/>
            <a:ext cx="1893" cy="2037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i="1" dirty="0" smtClean="0"/>
              <a:t>TwinMail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3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18" y="1825625"/>
            <a:ext cx="586176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51" y="1384746"/>
            <a:ext cx="855229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„TwinSpace“ profilį ir pasikeiskite savo profilio nuotrauką bei atnaujinkite informaciją rodomą jūsų profilyje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417" y="2779138"/>
            <a:ext cx="362989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visų savo erdvių „TwinSpace“ sąrašą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54" y="4364076"/>
            <a:ext cx="21662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Palikite žinutę šiam nariui.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dirty="0"/>
              <a:t>Ji bus matoma visose jo/jos erdvėse „TwinSpace“</a:t>
            </a:r>
            <a:endParaRPr lang="lt-LT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67" y="1825625"/>
            <a:ext cx="6994066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691477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66045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1"/>
            <a:ext cx="533014" cy="2077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6708" y="4911464"/>
            <a:ext cx="21336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Trumpai aprašykite save čia.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 — redaguokite profilį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880" y="1825625"/>
            <a:ext cx="5338239" cy="435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0326" y="1352833"/>
            <a:ext cx="449810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čia ir atsidarykite „TwinSpace“ nustatymų skyrelį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8449" y="4001294"/>
            <a:ext cx="1238350" cy="734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savo „TwinSpace“ išvaizdą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49" y="3297412"/>
            <a:ext cx="109855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pavadinimą ir aprašymą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895" y="4481827"/>
            <a:ext cx="1367306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</a:t>
            </a:r>
          </a:p>
          <a:p>
            <a:r>
              <a:rPr lang="lt-LT" sz="1350" dirty="0" err="1" smtClean="0"/>
              <a:t>„TwinSpace“ logotipą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727200" y="3551327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27200" y="4735741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990459" y="1652917"/>
            <a:ext cx="4310" cy="2540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Nustatymai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Sukurti </a:t>
            </a:r>
            <a:r>
              <a:rPr lang="lt-LT" i="1" dirty="0" smtClean="0"/>
              <a:t>Profesijų medį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(kamienas)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Lapai (užrašyta profesija)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su lapais (klijuojami lapai)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/>
          </a:p>
          <a:p>
            <a:r>
              <a:rPr lang="lt-LT" dirty="0" smtClean="0"/>
              <a:t>Rezultatą pasižiūrėti </a:t>
            </a:r>
            <a:r>
              <a:rPr lang="lt-LT" i="1" dirty="0" smtClean="0"/>
              <a:t>TwinSpace</a:t>
            </a:r>
            <a:r>
              <a:rPr lang="lt-LT" dirty="0" smtClean="0"/>
              <a:t> erdvėje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Junkitės ir tobulėkite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506" y="1633870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32804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 vieną iš savo erdvių „TwinSpace“</a:t>
            </a:r>
            <a:endParaRPr lang="lt-L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006895" y="954152"/>
            <a:ext cx="3206327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Pasikeiskite kalbą šiai sesijai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000" dirty="0" smtClean="0"/>
              <a:t>(jei norite pasikeisti kalbą visam laikui, keiskite ją profilyje)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4508" y="2536756"/>
            <a:ext cx="155506" cy="234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4508" y="3784124"/>
            <a:ext cx="1555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6826" y="2334243"/>
            <a:ext cx="267234" cy="199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338" y="2398767"/>
            <a:ext cx="1524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Peržiūrėkite, kaip „TwinSpace“ </a:t>
            </a:r>
          </a:p>
          <a:p>
            <a:r>
              <a:rPr lang="lt-LT" sz="1350" dirty="0"/>
              <a:t>matoma visiems </a:t>
            </a:r>
          </a:p>
          <a:p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014" y="1786949"/>
            <a:ext cx="160933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Pakeiskite „TwinSpace“ nustatymus</a:t>
            </a:r>
          </a:p>
          <a:p>
            <a:r>
              <a:rPr lang="lt-LT" sz="1350" dirty="0"/>
              <a:t>Pasikeiskite savo profilį</a:t>
            </a:r>
          </a:p>
          <a:p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96" y="4106813"/>
            <a:ext cx="1928970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263430"/>
            <a:ext cx="1535441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618" y="1578156"/>
            <a:ext cx="179460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Naršykite skirtinguose </a:t>
            </a:r>
          </a:p>
          <a:p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14" y="3426333"/>
            <a:ext cx="153544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ar kurkite puslapius, </a:t>
            </a:r>
          </a:p>
          <a:p>
            <a:r>
              <a:rPr lang="lt-LT" sz="1350" dirty="0" smtClean="0"/>
              <a:t>nuotraukas ir video</a:t>
            </a:r>
            <a:endParaRPr lang="lt-LT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9601" y="5552415"/>
            <a:ext cx="160927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Pradėkite asmeninį pokalbį su kitu prisijungusiu nariu.</a:t>
            </a:r>
            <a:endParaRPr lang="lt-LT" sz="135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Naujos erdvės </a:t>
            </a:r>
            <a:r>
              <a:rPr lang="lt-LT" i="1" dirty="0" smtClean="0"/>
              <a:t>TwinSpace</a:t>
            </a:r>
            <a:r>
              <a:rPr lang="lt-LT" dirty="0" smtClean="0"/>
              <a:t> apžvalga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139" y="1736593"/>
            <a:ext cx="5679460" cy="316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019" y="4253550"/>
            <a:ext cx="133674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Sukurkite naują puslapį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25139" y="5120024"/>
            <a:ext cx="28022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puslapius, kuriuos suarchyvavote ir taip padarėte nematomais. Šiuos puslapius galima padaryti vėl matomais.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9819" y="3001618"/>
            <a:ext cx="1074654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pasirinktus puslapius</a:t>
            </a:r>
            <a:endParaRPr lang="lt-LT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37410" y="3624266"/>
            <a:ext cx="135335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Keiskite puslapių tvarką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591811" y="3945356"/>
            <a:ext cx="143487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kas sukūrė ir redagavo puslapį</a:t>
            </a:r>
            <a:endParaRPr lang="lt-LT" sz="135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6554" y="4453187"/>
            <a:ext cx="1199" cy="666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90766" y="4010643"/>
            <a:ext cx="9273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90765" y="4199271"/>
            <a:ext cx="134374" cy="9663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1323" y="3359409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445351" y="4207025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Kurkite puslapius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00" y="1483585"/>
            <a:ext cx="5765392" cy="420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597" y="1006043"/>
            <a:ext cx="305325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matyti šį puslapį*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102482" y="787923"/>
            <a:ext cx="179145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redaguoti šį puslapį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89527" y="2309780"/>
            <a:ext cx="130241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Formatuokite puslapio turinį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800612" y="2877329"/>
            <a:ext cx="111248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Įterpkite nuotrauką, video ar failą iš išteklių, atsiųstų į medžiagos skyrelį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961" y="3878414"/>
            <a:ext cx="1658729" cy="1962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Archyvuokite šį puslapį - tai reiškia, kad šis puslapis daugiau nebebus matomas erdvėje „TwinSpace“. Šią būseną visada galėsite grąžinti į pradinę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613" y="5293138"/>
            <a:ext cx="10385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Atšaukti redagavimą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771272" y="1472794"/>
            <a:ext cx="1242397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Nepamirškite išsaugoti pakeitimų kaskart redaguodami puslapį!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872" y="794684"/>
            <a:ext cx="2194594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Spustelėkite pavadinimą, kad galėtumėte redaguoti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962" y="2459821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91940" y="5443179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10585" y="5445550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245" y="1758674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 flipH="1" flipV="1">
            <a:off x="6307018" y="2486285"/>
            <a:ext cx="1493594" cy="11643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098800" y="1303044"/>
            <a:ext cx="293077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06461" y="1302515"/>
            <a:ext cx="206978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738655" y="1302516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4810" y="5989444"/>
            <a:ext cx="6205096" cy="715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b="1" dirty="0" smtClean="0"/>
              <a:t>*Pastaba</a:t>
            </a:r>
            <a:r>
              <a:rPr lang="lt-LT" sz="1350" dirty="0"/>
              <a:t>: jei publikuojate puslapį viešai, įsitikinkite, kad nepažeidžiate nuotraukų, video ir failų autorių teisių. Jei nuotraukose ar vaizdo įrašuose matomi nepilnamečiai, būtina turėti jų tėvų sutikimą publikuoti medžiagą internete.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Puslapių kūrimas: redagavimo režimas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798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eTwinning įrankių pristatymas (naujasis TwinSpace)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19</cp:revision>
  <dcterms:created xsi:type="dcterms:W3CDTF">2006-08-16T00:00:00Z</dcterms:created>
  <dcterms:modified xsi:type="dcterms:W3CDTF">2014-10-07T20:34:19Z</dcterms:modified>
</cp:coreProperties>
</file>