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8" r:id="rId6"/>
    <p:sldId id="269" r:id="rId7"/>
    <p:sldId id="266" r:id="rId8"/>
    <p:sldId id="267" r:id="rId9"/>
    <p:sldId id="260" r:id="rId10"/>
    <p:sldId id="261" r:id="rId11"/>
    <p:sldId id="262" r:id="rId12"/>
    <p:sldId id="270" r:id="rId1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1" d="100"/>
          <a:sy n="71" d="100"/>
        </p:scale>
        <p:origin x="-96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F3ED2-71C1-4318-B54F-B0C0801E987D}" type="datetimeFigureOut">
              <a:rPr lang="lt-LT" smtClean="0"/>
              <a:pPr/>
              <a:t>2014.11.20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B4FE3-DC45-41BA-BBA4-E1F2541BE9BD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dkG00Czb4ho#t=12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en/app/qr-code-reader-and-scanner/id388175979?mt=8" TargetMode="External"/><Relationship Id="rId2" Type="http://schemas.openxmlformats.org/officeDocument/2006/relationships/hyperlink" Target="https://play.google.com/store/apps/details?id=me.scan.android.client&amp;hl=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thinglink/id647304300?mt=8" TargetMode="External"/><Relationship Id="rId2" Type="http://schemas.openxmlformats.org/officeDocument/2006/relationships/hyperlink" Target="https://play.google.com/store/apps/details?id=com.thinglink.android&amp;hl=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908720"/>
            <a:ext cx="8258204" cy="2088232"/>
          </a:xfrm>
        </p:spPr>
        <p:txBody>
          <a:bodyPr>
            <a:normAutofit fontScale="90000"/>
          </a:bodyPr>
          <a:lstStyle/>
          <a:p>
            <a:r>
              <a:rPr lang="lt-LT" sz="3600" b="1" dirty="0" smtClean="0"/>
              <a:t>Tarptautinis eTwinning seminaras “Artimesnis šeimos ir mokyklos bendradarbiavimas: skaitmeninių technologijų vaidmuo”</a:t>
            </a:r>
            <a:br>
              <a:rPr lang="lt-LT" sz="3600" b="1" dirty="0" smtClean="0"/>
            </a:br>
            <a:r>
              <a:rPr lang="lt-LT" b="1" dirty="0" smtClean="0"/>
              <a:t> </a:t>
            </a:r>
            <a:r>
              <a:rPr lang="lt-LT" b="1" dirty="0"/>
              <a:t>Guimarães, </a:t>
            </a:r>
            <a:r>
              <a:rPr lang="lt-LT" b="1" dirty="0" smtClean="0"/>
              <a:t>Portugalija</a:t>
            </a:r>
            <a:r>
              <a:rPr lang="lt-LT" b="1" dirty="0"/>
              <a:t/>
            </a:r>
            <a:br>
              <a:rPr lang="lt-LT" b="1" dirty="0"/>
            </a:br>
            <a:r>
              <a:rPr lang="en-US" b="1" dirty="0"/>
              <a:t/>
            </a:r>
            <a:br>
              <a:rPr lang="en-US" b="1" dirty="0"/>
            </a:br>
            <a:endParaRPr lang="lt-LT" dirty="0"/>
          </a:p>
        </p:txBody>
      </p:sp>
      <p:pic>
        <p:nvPicPr>
          <p:cNvPr id="4" name="Content Placeholder 3" descr="af31a0_op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3356992"/>
            <a:ext cx="7344816" cy="27152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5775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Above and Beyond</a:t>
            </a:r>
            <a:endParaRPr lang="lt-LT" dirty="0"/>
          </a:p>
        </p:txBody>
      </p:sp>
      <p:pic>
        <p:nvPicPr>
          <p:cNvPr id="3" name="A4wOJj6KUW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8760"/>
            <a:ext cx="84969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KOMANDA IŠ LIETUVOS</a:t>
            </a:r>
            <a:endParaRPr lang="lt-LT" dirty="0"/>
          </a:p>
        </p:txBody>
      </p:sp>
      <p:pic>
        <p:nvPicPr>
          <p:cNvPr id="4" name="Content Placeholder 3" descr="2014-11-08 15.16.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7809292" cy="47688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#DeleteCyberbully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8858280" cy="1524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dirty="0" smtClean="0">
                <a:hlinkClick r:id="rId5"/>
              </a:rPr>
              <a:t>https://www.youtube.com/watch?v=dkG00Czb4ho#t=12</a:t>
            </a:r>
            <a:endParaRPr lang="lt-LT" dirty="0"/>
          </a:p>
        </p:txBody>
      </p:sp>
      <p:pic>
        <p:nvPicPr>
          <p:cNvPr id="2" name="dkG00Czb4h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680" y="1916832"/>
            <a:ext cx="7562640" cy="4260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QRCode Reader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4143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dirty="0" smtClean="0"/>
              <a:t>For Android</a:t>
            </a:r>
          </a:p>
          <a:p>
            <a:pPr>
              <a:buNone/>
            </a:pPr>
            <a:r>
              <a:rPr lang="lt-LT" dirty="0" smtClean="0">
                <a:hlinkClick r:id="rId2"/>
              </a:rPr>
              <a:t>https://play.google.com/store/apps/details?id=me.scan.android.client&amp;hl=en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For IPad &amp; IPhone</a:t>
            </a:r>
          </a:p>
          <a:p>
            <a:pPr>
              <a:buNone/>
            </a:pPr>
            <a:r>
              <a:rPr lang="lt-LT" dirty="0" smtClean="0">
                <a:hlinkClick r:id="rId3"/>
              </a:rPr>
              <a:t>https://itunes.apple.com/en/app/qr-code-reader-and-scanner/id388175979?mt=8</a:t>
            </a:r>
            <a:r>
              <a:rPr lang="lt-LT" dirty="0" smtClean="0"/>
              <a:t> </a:t>
            </a:r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 smtClean="0"/>
          </a:p>
          <a:p>
            <a:pPr>
              <a:buNone/>
            </a:pPr>
            <a:endParaRPr lang="lt-LT" dirty="0"/>
          </a:p>
        </p:txBody>
      </p:sp>
      <p:pic>
        <p:nvPicPr>
          <p:cNvPr id="5" name="Picture 4" descr="ip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0"/>
            <a:ext cx="2571768" cy="2285992"/>
          </a:xfrm>
          <a:prstGeom prst="rect">
            <a:avLst/>
          </a:prstGeom>
        </p:spPr>
      </p:pic>
      <p:pic>
        <p:nvPicPr>
          <p:cNvPr id="1026" name="Picture 2" descr="C:\Users\Savas\Desktop\qr_code_without_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786050" cy="2357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8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644008" cy="32403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644008" cy="31683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644008" cy="335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48681"/>
            <a:ext cx="4716016" cy="36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0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6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ThingLink</a:t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lt-LT" dirty="0" smtClean="0"/>
              <a:t>For Android</a:t>
            </a:r>
          </a:p>
          <a:p>
            <a:pPr>
              <a:buNone/>
            </a:pPr>
            <a:r>
              <a:rPr lang="lt-LT" dirty="0" smtClean="0">
                <a:hlinkClick r:id="rId2"/>
              </a:rPr>
              <a:t>https://play.google.com/store/apps/details?id=com.thinglink.android&amp;hl=en</a:t>
            </a:r>
            <a:endParaRPr lang="lt-LT" dirty="0" smtClean="0"/>
          </a:p>
          <a:p>
            <a:pPr>
              <a:buNone/>
            </a:pPr>
            <a:r>
              <a:rPr lang="lt-LT" dirty="0" smtClean="0"/>
              <a:t>For IPad &amp; IPhone</a:t>
            </a:r>
          </a:p>
          <a:p>
            <a:pPr>
              <a:buNone/>
            </a:pPr>
            <a:r>
              <a:rPr lang="lt-LT" dirty="0" smtClean="0">
                <a:hlinkClick r:id="rId3"/>
              </a:rPr>
              <a:t>https://itunes.apple.com/us/app/thinglink/id647304300?mt=8</a:t>
            </a:r>
            <a:r>
              <a:rPr lang="lt-LT" dirty="0" smtClean="0"/>
              <a:t> </a:t>
            </a:r>
          </a:p>
          <a:p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50</Words>
  <Application>Microsoft Office PowerPoint</Application>
  <PresentationFormat>On-screen Show (4:3)</PresentationFormat>
  <Paragraphs>16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Tarptautinis eTwinning seminaras “Artimesnis šeimos ir mokyklos bendradarbiavimas: skaitmeninių technologijų vaidmuo”  Guimarães, Portugalija  </vt:lpstr>
      <vt:lpstr>KOMANDA IŠ LIETUVOS</vt:lpstr>
      <vt:lpstr>PowerPoint Presentation</vt:lpstr>
      <vt:lpstr>QRCode Reader</vt:lpstr>
      <vt:lpstr>PowerPoint Presentation</vt:lpstr>
      <vt:lpstr>PowerPoint Presentation</vt:lpstr>
      <vt:lpstr>PowerPoint Presentation</vt:lpstr>
      <vt:lpstr>PowerPoint Presentation</vt:lpstr>
      <vt:lpstr>ThingLink </vt:lpstr>
      <vt:lpstr>PowerPoint Presentation</vt:lpstr>
      <vt:lpstr>PowerPoint Presentation</vt:lpstr>
      <vt:lpstr>Above and Beyond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PDW eTwinning - Closing the Gap between Family and School: The role of Digital Technologies in Guimarães, Portugal</dc:title>
  <dc:creator>Savas</dc:creator>
  <cp:lastModifiedBy>JBG</cp:lastModifiedBy>
  <cp:revision>20</cp:revision>
  <dcterms:created xsi:type="dcterms:W3CDTF">2014-11-17T16:11:22Z</dcterms:created>
  <dcterms:modified xsi:type="dcterms:W3CDTF">2014-11-20T09:36:32Z</dcterms:modified>
</cp:coreProperties>
</file>