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229600" cy="2613025"/>
          </a:xfrm>
        </p:spPr>
        <p:txBody>
          <a:bodyPr>
            <a:normAutofit/>
          </a:bodyPr>
          <a:lstStyle/>
          <a:p>
            <a:r>
              <a:rPr lang="lt-LT" sz="4400" b="1" dirty="0"/>
              <a:t>Programos</a:t>
            </a:r>
            <a:r>
              <a:rPr lang="lt-LT" sz="4400" b="1" i="1" dirty="0"/>
              <a:t> eTwinning</a:t>
            </a:r>
            <a:r>
              <a:rPr lang="lt-LT" sz="4400" b="1" dirty="0"/>
              <a:t> darbastalio pristatymas. Registracija 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8229600" cy="1143000"/>
          </a:xfrm>
        </p:spPr>
        <p:txBody>
          <a:bodyPr>
            <a:normAutofit/>
          </a:bodyPr>
          <a:lstStyle/>
          <a:p>
            <a:r>
              <a:rPr lang="lt-LT" sz="1800" i="1" dirty="0"/>
              <a:t>Gargždų „Minijos“ progimnazijos </a:t>
            </a:r>
            <a:r>
              <a:rPr lang="lt-LT" sz="1800" i="1" dirty="0" smtClean="0"/>
              <a:t>IT </a:t>
            </a:r>
            <a:r>
              <a:rPr lang="lt-LT" sz="1800" i="1" dirty="0"/>
              <a:t>mokytoja metodininkė, </a:t>
            </a:r>
            <a:endParaRPr lang="lt-LT" sz="1800" i="1" dirty="0" smtClean="0"/>
          </a:p>
          <a:p>
            <a:r>
              <a:rPr lang="lt-LT" sz="1800" i="1" dirty="0" smtClean="0"/>
              <a:t>programos </a:t>
            </a:r>
            <a:r>
              <a:rPr lang="lt-LT" sz="1800" i="1" dirty="0"/>
              <a:t>eTwinning </a:t>
            </a:r>
            <a:r>
              <a:rPr lang="lt-LT" sz="1800" i="1" dirty="0" smtClean="0"/>
              <a:t>ambasadorė Kauno/Klaipėdos </a:t>
            </a:r>
            <a:r>
              <a:rPr lang="lt-LT" sz="1800" i="1" dirty="0"/>
              <a:t>regionuose </a:t>
            </a:r>
            <a:endParaRPr lang="lt-LT" sz="1800" i="1" dirty="0" smtClean="0"/>
          </a:p>
          <a:p>
            <a:r>
              <a:rPr lang="lt-LT" sz="1800" i="1" dirty="0" smtClean="0"/>
              <a:t>Raminta </a:t>
            </a:r>
            <a:r>
              <a:rPr lang="lt-LT" sz="1800" i="1" dirty="0"/>
              <a:t>Birgėlienė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436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476250"/>
            <a:ext cx="6588125" cy="1281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/>
              <a:t>Kuriame </a:t>
            </a:r>
            <a:r>
              <a:rPr lang="en-US" sz="3600" dirty="0"/>
              <a:t>nauj</a:t>
            </a:r>
            <a:r>
              <a:rPr lang="lt-LT" sz="3600" dirty="0"/>
              <a:t>ą projektą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90600" y="1872988"/>
            <a:ext cx="50260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Pasirenkate savo mokyklą</a:t>
            </a:r>
            <a:endParaRPr lang="lt-LT" altLang="lt-LT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t="12037" r="25472" b="38152"/>
          <a:stretch/>
        </p:blipFill>
        <p:spPr>
          <a:xfrm>
            <a:off x="356501" y="2505164"/>
            <a:ext cx="7545761" cy="419532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1981200" y="1872988"/>
            <a:ext cx="3601994" cy="25466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43200" y="2209800"/>
            <a:ext cx="2839994" cy="2209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03612" y="2505164"/>
            <a:ext cx="2079582" cy="19144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324600" y="4802006"/>
            <a:ext cx="1224952" cy="836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43800" y="3429000"/>
            <a:ext cx="150146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lt-LT" altLang="lt-LT" dirty="0" smtClean="0">
                <a:solidFill>
                  <a:schemeClr val="tx1"/>
                </a:solidFill>
              </a:rPr>
              <a:t>Pasirenkate, kurioje savo mokykloje norėtumėte vykdyti projektą</a:t>
            </a:r>
            <a:endParaRPr lang="lt-LT" altLang="lt-LT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3194" y="1466671"/>
            <a:ext cx="3429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lt-LT" altLang="lt-LT" dirty="0" smtClean="0">
                <a:solidFill>
                  <a:schemeClr val="tx1"/>
                </a:solidFill>
              </a:rPr>
              <a:t>3</a:t>
            </a:r>
            <a:r>
              <a:rPr lang="en-US" altLang="lt-LT" dirty="0" smtClean="0">
                <a:solidFill>
                  <a:schemeClr val="tx1"/>
                </a:solidFill>
              </a:rPr>
              <a:t> </a:t>
            </a:r>
            <a:r>
              <a:rPr lang="en-US" altLang="lt-LT" dirty="0" err="1">
                <a:solidFill>
                  <a:schemeClr val="tx1"/>
                </a:solidFill>
              </a:rPr>
              <a:t>žingsniai</a:t>
            </a:r>
            <a:r>
              <a:rPr lang="lt-LT" altLang="lt-LT" dirty="0">
                <a:solidFill>
                  <a:schemeClr val="tx1"/>
                </a:solidFill>
              </a:rPr>
              <a:t>:</a:t>
            </a:r>
            <a:endParaRPr lang="en-US" altLang="lt-LT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lt-LT" altLang="lt-LT" dirty="0">
                <a:solidFill>
                  <a:schemeClr val="tx1"/>
                </a:solidFill>
              </a:rPr>
              <a:t>           </a:t>
            </a:r>
            <a:r>
              <a:rPr lang="en-US" altLang="lt-LT" dirty="0">
                <a:solidFill>
                  <a:schemeClr val="tx1"/>
                </a:solidFill>
              </a:rPr>
              <a:t>1) </a:t>
            </a:r>
            <a:r>
              <a:rPr lang="en-US" altLang="lt-LT" dirty="0" err="1">
                <a:solidFill>
                  <a:schemeClr val="tx1"/>
                </a:solidFill>
              </a:rPr>
              <a:t>pasirinkti</a:t>
            </a:r>
            <a:r>
              <a:rPr lang="en-US" altLang="lt-LT" dirty="0">
                <a:solidFill>
                  <a:schemeClr val="tx1"/>
                </a:solidFill>
              </a:rPr>
              <a:t> </a:t>
            </a:r>
            <a:r>
              <a:rPr lang="en-US" altLang="lt-LT" dirty="0" err="1">
                <a:solidFill>
                  <a:schemeClr val="tx1"/>
                </a:solidFill>
              </a:rPr>
              <a:t>kontaktą</a:t>
            </a:r>
            <a:endParaRPr lang="en-US" altLang="lt-LT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lt-LT" altLang="lt-LT" dirty="0">
                <a:solidFill>
                  <a:schemeClr val="tx1"/>
                </a:solidFill>
              </a:rPr>
              <a:t>           </a:t>
            </a:r>
            <a:r>
              <a:rPr lang="en-US" altLang="lt-LT" dirty="0">
                <a:solidFill>
                  <a:schemeClr val="tx1"/>
                </a:solidFill>
              </a:rPr>
              <a:t>2) </a:t>
            </a:r>
            <a:r>
              <a:rPr lang="en-US" altLang="lt-LT" dirty="0" err="1">
                <a:solidFill>
                  <a:schemeClr val="tx1"/>
                </a:solidFill>
              </a:rPr>
              <a:t>projekto</a:t>
            </a:r>
            <a:r>
              <a:rPr lang="en-US" altLang="lt-LT" dirty="0">
                <a:solidFill>
                  <a:schemeClr val="tx1"/>
                </a:solidFill>
              </a:rPr>
              <a:t> </a:t>
            </a:r>
            <a:r>
              <a:rPr lang="en-US" altLang="lt-LT" dirty="0" err="1">
                <a:solidFill>
                  <a:schemeClr val="tx1"/>
                </a:solidFill>
              </a:rPr>
              <a:t>aprašymas</a:t>
            </a:r>
            <a:endParaRPr lang="en-US" altLang="lt-LT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lt-LT" altLang="lt-LT" dirty="0">
                <a:solidFill>
                  <a:schemeClr val="tx1"/>
                </a:solidFill>
              </a:rPr>
              <a:t>           </a:t>
            </a:r>
            <a:r>
              <a:rPr lang="en-US" altLang="lt-LT" dirty="0">
                <a:solidFill>
                  <a:schemeClr val="tx1"/>
                </a:solidFill>
              </a:rPr>
              <a:t>3) </a:t>
            </a:r>
            <a:r>
              <a:rPr lang="en-US" altLang="lt-LT" dirty="0" err="1">
                <a:solidFill>
                  <a:schemeClr val="tx1"/>
                </a:solidFill>
              </a:rPr>
              <a:t>peržiūra</a:t>
            </a:r>
            <a:endParaRPr lang="lt-LT" alt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305800" cy="12795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3600" dirty="0"/>
              <a:t>1- as žingsnis – PASIRINKTI KONTAKTĄ</a:t>
            </a:r>
            <a:endParaRPr lang="en-US" sz="3600" dirty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9" y="1266645"/>
            <a:ext cx="7920074" cy="48768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81000" y="6172200"/>
            <a:ext cx="825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7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Sukurti projektą galite tik su vienu iš Jūsų kontaktų</a:t>
            </a:r>
            <a:r>
              <a:rPr lang="en-US" altLang="lt-LT" sz="27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11876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Pasirinkti kontaktą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2326" y="1484531"/>
            <a:ext cx="805074" cy="1156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2200" y="2133600"/>
            <a:ext cx="53340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10895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3600" dirty="0"/>
              <a:t>2 </a:t>
            </a:r>
            <a:r>
              <a:rPr lang="en-US" sz="3600" dirty="0"/>
              <a:t>- as žingsnis – </a:t>
            </a:r>
            <a:r>
              <a:rPr lang="lt-LT" sz="3600" dirty="0"/>
              <a:t>PROJEKTO APRAŠYMAS</a:t>
            </a:r>
          </a:p>
        </p:txBody>
      </p:sp>
      <p:pic>
        <p:nvPicPr>
          <p:cNvPr id="3" name="Picture 2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30542" r="26038" b="18090"/>
          <a:stretch/>
        </p:blipFill>
        <p:spPr>
          <a:xfrm>
            <a:off x="381000" y="1752600"/>
            <a:ext cx="8358766" cy="482049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90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762000"/>
            <a:ext cx="5410200" cy="573123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894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20165" r="25962" b="-2076"/>
          <a:stretch/>
        </p:blipFill>
        <p:spPr>
          <a:xfrm>
            <a:off x="1447800" y="914400"/>
            <a:ext cx="6160477" cy="565626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8562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360488" y="549275"/>
            <a:ext cx="749935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lt-LT" altLang="lt-LT" sz="3600" dirty="0"/>
              <a:t>3</a:t>
            </a:r>
            <a:r>
              <a:rPr lang="en-US" altLang="lt-LT" sz="3600" dirty="0"/>
              <a:t> - </a:t>
            </a:r>
            <a:r>
              <a:rPr lang="lt-LT" altLang="lt-LT" sz="3600" dirty="0"/>
              <a:t>i</a:t>
            </a:r>
            <a:r>
              <a:rPr lang="en-US" altLang="lt-LT" sz="3600" dirty="0"/>
              <a:t>as žingsnis </a:t>
            </a:r>
            <a:r>
              <a:rPr lang="lt-LT" altLang="lt-LT" sz="3600" dirty="0"/>
              <a:t>- PERŽIŪRA</a:t>
            </a:r>
            <a:endParaRPr lang="en-US" altLang="lt-LT" sz="3600" dirty="0"/>
          </a:p>
        </p:txBody>
      </p:sp>
      <p:pic>
        <p:nvPicPr>
          <p:cNvPr id="2" name="Picture 1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31753" r="27264" b="-1"/>
          <a:stretch/>
        </p:blipFill>
        <p:spPr>
          <a:xfrm>
            <a:off x="1524000" y="1447800"/>
            <a:ext cx="6553200" cy="515106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0068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t="15149" r="25849" b="6680"/>
          <a:stretch/>
        </p:blipFill>
        <p:spPr>
          <a:xfrm>
            <a:off x="1295400" y="381000"/>
            <a:ext cx="7239000" cy="631612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56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839200" cy="1281113"/>
          </a:xfrm>
        </p:spPr>
        <p:txBody>
          <a:bodyPr>
            <a:noAutofit/>
          </a:bodyPr>
          <a:lstStyle/>
          <a:p>
            <a:r>
              <a:rPr lang="lt-LT" altLang="lt-LT" sz="2800" dirty="0"/>
              <a:t>Projekto kortelė leidžia palaikyti ryšį su NPT, </a:t>
            </a:r>
            <a:r>
              <a:rPr lang="lt-LT" altLang="lt-LT" sz="2800" dirty="0" smtClean="0"/>
              <a:t>informuoti </a:t>
            </a:r>
            <a:r>
              <a:rPr lang="lt-LT" altLang="lt-LT" sz="2800" dirty="0"/>
              <a:t>kaip jums </a:t>
            </a:r>
            <a:r>
              <a:rPr lang="lt-LT" altLang="lt-LT" sz="2800" dirty="0" smtClean="0"/>
              <a:t>sekasi, paprašyti </a:t>
            </a:r>
            <a:r>
              <a:rPr lang="lt-LT" altLang="lt-LT" sz="2800" dirty="0"/>
              <a:t>pagalbos, </a:t>
            </a:r>
            <a:r>
              <a:rPr lang="lt-LT" altLang="lt-LT" sz="2800" dirty="0" smtClean="0"/>
              <a:t>patarimo</a:t>
            </a:r>
            <a:endParaRPr lang="lt-LT" altLang="lt-LT" sz="2800" dirty="0"/>
          </a:p>
        </p:txBody>
      </p:sp>
      <p:pic>
        <p:nvPicPr>
          <p:cNvPr id="2" name="Picture 1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15983" r="25566" b="28518"/>
          <a:stretch/>
        </p:blipFill>
        <p:spPr>
          <a:xfrm>
            <a:off x="990600" y="1736785"/>
            <a:ext cx="7671189" cy="484104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518832" y="2752130"/>
            <a:ext cx="624168" cy="3720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0" y="1828800"/>
            <a:ext cx="131332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lt-LT" altLang="lt-LT" dirty="0" smtClean="0"/>
              <a:t>Projekto kortelė</a:t>
            </a:r>
            <a:endParaRPr lang="lt-LT" altLang="lt-LT" dirty="0"/>
          </a:p>
          <a:p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33973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295400" y="1981200"/>
            <a:ext cx="6589712" cy="1800225"/>
          </a:xfrm>
        </p:spPr>
        <p:txBody>
          <a:bodyPr>
            <a:normAutofit/>
          </a:bodyPr>
          <a:lstStyle/>
          <a:p>
            <a:pPr algn="ctr"/>
            <a:r>
              <a:rPr lang="lt-LT" altLang="lt-LT" sz="3600" dirty="0" smtClean="0"/>
              <a:t>SĖKMĖS </a:t>
            </a:r>
            <a:br>
              <a:rPr lang="lt-LT" altLang="lt-LT" sz="3600" dirty="0" smtClean="0"/>
            </a:br>
            <a:r>
              <a:rPr lang="lt-LT" altLang="lt-LT" sz="3600" dirty="0" smtClean="0"/>
              <a:t>Jūsų </a:t>
            </a:r>
            <a:r>
              <a:rPr lang="lt-LT" altLang="lt-LT" sz="3600" dirty="0"/>
              <a:t>projektinėje veikloje</a:t>
            </a:r>
            <a:r>
              <a:rPr lang="en-US" altLang="lt-LT" sz="3600" dirty="0"/>
              <a:t>!</a:t>
            </a:r>
            <a:endParaRPr lang="lt-LT" altLang="lt-L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32" y="3657600"/>
            <a:ext cx="3505200" cy="276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04800" y="497944"/>
            <a:ext cx="8763000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lt-LT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Programos </a:t>
            </a:r>
            <a:r>
              <a:rPr lang="en-US" altLang="lt-LT" sz="36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eTwinning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portal</a:t>
            </a:r>
            <a:r>
              <a:rPr lang="lt-LT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ą sudaro 3 dalys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lt-LT" altLang="lt-LT" sz="11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lt-LT" altLang="lt-LT" sz="11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Picture 4" descr="eTwinning - Pradžia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t="12214" r="24340" b="26564"/>
          <a:stretch/>
        </p:blipFill>
        <p:spPr>
          <a:xfrm>
            <a:off x="1219200" y="1219199"/>
            <a:ext cx="6385705" cy="406537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 descr="eTwinning Desktop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t="14976" r="26038" b="14458"/>
          <a:stretch/>
        </p:blipFill>
        <p:spPr>
          <a:xfrm>
            <a:off x="2133600" y="3810000"/>
            <a:ext cx="3456220" cy="273282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2" name="Picture 1" descr="TwinSpace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0991" r="26038" b="14900"/>
          <a:stretch/>
        </p:blipFill>
        <p:spPr>
          <a:xfrm>
            <a:off x="5980261" y="4419600"/>
            <a:ext cx="2767283" cy="228466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24800" y="1447800"/>
            <a:ext cx="914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1 dalis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flipH="1">
            <a:off x="7604906" y="1632466"/>
            <a:ext cx="3198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70495" y="5823466"/>
            <a:ext cx="2631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458200" y="4185719"/>
            <a:ext cx="1" cy="2338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6095" y="5638800"/>
            <a:ext cx="914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/>
              <a:t>2</a:t>
            </a:r>
            <a:r>
              <a:rPr lang="lt-LT" dirty="0" smtClean="0"/>
              <a:t> dalis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3810000"/>
            <a:ext cx="914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/>
              <a:t>3</a:t>
            </a:r>
            <a:r>
              <a:rPr lang="lt-LT" dirty="0" smtClean="0"/>
              <a:t> dalis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52550" y="404813"/>
            <a:ext cx="749935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lt-LT" sz="3600" dirty="0"/>
              <a:t>www.etwinning.net</a:t>
            </a:r>
          </a:p>
        </p:txBody>
      </p:sp>
      <p:pic>
        <p:nvPicPr>
          <p:cNvPr id="4" name="Picture 3" descr="eTwinning - Pradžia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t="12214" r="24340" b="26564"/>
          <a:stretch/>
        </p:blipFill>
        <p:spPr>
          <a:xfrm>
            <a:off x="435634" y="1371600"/>
            <a:ext cx="8382000" cy="533629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639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589712" cy="1281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4000" dirty="0" smtClean="0"/>
              <a:t>Programos </a:t>
            </a:r>
            <a:r>
              <a:rPr lang="en-US" sz="4000" i="1" dirty="0" smtClean="0"/>
              <a:t>eTwinning</a:t>
            </a:r>
            <a:r>
              <a:rPr lang="en-US" sz="4000" dirty="0" smtClean="0"/>
              <a:t> </a:t>
            </a:r>
            <a:r>
              <a:rPr lang="en-US" sz="4000" dirty="0" err="1"/>
              <a:t>Darbastalis</a:t>
            </a:r>
            <a:endParaRPr lang="en-US" sz="4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96200" cy="37782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lt-LT" sz="2800" dirty="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lt-LT" sz="4300" dirty="0" err="1">
                <a:latin typeface="+mj-lt"/>
                <a:ea typeface="+mj-ea"/>
                <a:cs typeface="+mj-cs"/>
              </a:rPr>
              <a:t>Prisiregistrav</a:t>
            </a:r>
            <a:r>
              <a:rPr lang="lt-LT" altLang="lt-LT" sz="4300" dirty="0">
                <a:latin typeface="+mj-lt"/>
                <a:ea typeface="+mj-ea"/>
                <a:cs typeface="+mj-cs"/>
              </a:rPr>
              <a:t>ę j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ūs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gaunate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 smtClean="0">
                <a:latin typeface="+mj-lt"/>
                <a:ea typeface="+mj-ea"/>
                <a:cs typeface="+mj-cs"/>
              </a:rPr>
              <a:t>prisijungimo</a:t>
            </a:r>
            <a:r>
              <a:rPr lang="en-US" altLang="lt-LT" sz="43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vardą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 smtClean="0">
                <a:latin typeface="+mj-lt"/>
                <a:ea typeface="+mj-ea"/>
                <a:cs typeface="+mj-cs"/>
              </a:rPr>
              <a:t>ir</a:t>
            </a:r>
            <a:r>
              <a:rPr lang="lt-LT" altLang="lt-LT" sz="43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 smtClean="0">
                <a:latin typeface="+mj-lt"/>
                <a:ea typeface="+mj-ea"/>
                <a:cs typeface="+mj-cs"/>
              </a:rPr>
              <a:t>slaptažodį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,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kurie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leidžia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jums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prisijungti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prie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savo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 smtClean="0">
                <a:latin typeface="+mj-lt"/>
                <a:ea typeface="+mj-ea"/>
                <a:cs typeface="+mj-cs"/>
              </a:rPr>
              <a:t>asmeninio</a:t>
            </a:r>
            <a:r>
              <a:rPr lang="lt-LT" altLang="lt-LT" sz="4300" dirty="0" smtClean="0">
                <a:latin typeface="+mj-lt"/>
                <a:ea typeface="+mj-ea"/>
                <a:cs typeface="+mj-cs"/>
              </a:rPr>
              <a:t> programos</a:t>
            </a:r>
            <a:r>
              <a:rPr lang="en-US" altLang="lt-LT" sz="43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i="1" dirty="0">
                <a:latin typeface="+mj-lt"/>
                <a:ea typeface="+mj-ea"/>
                <a:cs typeface="+mj-cs"/>
              </a:rPr>
              <a:t>eTwinning</a:t>
            </a:r>
            <a:r>
              <a:rPr lang="en-US" altLang="lt-LT" sz="4300" dirty="0">
                <a:latin typeface="+mj-lt"/>
                <a:ea typeface="+mj-ea"/>
                <a:cs typeface="+mj-cs"/>
              </a:rPr>
              <a:t> </a:t>
            </a:r>
            <a:r>
              <a:rPr lang="en-US" altLang="lt-LT" sz="4300" dirty="0" err="1">
                <a:latin typeface="+mj-lt"/>
                <a:ea typeface="+mj-ea"/>
                <a:cs typeface="+mj-cs"/>
              </a:rPr>
              <a:t>darbastalio</a:t>
            </a:r>
            <a:r>
              <a:rPr lang="lt-LT" altLang="lt-LT" sz="4300" dirty="0">
                <a:latin typeface="+mj-lt"/>
                <a:ea typeface="+mj-ea"/>
                <a:cs typeface="+mj-cs"/>
              </a:rPr>
              <a:t> – saugios, privačios internetinės erdvės </a:t>
            </a:r>
            <a:r>
              <a:rPr lang="lt-LT" altLang="lt-LT" sz="4300" dirty="0" smtClean="0">
                <a:latin typeface="+mj-lt"/>
                <a:ea typeface="+mj-ea"/>
                <a:cs typeface="+mj-cs"/>
              </a:rPr>
              <a:t>bendradarbiavimui.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lt-LT" sz="4300" dirty="0">
              <a:latin typeface="+mj-lt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t-LT" altLang="lt-LT" sz="4300" dirty="0">
                <a:latin typeface="+mj-lt"/>
                <a:ea typeface="+mj-ea"/>
                <a:cs typeface="+mj-cs"/>
              </a:rPr>
              <a:t>Darbastalyje jūs galite naudotis įvairiais įrankiais, kad rastumėte partnerius, bendrautumėte su mokyklomis ir pradėtumėte </a:t>
            </a:r>
            <a:r>
              <a:rPr lang="lt-LT" altLang="lt-LT" sz="4300" dirty="0" smtClean="0">
                <a:latin typeface="+mj-lt"/>
                <a:ea typeface="+mj-ea"/>
                <a:cs typeface="+mj-cs"/>
              </a:rPr>
              <a:t>projektą.</a:t>
            </a:r>
          </a:p>
        </p:txBody>
      </p:sp>
    </p:spTree>
    <p:extLst>
      <p:ext uri="{BB962C8B-B14F-4D97-AF65-F5344CB8AC3E}">
        <p14:creationId xmlns:p14="http://schemas.microsoft.com/office/powerpoint/2010/main" val="16838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9350" cy="792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3600" dirty="0"/>
              <a:t>Partnerių paieška</a:t>
            </a:r>
            <a:endParaRPr lang="en-US" sz="3600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8" y="1600200"/>
            <a:ext cx="6894432" cy="437064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37381" y="593467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Jei žinome asmens vardą/pavardę - pradedame nuo </a:t>
            </a:r>
            <a:endParaRPr lang="en-US" altLang="lt-LT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2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lt-LT" altLang="lt-LT" sz="2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Greita paieška“</a:t>
            </a:r>
            <a:endParaRPr lang="lt-LT" altLang="lt-LT" sz="2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" y="1957000"/>
            <a:ext cx="12660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Greita paieška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57200" y="2603331"/>
            <a:ext cx="609600" cy="4446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2634" y="404813"/>
            <a:ext cx="9040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Ieškoti galite pagal bet kurią kategoriją ar keletą iš jų</a:t>
            </a:r>
          </a:p>
        </p:txBody>
      </p:sp>
      <p:pic>
        <p:nvPicPr>
          <p:cNvPr id="2458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85802"/>
            <a:ext cx="7237412" cy="497687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cxnSp>
        <p:nvCxnSpPr>
          <p:cNvPr id="5" name="Straight Connector 4"/>
          <p:cNvCxnSpPr>
            <a:endCxn id="7" idx="3"/>
          </p:cNvCxnSpPr>
          <p:nvPr/>
        </p:nvCxnSpPr>
        <p:spPr>
          <a:xfrm flipH="1" flipV="1">
            <a:off x="1250262" y="1906770"/>
            <a:ext cx="1035738" cy="3792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34" y="1168106"/>
            <a:ext cx="11876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Ieškoti pagal vieną ar daugiau kategorijų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03350" y="277813"/>
            <a:ext cx="7561263" cy="1281112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sz="3600" dirty="0"/>
              <a:t>Partnerių paieška forumuose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2" y="1600200"/>
            <a:ext cx="7816356" cy="48768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38800" y="5181600"/>
            <a:ext cx="141763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Partnerių paieška forumuose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3538" y="3414131"/>
            <a:ext cx="869262" cy="17674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93538" y="4876800"/>
            <a:ext cx="1555062" cy="3048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8008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Forumuose g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alite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parašyti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naują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žinutę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arba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skaityti</a:t>
            </a:r>
            <a:r>
              <a:rPr lang="en-US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lt-LT" sz="3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esamas</a:t>
            </a:r>
            <a:r>
              <a:rPr lang="lt-LT" altLang="lt-LT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žinutes</a:t>
            </a:r>
            <a:endParaRPr lang="en-US" altLang="lt-LT" sz="3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" y="1600200"/>
            <a:ext cx="7608138" cy="48768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49483" y="2012699"/>
            <a:ext cx="11876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dirty="0" smtClean="0"/>
              <a:t>Rašyti  naują žinutę ar skaityti esamas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37111" y="2878555"/>
            <a:ext cx="1278089" cy="5504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905000" y="2878555"/>
            <a:ext cx="2944483" cy="12362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Twinning Desktop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322" r="25660" b="13247"/>
          <a:stretch/>
        </p:blipFill>
        <p:spPr>
          <a:xfrm>
            <a:off x="2438400" y="1546931"/>
            <a:ext cx="6258240" cy="494197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28270" y="271463"/>
            <a:ext cx="6589712" cy="1281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lt-LT" altLang="lt-LT" sz="3600" dirty="0"/>
              <a:t>Projektai</a:t>
            </a:r>
            <a:endParaRPr lang="en-US" altLang="lt-LT" sz="3600" dirty="0"/>
          </a:p>
        </p:txBody>
      </p:sp>
      <p:sp>
        <p:nvSpPr>
          <p:cNvPr id="27651" name="TextBox 14"/>
          <p:cNvSpPr txBox="1">
            <a:spLocks noChangeArrowheads="1"/>
          </p:cNvSpPr>
          <p:nvPr/>
        </p:nvSpPr>
        <p:spPr bwMode="auto">
          <a:xfrm>
            <a:off x="204698" y="1828800"/>
            <a:ext cx="170030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lt-LT" altLang="lt-LT" dirty="0"/>
              <a:t>Pateikiamas vykdomų projektų sąrašas bei veiksmai jiems tvarkyti / keisti.</a:t>
            </a:r>
          </a:p>
          <a:p>
            <a:endParaRPr lang="lt-LT" altLang="lt-LT" dirty="0"/>
          </a:p>
        </p:txBody>
      </p:sp>
      <p:sp>
        <p:nvSpPr>
          <p:cNvPr id="27652" name="TextBox 15"/>
          <p:cNvSpPr txBox="1">
            <a:spLocks noChangeArrowheads="1"/>
          </p:cNvSpPr>
          <p:nvPr/>
        </p:nvSpPr>
        <p:spPr bwMode="auto">
          <a:xfrm>
            <a:off x="7010399" y="271463"/>
            <a:ext cx="1770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lt-LT" altLang="lt-LT" dirty="0"/>
              <a:t>Čia pradėsime</a:t>
            </a:r>
          </a:p>
          <a:p>
            <a:r>
              <a:rPr lang="lt-LT" altLang="lt-LT" dirty="0"/>
              <a:t> kurti naują </a:t>
            </a:r>
          </a:p>
          <a:p>
            <a:r>
              <a:rPr lang="lt-LT" altLang="lt-LT" dirty="0"/>
              <a:t>projektą</a:t>
            </a:r>
          </a:p>
        </p:txBody>
      </p:sp>
      <p:sp>
        <p:nvSpPr>
          <p:cNvPr id="9" name="Oval 8"/>
          <p:cNvSpPr/>
          <p:nvPr/>
        </p:nvSpPr>
        <p:spPr>
          <a:xfrm>
            <a:off x="5410200" y="4267200"/>
            <a:ext cx="2971800" cy="1295400"/>
          </a:xfrm>
          <a:prstGeom prst="ellips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27657" name="TextBox 17"/>
          <p:cNvSpPr txBox="1">
            <a:spLocks noChangeArrowheads="1"/>
          </p:cNvSpPr>
          <p:nvPr/>
        </p:nvSpPr>
        <p:spPr bwMode="auto">
          <a:xfrm>
            <a:off x="1600200" y="6165850"/>
            <a:ext cx="743585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buFontTx/>
              <a:buNone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lt-LT" dirty="0"/>
              <a:t>Projekto valdymo </a:t>
            </a:r>
            <a:r>
              <a:rPr lang="lt-LT" altLang="lt-LT" dirty="0"/>
              <a:t>įrankiai: suteikia galimybę pakviesti naujus narius, </a:t>
            </a:r>
            <a:r>
              <a:rPr lang="en-US" altLang="lt-LT" dirty="0"/>
              <a:t> </a:t>
            </a:r>
            <a:r>
              <a:rPr lang="lt-LT" altLang="lt-LT" dirty="0"/>
              <a:t>rašyti apie projektą, ieškoti pagalbos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698" y="4035425"/>
            <a:ext cx="1700301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lt-LT" altLang="lt-LT" dirty="0" smtClean="0"/>
              <a:t>Spustelėję </a:t>
            </a:r>
            <a:r>
              <a:rPr lang="lt-LT" altLang="lt-LT" dirty="0"/>
              <a:t>projekto pavadinimą, galite patekti į projekto pradžios tinklalapį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904999" y="4267200"/>
            <a:ext cx="1524001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915063" y="2590800"/>
            <a:ext cx="904337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7652" idx="2"/>
          </p:cNvCxnSpPr>
          <p:nvPr/>
        </p:nvCxnSpPr>
        <p:spPr>
          <a:xfrm flipV="1">
            <a:off x="7315200" y="1194793"/>
            <a:ext cx="580590" cy="15484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0" y="5257800"/>
            <a:ext cx="1909920" cy="908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163</TotalTime>
  <Words>266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Programos eTwinning darbastalio pristatymas. Registracija  </vt:lpstr>
      <vt:lpstr>PowerPoint Presentation</vt:lpstr>
      <vt:lpstr>www.etwinning.net</vt:lpstr>
      <vt:lpstr>Programos eTwinning Darbastalis</vt:lpstr>
      <vt:lpstr>Partnerių paieška</vt:lpstr>
      <vt:lpstr>PowerPoint Presentation</vt:lpstr>
      <vt:lpstr>Partnerių paieška forumuose</vt:lpstr>
      <vt:lpstr>PowerPoint Presentation</vt:lpstr>
      <vt:lpstr>Projektai</vt:lpstr>
      <vt:lpstr>Kuriame naują projektą</vt:lpstr>
      <vt:lpstr>1- as žingsnis – PASIRINKTI KONTAKTĄ</vt:lpstr>
      <vt:lpstr>2 - as žingsnis – PROJEKTO APRAŠYMAS</vt:lpstr>
      <vt:lpstr>PowerPoint Presentation</vt:lpstr>
      <vt:lpstr>PowerPoint Presentation</vt:lpstr>
      <vt:lpstr>3 - ias žingsnis - PERŽIŪRA</vt:lpstr>
      <vt:lpstr>PowerPoint Presentation</vt:lpstr>
      <vt:lpstr>Projekto kortelė leidžia palaikyti ryšį su NPT, informuoti kaip jums sekasi, paprašyti pagalbos, patarimo</vt:lpstr>
      <vt:lpstr>SĖKMĖS  Jūsų projektinėje veikloje!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Programos eTwinning darbastalio pristatymas. Registracija  Gargždų „Minijos“ progimnazijos IT mokytoja metodininkė, programos eTwinning ambasadorė Kauno/Klaipėdos regionuose Raminta Birgėlienė</dc:title>
  <dc:creator>vartotojas</dc:creator>
  <cp:lastModifiedBy>vartotojas</cp:lastModifiedBy>
  <cp:revision>26</cp:revision>
  <dcterms:created xsi:type="dcterms:W3CDTF">2006-08-16T00:00:00Z</dcterms:created>
  <dcterms:modified xsi:type="dcterms:W3CDTF">2015-03-31T20:25:01Z</dcterms:modified>
</cp:coreProperties>
</file>