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58" r:id="rId2"/>
    <p:sldId id="260" r:id="rId3"/>
    <p:sldId id="259" r:id="rId4"/>
    <p:sldId id="261" r:id="rId5"/>
    <p:sldId id="262" r:id="rId6"/>
    <p:sldId id="263" r:id="rId7"/>
    <p:sldId id="256" r:id="rId8"/>
    <p:sldId id="257" r:id="rId9"/>
    <p:sldId id="264" r:id="rId10"/>
  </p:sldIdLst>
  <p:sldSz cx="9144000" cy="6858000" type="screen4x3"/>
  <p:notesSz cx="6858000" cy="9144000"/>
  <p:defaultTextStyle>
    <a:defPPr>
      <a:defRPr lang="lt-LT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8D29"/>
    <a:srgbClr val="EAE5DA"/>
    <a:srgbClr val="CCFF33"/>
    <a:srgbClr val="DAE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103" d="100"/>
          <a:sy n="103" d="100"/>
        </p:scale>
        <p:origin x="-1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35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35635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35635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35635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35635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35635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35636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2400">
                <a:latin typeface="Times New Roman" charset="0"/>
              </a:endParaRPr>
            </a:p>
          </p:txBody>
        </p:sp>
      </p:grpSp>
      <p:sp>
        <p:nvSpPr>
          <p:cNvPr id="356361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en-US"/>
          </a:p>
        </p:txBody>
      </p:sp>
      <p:sp>
        <p:nvSpPr>
          <p:cNvPr id="356362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en-US"/>
          </a:p>
        </p:txBody>
      </p:sp>
      <p:sp>
        <p:nvSpPr>
          <p:cNvPr id="356363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BDBDE23-9EE8-4C68-BC5A-086AC7D3CB01}" type="slidenum">
              <a:rPr lang="lt-LT" altLang="en-US"/>
              <a:pPr/>
              <a:t>‹#›</a:t>
            </a:fld>
            <a:endParaRPr lang="lt-LT" altLang="en-US"/>
          </a:p>
        </p:txBody>
      </p:sp>
      <p:sp>
        <p:nvSpPr>
          <p:cNvPr id="3563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lt-LT" altLang="en-US" noProof="0" smtClean="0"/>
              <a:t>Click to edit Master title style</a:t>
            </a:r>
          </a:p>
        </p:txBody>
      </p:sp>
      <p:sp>
        <p:nvSpPr>
          <p:cNvPr id="3563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lt-LT" altLang="en-US" noProof="0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CCF36-7964-4E64-A0C3-03E8DD0A63B6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113491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89196-0CEE-4EA4-8D7D-4E21BFA3881E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3400304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81EFF-08A9-402A-8791-57F269BEFD76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385954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79BD9-E75C-4281-A4A9-124EAE7C978E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76477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D5862-A659-4E13-B71A-748C1F7D0F6F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251945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E9560-4474-4A63-A40D-95BFE3052291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253887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62F5F-3FBD-42E8-B82D-D23AAA541FE5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1499863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9AD2B-39BC-46BE-B373-63ABD041732B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2944023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15478-6E87-4660-B2E8-D25B33E9CAA2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99955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3E661-B17A-48D0-9A44-54C9FEE3C652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1937771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33"/>
            </a:gs>
            <a:gs pos="100000">
              <a:srgbClr val="D18D2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330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355331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355332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355333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355334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355335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2400">
                <a:latin typeface="Times New Roman" charset="0"/>
              </a:endParaRPr>
            </a:p>
          </p:txBody>
        </p:sp>
      </p:grpSp>
      <p:sp>
        <p:nvSpPr>
          <p:cNvPr id="35533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en-US" smtClean="0"/>
              <a:t>Click to edit Master text styles</a:t>
            </a:r>
          </a:p>
          <a:p>
            <a:pPr lvl="1"/>
            <a:r>
              <a:rPr lang="lt-LT" altLang="en-US" smtClean="0"/>
              <a:t>Second level</a:t>
            </a:r>
          </a:p>
          <a:p>
            <a:pPr lvl="2"/>
            <a:r>
              <a:rPr lang="lt-LT" altLang="en-US" smtClean="0"/>
              <a:t>Third level</a:t>
            </a:r>
          </a:p>
          <a:p>
            <a:pPr lvl="3"/>
            <a:r>
              <a:rPr lang="lt-LT" altLang="en-US" smtClean="0"/>
              <a:t>Fourth level</a:t>
            </a:r>
          </a:p>
          <a:p>
            <a:pPr lvl="4"/>
            <a:r>
              <a:rPr lang="lt-LT" altLang="en-US" smtClean="0"/>
              <a:t>Fifth level</a:t>
            </a:r>
          </a:p>
        </p:txBody>
      </p:sp>
      <p:sp>
        <p:nvSpPr>
          <p:cNvPr id="35533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endParaRPr lang="lt-LT" altLang="en-US"/>
          </a:p>
        </p:txBody>
      </p:sp>
      <p:sp>
        <p:nvSpPr>
          <p:cNvPr id="35533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lt-LT" altLang="en-US"/>
          </a:p>
        </p:txBody>
      </p:sp>
      <p:sp>
        <p:nvSpPr>
          <p:cNvPr id="35533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09FBAE84-104D-4FE6-956F-EC5239C1142C}" type="slidenum">
              <a:rPr lang="lt-LT" altLang="en-US"/>
              <a:pPr/>
              <a:t>‹#›</a:t>
            </a:fld>
            <a:endParaRPr lang="lt-LT" altLang="en-US"/>
          </a:p>
        </p:txBody>
      </p:sp>
      <p:sp>
        <p:nvSpPr>
          <p:cNvPr id="35534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00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1844675"/>
            <a:ext cx="8229600" cy="1143000"/>
          </a:xfrm>
        </p:spPr>
        <p:txBody>
          <a:bodyPr/>
          <a:lstStyle/>
          <a:p>
            <a:pPr algn="ctr"/>
            <a:r>
              <a:rPr lang="lt-LT" altLang="en-US" b="1"/>
              <a:t>Profesijų medis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-242888"/>
            <a:ext cx="8229600" cy="1143001"/>
          </a:xfrm>
        </p:spPr>
        <p:txBody>
          <a:bodyPr/>
          <a:lstStyle/>
          <a:p>
            <a:pPr algn="ctr"/>
            <a:r>
              <a:rPr lang="ru-RU" altLang="en-US"/>
              <a:t>1-4 </a:t>
            </a:r>
            <a:r>
              <a:rPr lang="en-US" altLang="en-US"/>
              <a:t>kla</a:t>
            </a:r>
            <a:r>
              <a:rPr lang="lt-LT" altLang="en-US"/>
              <a:t>sės</a:t>
            </a:r>
          </a:p>
        </p:txBody>
      </p:sp>
      <p:pic>
        <p:nvPicPr>
          <p:cNvPr id="338951" name="Picture 7" descr="100_35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36613"/>
            <a:ext cx="4046537" cy="53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952" name="Picture 8" descr="100_35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133600"/>
            <a:ext cx="5832475" cy="437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389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389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2-3 klas</a:t>
            </a:r>
            <a:r>
              <a:rPr lang="lt-LT" altLang="en-US"/>
              <a:t>ės</a:t>
            </a:r>
          </a:p>
        </p:txBody>
      </p:sp>
      <p:pic>
        <p:nvPicPr>
          <p:cNvPr id="337925" name="Picture 5" descr="100_37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57325"/>
            <a:ext cx="7200900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379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/>
              <a:t>5-6 </a:t>
            </a:r>
            <a:r>
              <a:rPr lang="lt-LT" altLang="en-US"/>
              <a:t>klasės</a:t>
            </a:r>
          </a:p>
        </p:txBody>
      </p:sp>
      <p:pic>
        <p:nvPicPr>
          <p:cNvPr id="348165" name="Picture 5" descr="Med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3976687" cy="530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66" name="Picture 6" descr="5 and 6 classes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217738"/>
            <a:ext cx="6186488" cy="464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481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481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/>
              <a:t>8 </a:t>
            </a:r>
            <a:r>
              <a:rPr lang="lt-LT" altLang="en-US"/>
              <a:t>klasė</a:t>
            </a:r>
          </a:p>
        </p:txBody>
      </p:sp>
      <p:pic>
        <p:nvPicPr>
          <p:cNvPr id="350213" name="Picture 5" descr="100_35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4170363" cy="555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14" name="Picture 6" descr="8 klasė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341438"/>
            <a:ext cx="5033963" cy="377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02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502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/>
              <a:t>9 </a:t>
            </a:r>
            <a:r>
              <a:rPr lang="en-US" altLang="en-US"/>
              <a:t>klas</a:t>
            </a:r>
            <a:r>
              <a:rPr lang="lt-LT" altLang="en-US"/>
              <a:t>ė</a:t>
            </a:r>
          </a:p>
        </p:txBody>
      </p:sp>
      <p:pic>
        <p:nvPicPr>
          <p:cNvPr id="352261" name="Picture 5" descr="9 klasė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63713"/>
            <a:ext cx="3821113" cy="509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2262" name="Picture 6" descr="IMG_00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989138"/>
            <a:ext cx="4681537" cy="351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5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2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2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8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4968875" cy="308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78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068638"/>
            <a:ext cx="52387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1788" name="Rectangle 1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ctr"/>
            <a:r>
              <a:rPr lang="lt-LT" altLang="en-US"/>
              <a:t>Emilis, Laurita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317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317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5743575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382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62950" cy="630237"/>
          </a:xfrm>
        </p:spPr>
        <p:txBody>
          <a:bodyPr/>
          <a:lstStyle/>
          <a:p>
            <a:pPr algn="ctr"/>
            <a:r>
              <a:rPr lang="lt-LT" altLang="en-US" sz="2600"/>
              <a:t>Gabija, Austėja</a:t>
            </a:r>
            <a:br>
              <a:rPr lang="lt-LT" altLang="en-US" sz="2600"/>
            </a:br>
            <a:r>
              <a:rPr lang="lt-LT" altLang="en-US" sz="2600"/>
              <a:t>Irma, Rykantė</a:t>
            </a:r>
          </a:p>
        </p:txBody>
      </p:sp>
      <p:pic>
        <p:nvPicPr>
          <p:cNvPr id="3338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924175"/>
            <a:ext cx="6516687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338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338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altLang="en-US"/>
              <a:t>Ačiū už dėmesį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t-LT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t-LT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76</TotalTime>
  <Words>24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Wingdings</vt:lpstr>
      <vt:lpstr>Watermark</vt:lpstr>
      <vt:lpstr>Profesijų medis</vt:lpstr>
      <vt:lpstr>1-4 klasės</vt:lpstr>
      <vt:lpstr>2-3 klasės</vt:lpstr>
      <vt:lpstr>5-6 klasės</vt:lpstr>
      <vt:lpstr>8 klasė</vt:lpstr>
      <vt:lpstr>9 klasė</vt:lpstr>
      <vt:lpstr>Emilis, Laurita</vt:lpstr>
      <vt:lpstr>Gabija, Austėja Irma, Rykantė</vt:lpstr>
      <vt:lpstr>Ačiū už dėmesį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Emilis, Laurita</dc:title>
  <dc:creator>liudvika</dc:creator>
  <cp:lastModifiedBy>vartotojas</cp:lastModifiedBy>
  <cp:revision>3</cp:revision>
  <cp:lastPrinted>1601-01-01T00:00:00Z</cp:lastPrinted>
  <dcterms:created xsi:type="dcterms:W3CDTF">2014-10-29T18:37:31Z</dcterms:created>
  <dcterms:modified xsi:type="dcterms:W3CDTF">2014-11-04T21:24:01Z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