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312" r:id="rId3"/>
    <p:sldId id="313" r:id="rId4"/>
    <p:sldId id="314" r:id="rId5"/>
    <p:sldId id="315" r:id="rId6"/>
    <p:sldId id="320" r:id="rId7"/>
    <p:sldId id="321" r:id="rId8"/>
    <p:sldId id="316" r:id="rId9"/>
    <p:sldId id="317" r:id="rId10"/>
    <p:sldId id="318" r:id="rId11"/>
    <p:sldId id="322" r:id="rId12"/>
    <p:sldId id="323" r:id="rId13"/>
    <p:sldId id="319" r:id="rId14"/>
    <p:sldId id="32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476EB9"/>
    <a:srgbClr val="FFCB27"/>
    <a:srgbClr val="FFE9AB"/>
    <a:srgbClr val="FECD04"/>
    <a:srgbClr val="111B75"/>
    <a:srgbClr val="FFB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500" autoAdjust="0"/>
    <p:restoredTop sz="94617" autoAdjust="0"/>
  </p:normalViewPr>
  <p:slideViewPr>
    <p:cSldViewPr>
      <p:cViewPr varScale="1">
        <p:scale>
          <a:sx n="109" d="100"/>
          <a:sy n="109" d="100"/>
        </p:scale>
        <p:origin x="-474" y="-90"/>
      </p:cViewPr>
      <p:guideLst>
        <p:guide orient="horz" pos="5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0EF03-EECF-4616-9B4B-C6BAF323A4C5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91927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D9C59E-5D28-4C52-82B5-90858427AFB7}" type="slidenum">
              <a:rPr lang="en-US" altLang="lt-LT"/>
              <a:pPr/>
              <a:t>‹#›</a:t>
            </a:fld>
            <a:endParaRPr lang="en-US" altLang="lt-LT"/>
          </a:p>
        </p:txBody>
      </p:sp>
    </p:spTree>
    <p:extLst>
      <p:ext uri="{BB962C8B-B14F-4D97-AF65-F5344CB8AC3E}">
        <p14:creationId xmlns:p14="http://schemas.microsoft.com/office/powerpoint/2010/main" val="458550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18D184-C020-4BB6-8876-B4A7295EEEAB}" type="slidenum">
              <a:rPr lang="en-US" altLang="lt-LT" sz="1200"/>
              <a:pPr/>
              <a:t>1</a:t>
            </a:fld>
            <a:endParaRPr lang="en-US" altLang="lt-LT" sz="1200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lt-L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51BD07A-7408-4A70-A087-A4605C77E040}" type="slidenum">
              <a:rPr lang="en-US" altLang="lt-LT" sz="1200"/>
              <a:pPr/>
              <a:t>2</a:t>
            </a:fld>
            <a:endParaRPr lang="en-US" altLang="lt-LT" sz="120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lt-L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AF7F12F-18EE-4B49-B654-E277A2D7B04A}" type="slidenum">
              <a:rPr lang="en-US" altLang="lt-LT" sz="1200"/>
              <a:pPr/>
              <a:t>3</a:t>
            </a:fld>
            <a:endParaRPr lang="en-US" altLang="lt-LT" sz="1200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lt-L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F7FDFD-FEB0-4D27-A367-CC247B7F064A}" type="slidenum">
              <a:rPr lang="en-US" altLang="lt-LT" sz="1200"/>
              <a:pPr/>
              <a:t>4</a:t>
            </a:fld>
            <a:endParaRPr lang="en-US" altLang="lt-LT" sz="1200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lt-L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8208C4-BEE2-4B2C-98D3-B529A1479262}" type="slidenum">
              <a:rPr lang="en-US" altLang="lt-LT" sz="1200"/>
              <a:pPr/>
              <a:t>5</a:t>
            </a:fld>
            <a:endParaRPr lang="en-US" altLang="lt-LT" sz="1200"/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lt-L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1B8C06B-7826-449F-B321-2D191F0E8E66}" type="slidenum">
              <a:rPr lang="en-US" altLang="lt-LT" sz="1200"/>
              <a:pPr/>
              <a:t>8</a:t>
            </a:fld>
            <a:endParaRPr lang="en-US" altLang="lt-LT" sz="120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lt-L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337133-98D2-49EB-9DFE-4737925CDE94}" type="slidenum">
              <a:rPr lang="en-US" altLang="lt-LT" sz="1200"/>
              <a:pPr/>
              <a:t>9</a:t>
            </a:fld>
            <a:endParaRPr lang="en-US" altLang="lt-LT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lt-L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0780086-E0B6-4DF4-B558-AE3D88165202}" type="slidenum">
              <a:rPr lang="en-US" altLang="lt-LT" sz="1200"/>
              <a:pPr/>
              <a:t>10</a:t>
            </a:fld>
            <a:endParaRPr lang="en-US" altLang="lt-LT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lt-L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E8AD877-DC2E-466A-BA64-F601AE09EECA}" type="slidenum">
              <a:rPr lang="en-US" altLang="lt-LT" sz="1200"/>
              <a:pPr/>
              <a:t>13</a:t>
            </a:fld>
            <a:endParaRPr lang="en-US" altLang="lt-LT" sz="120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lt-L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533400" y="3200400"/>
            <a:ext cx="7924800" cy="152400"/>
          </a:xfrm>
          <a:prstGeom prst="rect">
            <a:avLst/>
          </a:prstGeom>
          <a:solidFill>
            <a:srgbClr val="FEC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GB" altLang="en-US">
              <a:solidFill>
                <a:srgbClr val="FFB80D"/>
              </a:solidFill>
            </a:endParaRPr>
          </a:p>
        </p:txBody>
      </p:sp>
      <p:pic>
        <p:nvPicPr>
          <p:cNvPr id="5" name="Picture 5" descr="eun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43638"/>
            <a:ext cx="1066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ww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5263"/>
            <a:ext cx="17922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6350">
            <a:solidFill>
              <a:srgbClr val="111B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533400" y="6172200"/>
            <a:ext cx="7924800" cy="0"/>
          </a:xfrm>
          <a:prstGeom prst="line">
            <a:avLst/>
          </a:prstGeom>
          <a:noFill/>
          <a:ln w="6350">
            <a:solidFill>
              <a:srgbClr val="111B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0" descr="logo_etwinni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990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2" descr="lifelong-progra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38875"/>
            <a:ext cx="29003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81400"/>
            <a:ext cx="76962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76EB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747967"/>
      </p:ext>
    </p:extLst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8964878"/>
      </p:ext>
    </p:extLst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3350" y="838200"/>
            <a:ext cx="19812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38200"/>
            <a:ext cx="57912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2572543"/>
      </p:ext>
    </p:extLst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7569765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256884"/>
      </p:ext>
    </p:extLst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989138"/>
            <a:ext cx="3886200" cy="409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989138"/>
            <a:ext cx="3886200" cy="409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4065749"/>
      </p:ext>
    </p:extLst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9181712"/>
      </p:ext>
    </p:extLst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2578116"/>
      </p:ext>
    </p:extLst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898853"/>
      </p:ext>
    </p:extLst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16719"/>
      </p:ext>
    </p:extLst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291342"/>
      </p:ext>
    </p:extLst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0"/>
          <p:cNvSpPr>
            <a:spLocks noChangeArrowheads="1"/>
          </p:cNvSpPr>
          <p:nvPr userDrawn="1"/>
        </p:nvSpPr>
        <p:spPr bwMode="auto">
          <a:xfrm>
            <a:off x="533400" y="1219200"/>
            <a:ext cx="7924800" cy="152400"/>
          </a:xfrm>
          <a:prstGeom prst="rect">
            <a:avLst/>
          </a:prstGeom>
          <a:solidFill>
            <a:srgbClr val="FECD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GB" altLang="en-US">
              <a:solidFill>
                <a:srgbClr val="FFB80D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989138"/>
            <a:ext cx="79248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</a:p>
        </p:txBody>
      </p:sp>
      <p:pic>
        <p:nvPicPr>
          <p:cNvPr id="1029" name="Picture 60" descr="eun_powerpoi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243638"/>
            <a:ext cx="1066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2" descr="www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5263"/>
            <a:ext cx="17922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63"/>
          <p:cNvSpPr>
            <a:spLocks noChangeShapeType="1"/>
          </p:cNvSpPr>
          <p:nvPr userDrawn="1"/>
        </p:nvSpPr>
        <p:spPr bwMode="auto">
          <a:xfrm>
            <a:off x="533400" y="762000"/>
            <a:ext cx="7924800" cy="0"/>
          </a:xfrm>
          <a:prstGeom prst="line">
            <a:avLst/>
          </a:prstGeom>
          <a:noFill/>
          <a:ln w="6350">
            <a:solidFill>
              <a:srgbClr val="111B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64"/>
          <p:cNvSpPr>
            <a:spLocks noChangeShapeType="1"/>
          </p:cNvSpPr>
          <p:nvPr userDrawn="1"/>
        </p:nvSpPr>
        <p:spPr bwMode="auto">
          <a:xfrm>
            <a:off x="533400" y="6172200"/>
            <a:ext cx="7924800" cy="0"/>
          </a:xfrm>
          <a:prstGeom prst="line">
            <a:avLst/>
          </a:prstGeom>
          <a:noFill/>
          <a:ln w="6350">
            <a:solidFill>
              <a:srgbClr val="111B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69" descr="logo_etwinni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990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2" descr="lifelong-progra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37288"/>
            <a:ext cx="29003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pull dir="l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1B75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rgbClr val="111B7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76EB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11B75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6EB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11B75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t-LT" altLang="lt-LT" sz="4400" smtClean="0"/>
              <a:t>PROJEKTINĖS VEIKLOS PAVYZDŽIAI</a:t>
            </a:r>
            <a:endParaRPr lang="en-GB" altLang="lt-LT" sz="32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BE" altLang="lt-LT" smtClean="0"/>
          </a:p>
          <a:p>
            <a:pPr eaLnBrk="1" hangingPunct="1"/>
            <a:r>
              <a:rPr lang="lt-LT" altLang="lt-LT" sz="2400" smtClean="0"/>
              <a:t>Dovilė Dilienė, Dovilė Simanaitienė, Daiva Sinkevičienė</a:t>
            </a:r>
            <a:endParaRPr lang="fr-BE" altLang="lt-LT" sz="2400" smtClean="0"/>
          </a:p>
          <a:p>
            <a:pPr eaLnBrk="1" hangingPunct="1"/>
            <a:endParaRPr lang="fr-BE" altLang="lt-LT" sz="2400" smtClean="0"/>
          </a:p>
        </p:txBody>
      </p:sp>
    </p:spTree>
  </p:cSld>
  <p:clrMapOvr>
    <a:masterClrMapping/>
  </p:clrMapOvr>
  <p:transition advTm="4508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PROJEKTO EIGA</a:t>
            </a:r>
            <a:endParaRPr lang="it-IT" altLang="lt-LT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Visi projekto dalyviai (mokytojai ir dalyvavę mokiniai) turėjo prisijungimus prie TwinSpace erdvės;</a:t>
            </a:r>
          </a:p>
          <a:p>
            <a:pPr eaLnBrk="1" hangingPunct="1"/>
            <a:r>
              <a:rPr lang="lt-LT" altLang="lt-LT" smtClean="0"/>
              <a:t>TwinSpace erdvėje mokytojai su mokiniais kėlė atliktus darbus-savo šalies verslo situacijos analizę.</a:t>
            </a:r>
            <a:endParaRPr lang="it-IT" altLang="lt-LT" smtClean="0"/>
          </a:p>
        </p:txBody>
      </p:sp>
    </p:spTree>
  </p:cSld>
  <p:clrMapOvr>
    <a:masterClrMapping/>
  </p:clrMapOvr>
  <p:transition advTm="10124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mtClean="0"/>
              <a:t>PROJEKTO EIGA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457700"/>
          </a:xfrm>
        </p:spPr>
        <p:txBody>
          <a:bodyPr/>
          <a:lstStyle/>
          <a:p>
            <a:pPr>
              <a:defRPr/>
            </a:pPr>
            <a:r>
              <a:rPr lang="lt-LT" sz="2600" dirty="0" smtClean="0"/>
              <a:t>Keli dalyvių paruošti ir įkelti dokumentai/failai:</a:t>
            </a:r>
          </a:p>
          <a:p>
            <a:pPr marL="0" indent="0">
              <a:buFontTx/>
              <a:buNone/>
              <a:defRPr/>
            </a:pPr>
            <a:endParaRPr lang="lt-LT" sz="2600" dirty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35234" r="32291" b="26375"/>
          <a:stretch>
            <a:fillRect/>
          </a:stretch>
        </p:blipFill>
        <p:spPr bwMode="auto">
          <a:xfrm>
            <a:off x="107950" y="2057400"/>
            <a:ext cx="47513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3" t="25391" r="37825" b="14563"/>
          <a:stretch>
            <a:fillRect/>
          </a:stretch>
        </p:blipFill>
        <p:spPr bwMode="auto">
          <a:xfrm>
            <a:off x="5003800" y="2081213"/>
            <a:ext cx="3168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7" t="13579" r="17348" b="18501"/>
          <a:stretch>
            <a:fillRect/>
          </a:stretch>
        </p:blipFill>
        <p:spPr bwMode="auto">
          <a:xfrm>
            <a:off x="593725" y="3895725"/>
            <a:ext cx="410368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218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mtClean="0"/>
              <a:t>PROJEKTO REZULTATAI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altLang="en-US" smtClean="0"/>
              <a:t>Kiekvienoje šalyje buvo sukurtas pradedančiojo gidas „Step by step guide to starting your own business“.</a:t>
            </a:r>
          </a:p>
        </p:txBody>
      </p:sp>
    </p:spTree>
  </p:cSld>
  <p:clrMapOvr>
    <a:masterClrMapping/>
  </p:clrMapOvr>
  <p:transition advTm="5054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PROJEKTO NAUDA</a:t>
            </a:r>
            <a:endParaRPr lang="it-IT" altLang="lt-LT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z="2600" smtClean="0"/>
              <a:t>Mokiniai išmoko pristatyti save, savo mokyklą, savo šalį;</a:t>
            </a:r>
          </a:p>
          <a:p>
            <a:pPr eaLnBrk="1" hangingPunct="1"/>
            <a:r>
              <a:rPr lang="lt-LT" altLang="lt-LT" sz="2600" smtClean="0"/>
              <a:t>Pamokų metu gautas žinias pritaikė praktiškai ir ne tik domėjosi savo šalies verslo situacija, bet ir sukūrė verslininko pradžiamokslį;</a:t>
            </a:r>
          </a:p>
          <a:p>
            <a:pPr eaLnBrk="1" hangingPunct="1"/>
            <a:r>
              <a:rPr lang="lt-LT" altLang="lt-LT" sz="2600" smtClean="0"/>
              <a:t>Sužinojo, kokia verslo situacija kitose Europos šalyse, kaip pradėti savo verslą užsienyje – apribojimai, lengvatos ir pan.</a:t>
            </a:r>
            <a:endParaRPr lang="it-IT" altLang="lt-LT" sz="2600" smtClean="0"/>
          </a:p>
        </p:txBody>
      </p:sp>
    </p:spTree>
  </p:cSld>
  <p:clrMapOvr>
    <a:masterClrMapping/>
  </p:clrMapOvr>
  <p:transition advTm="14617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0" t="10625" r="31183" b="12595"/>
          <a:stretch>
            <a:fillRect/>
          </a:stretch>
        </p:blipFill>
        <p:spPr bwMode="auto">
          <a:xfrm>
            <a:off x="1619250" y="0"/>
            <a:ext cx="7046913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091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765175"/>
            <a:ext cx="7696200" cy="1066800"/>
          </a:xfrm>
        </p:spPr>
        <p:txBody>
          <a:bodyPr/>
          <a:lstStyle/>
          <a:p>
            <a:pPr eaLnBrk="1" hangingPunct="1"/>
            <a:r>
              <a:rPr lang="lt-LT" altLang="lt-LT" smtClean="0"/>
              <a:t>BUSINESS IN EUROPE: HOW TO START A COMPANY?</a:t>
            </a:r>
            <a:endParaRPr lang="it-IT" altLang="lt-LT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31975"/>
            <a:ext cx="7924800" cy="4325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lt-LT" altLang="lt-LT" sz="2400" smtClean="0"/>
              <a:t>Europos verslumo projektas;</a:t>
            </a:r>
          </a:p>
          <a:p>
            <a:pPr eaLnBrk="1" hangingPunct="1">
              <a:lnSpc>
                <a:spcPct val="80000"/>
              </a:lnSpc>
            </a:pPr>
            <a:r>
              <a:rPr lang="lt-LT" altLang="lt-LT" sz="2400" smtClean="0"/>
              <a:t>Projekto dalyviai: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Prancūzija (projekto įkūrėja);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Lietuva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Lenkija;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Vokietija;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Bulgarija;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Italija;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Čekija;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Ispanija;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Olandija;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Rumunija;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Anglija;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000" smtClean="0"/>
              <a:t>Makedonija.</a:t>
            </a:r>
          </a:p>
          <a:p>
            <a:pPr lvl="1" eaLnBrk="1" hangingPunct="1">
              <a:lnSpc>
                <a:spcPct val="80000"/>
              </a:lnSpc>
            </a:pPr>
            <a:endParaRPr lang="lt-LT" altLang="lt-LT" sz="2200" smtClean="0"/>
          </a:p>
          <a:p>
            <a:pPr lvl="1" eaLnBrk="1" hangingPunct="1">
              <a:lnSpc>
                <a:spcPct val="80000"/>
              </a:lnSpc>
            </a:pPr>
            <a:endParaRPr lang="it-IT" altLang="lt-LT" sz="2400" smtClean="0"/>
          </a:p>
        </p:txBody>
      </p:sp>
    </p:spTree>
  </p:cSld>
  <p:clrMapOvr>
    <a:masterClrMapping/>
  </p:clrMapOvr>
  <p:transition advTm="9453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PROJEKTO EIGA</a:t>
            </a:r>
            <a:endParaRPr lang="it-IT" altLang="lt-LT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Prisistatymai;</a:t>
            </a:r>
          </a:p>
          <a:p>
            <a:pPr eaLnBrk="1" hangingPunct="1"/>
            <a:r>
              <a:rPr lang="lt-LT" altLang="lt-LT" smtClean="0"/>
              <a:t>Projekto eigos planavimas;</a:t>
            </a:r>
          </a:p>
          <a:p>
            <a:pPr eaLnBrk="1" hangingPunct="1"/>
            <a:r>
              <a:rPr lang="lt-LT" altLang="lt-LT" smtClean="0"/>
              <a:t>Projekto įgyvendinimas;</a:t>
            </a:r>
          </a:p>
          <a:p>
            <a:pPr eaLnBrk="1" hangingPunct="1"/>
            <a:r>
              <a:rPr lang="lt-LT" altLang="lt-LT" smtClean="0"/>
              <a:t>Projekto užbaigimas.</a:t>
            </a:r>
            <a:endParaRPr lang="it-IT" altLang="lt-LT" smtClean="0"/>
          </a:p>
        </p:txBody>
      </p:sp>
    </p:spTree>
  </p:cSld>
  <p:clrMapOvr>
    <a:masterClrMapping/>
  </p:clrMapOvr>
  <p:transition advTm="10405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PROJEKTO DALYVIŲ PRISISTATYMAI</a:t>
            </a:r>
            <a:r>
              <a:rPr lang="it-IT" altLang="lt-LT" smtClean="0"/>
              <a:t>	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9470" r="19479" b="28516"/>
          <a:stretch>
            <a:fillRect/>
          </a:stretch>
        </p:blipFill>
        <p:spPr bwMode="auto">
          <a:xfrm>
            <a:off x="506413" y="1905000"/>
            <a:ext cx="8207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46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056562" cy="1066800"/>
          </a:xfrm>
        </p:spPr>
        <p:txBody>
          <a:bodyPr/>
          <a:lstStyle/>
          <a:p>
            <a:pPr eaLnBrk="1" hangingPunct="1"/>
            <a:r>
              <a:rPr lang="lt-LT" altLang="lt-LT" sz="3000" smtClean="0"/>
              <a:t>PROJEKTO DALYVIŲ PRISISTATYMAI</a:t>
            </a:r>
            <a:r>
              <a:rPr lang="it-IT" altLang="lt-LT" sz="3000" smtClean="0"/>
              <a:t>	</a:t>
            </a:r>
          </a:p>
        </p:txBody>
      </p:sp>
      <p:pic>
        <p:nvPicPr>
          <p:cNvPr id="13315" name="Picture 5" descr="https://fbcdn-sphotos-c-a.akamaihd.net/hphotos-ak-xap1/v/t1.0-9/72915_127515854087818_156364860_n.jpg?oh=4ceb913460af6a4705739155d541a50c&amp;oe=54E0C39A&amp;__gda__=1425338728_c8b3bc3787ee8b85defbf0fa4741eb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437063"/>
            <a:ext cx="29479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7516" r="16240" b="54922"/>
          <a:stretch>
            <a:fillRect/>
          </a:stretch>
        </p:blipFill>
        <p:spPr bwMode="auto">
          <a:xfrm>
            <a:off x="925513" y="1370013"/>
            <a:ext cx="79216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23251" r="38849" b="18672"/>
          <a:stretch>
            <a:fillRect/>
          </a:stretch>
        </p:blipFill>
        <p:spPr bwMode="auto">
          <a:xfrm>
            <a:off x="130175" y="2436813"/>
            <a:ext cx="550386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218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3000" smtClean="0"/>
              <a:t>PROJEKTO DALYVIŲ PRISISTATYMAI</a:t>
            </a: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4052" r="12483" b="70131"/>
          <a:stretch>
            <a:fillRect/>
          </a:stretch>
        </p:blipFill>
        <p:spPr>
          <a:xfrm>
            <a:off x="158750" y="1581150"/>
            <a:ext cx="8426450" cy="996950"/>
          </a:xfrm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t="35437" r="31927" b="27158"/>
          <a:stretch>
            <a:fillRect/>
          </a:stretch>
        </p:blipFill>
        <p:spPr bwMode="auto">
          <a:xfrm>
            <a:off x="150813" y="2708275"/>
            <a:ext cx="48244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s://lh6.googleusercontent.com/-ufpxWwvDGH4/U362J44gCEI/AAAAAAAAT2I/t602F_81_6s/s720/_DSC3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3429000"/>
            <a:ext cx="390366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265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3200" smtClean="0"/>
              <a:t>PROJEKTO DALYVIŲ PRISISTATYMAI</a:t>
            </a: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15810" r="31256" b="73647"/>
          <a:stretch>
            <a:fillRect/>
          </a:stretch>
        </p:blipFill>
        <p:spPr>
          <a:xfrm>
            <a:off x="1042988" y="1484313"/>
            <a:ext cx="6481762" cy="996950"/>
          </a:xfrm>
        </p:spPr>
      </p:pic>
      <p:pic>
        <p:nvPicPr>
          <p:cNvPr id="16388" name="Picture 2" descr="http://www.mpcentras.lt/wp-content/uploads/2012/08/taikos435x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113"/>
            <a:ext cx="28432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mpcentras.lt/wp-content/uploads/2012/08/vil-435x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5025"/>
            <a:ext cx="28067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s://lh5.googleusercontent.com/-j89fcPpDLDw/UwyqpbiOsRI/AAAAAAAAIh8/JPIFlr3VU3Y/w680-h510-no/CAM00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2587625"/>
            <a:ext cx="2603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https://scontent-b-cdg.xx.fbcdn.net/hphotos-xpf1/v/t1.0-9/p180x540/72152_644761912261853_1848953785_n.jpg?oh=f61deaaed032a56a651d3aa9a4cc6488&amp;oe=54E8630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005263"/>
            <a:ext cx="279241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https://fbcdn-sphotos-a-a.akamaihd.net/hphotos-ak-xap1/v/t1.0-9/p480x480/1508149_603020296436015_1378794658_n.jpg?oh=4939b4cab923453c7eebdac14cb8aed0&amp;oe=54B62645&amp;__gda__=1425233676_be4d6e896b1c0cc8d4b1f1fdcbde6a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/>
          <a:stretch>
            <a:fillRect/>
          </a:stretch>
        </p:blipFill>
        <p:spPr bwMode="auto">
          <a:xfrm>
            <a:off x="3132138" y="4645025"/>
            <a:ext cx="20383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https://fbcdn-sphotos-h-a.akamaihd.net/hphotos-ak-prn2/v/t1.0-9/s720x720/1476132_599484746789570_72245274_n.jpg?oh=9c81c8946f3e9a041ca470d961cdfef0&amp;oe=54E402C6&amp;__gda__=1421186231_adae12bbc617b4d91c8c66c499089b2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r="3354" b="36224"/>
          <a:stretch>
            <a:fillRect/>
          </a:stretch>
        </p:blipFill>
        <p:spPr bwMode="auto">
          <a:xfrm>
            <a:off x="5827713" y="2586038"/>
            <a:ext cx="263525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499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mtClean="0"/>
              <a:t>PROJEKTO EIGA</a:t>
            </a:r>
            <a:r>
              <a:rPr lang="it-IT" altLang="lt-LT" smtClean="0"/>
              <a:t>	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1" t="15375" r="19479" b="9813"/>
          <a:stretch>
            <a:fillRect/>
          </a:stretch>
        </p:blipFill>
        <p:spPr bwMode="auto">
          <a:xfrm>
            <a:off x="4572000" y="838200"/>
            <a:ext cx="45720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557338"/>
            <a:ext cx="7924800" cy="4097337"/>
          </a:xfrm>
        </p:spPr>
        <p:txBody>
          <a:bodyPr/>
          <a:lstStyle/>
          <a:p>
            <a:pPr eaLnBrk="1" hangingPunct="1"/>
            <a:r>
              <a:rPr lang="lt-LT" altLang="lt-LT" smtClean="0"/>
              <a:t>1 dalis – teisinė;</a:t>
            </a:r>
          </a:p>
          <a:p>
            <a:pPr eaLnBrk="1" hangingPunct="1"/>
            <a:r>
              <a:rPr lang="lt-LT" altLang="lt-LT" smtClean="0"/>
              <a:t>2 dalis – marketingas;</a:t>
            </a:r>
          </a:p>
          <a:p>
            <a:pPr eaLnBrk="1" hangingPunct="1"/>
            <a:r>
              <a:rPr lang="lt-LT" altLang="lt-LT" smtClean="0"/>
              <a:t>3 dalis – vadyba.</a:t>
            </a:r>
            <a:endParaRPr lang="it-IT" altLang="lt-LT" smtClean="0"/>
          </a:p>
        </p:txBody>
      </p:sp>
    </p:spTree>
  </p:cSld>
  <p:clrMapOvr>
    <a:masterClrMapping/>
  </p:clrMapOvr>
  <p:transition advTm="9952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6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219</Words>
  <Application>Microsoft Office PowerPoint</Application>
  <PresentationFormat>On-screen Show (4:3)</PresentationFormat>
  <Paragraphs>51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ＭＳ Ｐゴシック</vt:lpstr>
      <vt:lpstr>Blank Presentation</vt:lpstr>
      <vt:lpstr>PROJEKTINĖS VEIKLOS PAVYZDŽIAI</vt:lpstr>
      <vt:lpstr>BUSINESS IN EUROPE: HOW TO START A COMPANY?</vt:lpstr>
      <vt:lpstr>PROJEKTO EIGA</vt:lpstr>
      <vt:lpstr>PROJEKTO DALYVIŲ PRISISTATYMAI </vt:lpstr>
      <vt:lpstr>PROJEKTO DALYVIŲ PRISISTATYMAI </vt:lpstr>
      <vt:lpstr>PROJEKTO DALYVIŲ PRISISTATYMAI</vt:lpstr>
      <vt:lpstr>PROJEKTO DALYVIŲ PRISISTATYMAI</vt:lpstr>
      <vt:lpstr>PROJEKTO EIGA </vt:lpstr>
      <vt:lpstr>PowerPoint Presentation</vt:lpstr>
      <vt:lpstr>PROJEKTO EIGA</vt:lpstr>
      <vt:lpstr>PROJEKTO EIGA</vt:lpstr>
      <vt:lpstr>PROJEKTO REZULTATAI</vt:lpstr>
      <vt:lpstr>PROJEKTO NAUDA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Gilles B</dc:creator>
  <cp:lastModifiedBy>vartotojas</cp:lastModifiedBy>
  <cp:revision>125</cp:revision>
  <dcterms:created xsi:type="dcterms:W3CDTF">2008-01-22T13:39:33Z</dcterms:created>
  <dcterms:modified xsi:type="dcterms:W3CDTF">2014-11-04T20:54:30Z</dcterms:modified>
</cp:coreProperties>
</file>